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363" cy="2160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/>
    <p:restoredTop sz="94615"/>
  </p:normalViewPr>
  <p:slideViewPr>
    <p:cSldViewPr snapToGrid="0" snapToObjects="1">
      <p:cViewPr varScale="1">
        <p:scale>
          <a:sx n="346" d="100"/>
          <a:sy n="346" d="100"/>
        </p:scale>
        <p:origin x="19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52" y="353596"/>
            <a:ext cx="2141459" cy="752205"/>
          </a:xfrm>
        </p:spPr>
        <p:txBody>
          <a:bodyPr anchor="b"/>
          <a:lstStyle>
            <a:lvl1pPr algn="ctr">
              <a:defRPr sz="1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21" y="1134809"/>
            <a:ext cx="1889522" cy="521642"/>
          </a:xfrm>
        </p:spPr>
        <p:txBody>
          <a:bodyPr/>
          <a:lstStyle>
            <a:lvl1pPr marL="0" indent="0" algn="ctr">
              <a:buNone/>
              <a:defRPr sz="661"/>
            </a:lvl1pPr>
            <a:lvl2pPr marL="125959" indent="0" algn="ctr">
              <a:buNone/>
              <a:defRPr sz="551"/>
            </a:lvl2pPr>
            <a:lvl3pPr marL="251917" indent="0" algn="ctr">
              <a:buNone/>
              <a:defRPr sz="496"/>
            </a:lvl3pPr>
            <a:lvl4pPr marL="377876" indent="0" algn="ctr">
              <a:buNone/>
              <a:defRPr sz="441"/>
            </a:lvl4pPr>
            <a:lvl5pPr marL="503834" indent="0" algn="ctr">
              <a:buNone/>
              <a:defRPr sz="441"/>
            </a:lvl5pPr>
            <a:lvl6pPr marL="629793" indent="0" algn="ctr">
              <a:buNone/>
              <a:defRPr sz="441"/>
            </a:lvl6pPr>
            <a:lvl7pPr marL="755752" indent="0" algn="ctr">
              <a:buNone/>
              <a:defRPr sz="441"/>
            </a:lvl7pPr>
            <a:lvl8pPr marL="881710" indent="0" algn="ctr">
              <a:buNone/>
              <a:defRPr sz="441"/>
            </a:lvl8pPr>
            <a:lvl9pPr marL="1007669" indent="0" algn="ctr">
              <a:buNone/>
              <a:defRPr sz="44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0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71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919" y="115032"/>
            <a:ext cx="543238" cy="18309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06" y="115032"/>
            <a:ext cx="1598221" cy="18309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94" y="538647"/>
            <a:ext cx="2172951" cy="898744"/>
          </a:xfrm>
        </p:spPr>
        <p:txBody>
          <a:bodyPr anchor="b"/>
          <a:lstStyle>
            <a:lvl1pPr>
              <a:defRPr sz="1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94" y="1445894"/>
            <a:ext cx="2172951" cy="472628"/>
          </a:xfrm>
        </p:spPr>
        <p:txBody>
          <a:bodyPr/>
          <a:lstStyle>
            <a:lvl1pPr marL="0" indent="0">
              <a:buNone/>
              <a:defRPr sz="661">
                <a:solidFill>
                  <a:schemeClr val="tx1"/>
                </a:solidFill>
              </a:defRPr>
            </a:lvl1pPr>
            <a:lvl2pPr marL="125959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2pPr>
            <a:lvl3pPr marL="251917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3pPr>
            <a:lvl4pPr marL="377876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4pPr>
            <a:lvl5pPr marL="50383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5pPr>
            <a:lvl6pPr marL="629793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6pPr>
            <a:lvl7pPr marL="755752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7pPr>
            <a:lvl8pPr marL="881710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8pPr>
            <a:lvl9pPr marL="1007669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39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06" y="575157"/>
            <a:ext cx="1070729" cy="1370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428" y="575157"/>
            <a:ext cx="1070729" cy="1370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60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115032"/>
            <a:ext cx="2172951" cy="41761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35" y="529645"/>
            <a:ext cx="1065808" cy="259570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35" y="789215"/>
            <a:ext cx="1065808" cy="11608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428" y="529645"/>
            <a:ext cx="1071057" cy="259570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428" y="789215"/>
            <a:ext cx="1071057" cy="11608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81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1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6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144039"/>
            <a:ext cx="812560" cy="504137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57" y="311085"/>
            <a:ext cx="1275428" cy="1535418"/>
          </a:xfrm>
        </p:spPr>
        <p:txBody>
          <a:bodyPr/>
          <a:lstStyle>
            <a:lvl1pPr>
              <a:defRPr sz="882"/>
            </a:lvl1pPr>
            <a:lvl2pPr>
              <a:defRPr sz="771"/>
            </a:lvl2pPr>
            <a:lvl3pPr>
              <a:defRPr sz="661"/>
            </a:lvl3pPr>
            <a:lvl4pPr>
              <a:defRPr sz="551"/>
            </a:lvl4pPr>
            <a:lvl5pPr>
              <a:defRPr sz="551"/>
            </a:lvl5pPr>
            <a:lvl6pPr>
              <a:defRPr sz="551"/>
            </a:lvl6pPr>
            <a:lvl7pPr>
              <a:defRPr sz="551"/>
            </a:lvl7pPr>
            <a:lvl8pPr>
              <a:defRPr sz="551"/>
            </a:lvl8pPr>
            <a:lvl9pPr>
              <a:defRPr sz="55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648176"/>
            <a:ext cx="812560" cy="1200827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5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144039"/>
            <a:ext cx="812560" cy="504137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057" y="311085"/>
            <a:ext cx="1275428" cy="1535418"/>
          </a:xfrm>
        </p:spPr>
        <p:txBody>
          <a:bodyPr anchor="t"/>
          <a:lstStyle>
            <a:lvl1pPr marL="0" indent="0">
              <a:buNone/>
              <a:defRPr sz="882"/>
            </a:lvl1pPr>
            <a:lvl2pPr marL="125959" indent="0">
              <a:buNone/>
              <a:defRPr sz="771"/>
            </a:lvl2pPr>
            <a:lvl3pPr marL="251917" indent="0">
              <a:buNone/>
              <a:defRPr sz="661"/>
            </a:lvl3pPr>
            <a:lvl4pPr marL="377876" indent="0">
              <a:buNone/>
              <a:defRPr sz="551"/>
            </a:lvl4pPr>
            <a:lvl5pPr marL="503834" indent="0">
              <a:buNone/>
              <a:defRPr sz="551"/>
            </a:lvl5pPr>
            <a:lvl6pPr marL="629793" indent="0">
              <a:buNone/>
              <a:defRPr sz="551"/>
            </a:lvl6pPr>
            <a:lvl7pPr marL="755752" indent="0">
              <a:buNone/>
              <a:defRPr sz="551"/>
            </a:lvl7pPr>
            <a:lvl8pPr marL="881710" indent="0">
              <a:buNone/>
              <a:defRPr sz="551"/>
            </a:lvl8pPr>
            <a:lvl9pPr marL="1007669" indent="0">
              <a:buNone/>
              <a:defRPr sz="55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648176"/>
            <a:ext cx="812560" cy="1200827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00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06" y="115032"/>
            <a:ext cx="2172951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06" y="575157"/>
            <a:ext cx="2172951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06" y="2002546"/>
            <a:ext cx="56685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5EA6-8911-7C4B-B17C-727D635AE9C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39" y="2002546"/>
            <a:ext cx="850285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300" y="2002546"/>
            <a:ext cx="56685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E23B-6BC5-BD4A-AFC6-B766BA828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51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17" rtl="0" eaLnBrk="1" latinLnBrk="0" hangingPunct="1">
        <a:lnSpc>
          <a:spcPct val="90000"/>
        </a:lnSpc>
        <a:spcBef>
          <a:spcPct val="0"/>
        </a:spcBef>
        <a:buNone/>
        <a:defRPr kumimoji="1" sz="12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79" indent="-62979" algn="l" defTabSz="2519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771" kern="1200">
          <a:solidFill>
            <a:schemeClr val="tx1"/>
          </a:solidFill>
          <a:latin typeface="+mn-lt"/>
          <a:ea typeface="+mn-ea"/>
          <a:cs typeface="+mn-cs"/>
        </a:defRPr>
      </a:lvl1pPr>
      <a:lvl2pPr marL="18893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14897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551" kern="1200">
          <a:solidFill>
            <a:schemeClr val="tx1"/>
          </a:solidFill>
          <a:latin typeface="+mn-lt"/>
          <a:ea typeface="+mn-ea"/>
          <a:cs typeface="+mn-cs"/>
        </a:defRPr>
      </a:lvl3pPr>
      <a:lvl4pPr marL="440855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66814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818731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944690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5959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3pPr>
      <a:lvl4pPr marL="377876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755752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9" algn="l" defTabSz="251917" rtl="0" eaLnBrk="1" latinLnBrk="0" hangingPunct="1">
        <a:defRPr kumimoji="1" sz="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3">
            <a:extLst>
              <a:ext uri="{FF2B5EF4-FFF2-40B4-BE49-F238E27FC236}">
                <a16:creationId xmlns:a16="http://schemas.microsoft.com/office/drawing/2014/main" id="{7908A128-9C1D-AB48-AC3C-E8E007683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144897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id="{B85C4138-75C5-D540-900E-992DE223E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127752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id="{E4B262A8-A241-4F45-AD98-8FF2B79B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110607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46">
            <a:extLst>
              <a:ext uri="{FF2B5EF4-FFF2-40B4-BE49-F238E27FC236}">
                <a16:creationId xmlns:a16="http://schemas.microsoft.com/office/drawing/2014/main" id="{A6290396-F003-6945-BC94-F79711A6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93462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id="{75D59356-91EA-4D48-9183-536C4584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76317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8">
            <a:extLst>
              <a:ext uri="{FF2B5EF4-FFF2-40B4-BE49-F238E27FC236}">
                <a16:creationId xmlns:a16="http://schemas.microsoft.com/office/drawing/2014/main" id="{B45747D6-8E3D-7B43-8193-C97260285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59172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49">
            <a:extLst>
              <a:ext uri="{FF2B5EF4-FFF2-40B4-BE49-F238E27FC236}">
                <a16:creationId xmlns:a16="http://schemas.microsoft.com/office/drawing/2014/main" id="{A4129B8D-C47B-5A44-8D7C-DACA48E7E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71" y="420270"/>
            <a:ext cx="11541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68B8D3E7-EB89-EA47-B6B6-A365ABC75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845" y="1529933"/>
            <a:ext cx="44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51">
            <a:extLst>
              <a:ext uri="{FF2B5EF4-FFF2-40B4-BE49-F238E27FC236}">
                <a16:creationId xmlns:a16="http://schemas.microsoft.com/office/drawing/2014/main" id="{F30F31F7-67C9-1D46-AD9A-7DD9715D6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484" y="1529933"/>
            <a:ext cx="444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ja-JP" altLang="ja-JP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19D3D070-BE48-E647-9B53-653135A5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001" y="1529933"/>
            <a:ext cx="904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kumimoji="0" lang="ja-JP" altLang="ja-JP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73">
            <a:extLst>
              <a:ext uri="{FF2B5EF4-FFF2-40B4-BE49-F238E27FC236}">
                <a16:creationId xmlns:a16="http://schemas.microsoft.com/office/drawing/2014/main" id="{F8AEB16C-E61D-BE41-A6AE-9F2110E58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759" y="1671220"/>
            <a:ext cx="1503363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74">
            <a:extLst>
              <a:ext uri="{FF2B5EF4-FFF2-40B4-BE49-F238E27FC236}">
                <a16:creationId xmlns:a16="http://schemas.microsoft.com/office/drawing/2014/main" id="{2B7AE6D5-1E68-074D-BC1F-E1DCCA322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921" y="1726783"/>
            <a:ext cx="6651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Ketamine</a:t>
            </a:r>
            <a:r>
              <a:rPr kumimoji="0" lang="ja-JP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(mg/kg)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72">
            <a:extLst>
              <a:ext uri="{FF2B5EF4-FFF2-40B4-BE49-F238E27FC236}">
                <a16:creationId xmlns:a16="http://schemas.microsoft.com/office/drawing/2014/main" id="{7596FDD6-7705-4843-9CF0-B668B818342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09714" y="883817"/>
            <a:ext cx="91281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Immobility 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ounts</a:t>
            </a:r>
            <a:endParaRPr kumimoji="0" lang="ja-JP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63FAA10-5333-1C44-8860-3525ED7A7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21" y="411262"/>
            <a:ext cx="1838304" cy="115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8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19</Words>
  <Application>Microsoft Macintosh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相川勝洋</dc:creator>
  <cp:lastModifiedBy>相川勝洋</cp:lastModifiedBy>
  <cp:revision>7</cp:revision>
  <dcterms:created xsi:type="dcterms:W3CDTF">2019-12-11T02:05:17Z</dcterms:created>
  <dcterms:modified xsi:type="dcterms:W3CDTF">2020-04-15T06:56:26Z</dcterms:modified>
</cp:coreProperties>
</file>