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40538" cy="3240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8" autoAdjust="0"/>
    <p:restoredTop sz="94660"/>
  </p:normalViewPr>
  <p:slideViewPr>
    <p:cSldViewPr snapToGrid="0">
      <p:cViewPr>
        <p:scale>
          <a:sx n="182" d="100"/>
          <a:sy n="182" d="100"/>
        </p:scale>
        <p:origin x="-33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067" y="530264"/>
            <a:ext cx="5130404" cy="1128031"/>
          </a:xfrm>
        </p:spPr>
        <p:txBody>
          <a:bodyPr anchor="b"/>
          <a:lstStyle>
            <a:lvl1pPr algn="ctr">
              <a:defRPr sz="2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1701796"/>
            <a:ext cx="5130404" cy="782271"/>
          </a:xfrm>
        </p:spPr>
        <p:txBody>
          <a:bodyPr/>
          <a:lstStyle>
            <a:lvl1pPr marL="0" indent="0" algn="ctr">
              <a:buNone/>
              <a:defRPr sz="1134"/>
            </a:lvl1pPr>
            <a:lvl2pPr marL="216027" indent="0" algn="ctr">
              <a:buNone/>
              <a:defRPr sz="945"/>
            </a:lvl2pPr>
            <a:lvl3pPr marL="432054" indent="0" algn="ctr">
              <a:buNone/>
              <a:defRPr sz="851"/>
            </a:lvl3pPr>
            <a:lvl4pPr marL="648081" indent="0" algn="ctr">
              <a:buNone/>
              <a:defRPr sz="756"/>
            </a:lvl4pPr>
            <a:lvl5pPr marL="864108" indent="0" algn="ctr">
              <a:buNone/>
              <a:defRPr sz="756"/>
            </a:lvl5pPr>
            <a:lvl6pPr marL="1080135" indent="0" algn="ctr">
              <a:buNone/>
              <a:defRPr sz="756"/>
            </a:lvl6pPr>
            <a:lvl7pPr marL="1296162" indent="0" algn="ctr">
              <a:buNone/>
              <a:defRPr sz="756"/>
            </a:lvl7pPr>
            <a:lvl8pPr marL="1512189" indent="0" algn="ctr">
              <a:buNone/>
              <a:defRPr sz="756"/>
            </a:lvl8pPr>
            <a:lvl9pPr marL="1728216" indent="0" algn="ctr">
              <a:buNone/>
              <a:defRPr sz="7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74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3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172505"/>
            <a:ext cx="1474991" cy="27458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7" y="172505"/>
            <a:ext cx="4339466" cy="27458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59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04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4" y="807773"/>
            <a:ext cx="5899964" cy="1347786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4" y="2168309"/>
            <a:ext cx="5899964" cy="70876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1pPr>
            <a:lvl2pPr marL="21602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2054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3pPr>
            <a:lvl4pPr marL="648081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410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8013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6162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218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821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80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862523"/>
            <a:ext cx="2907229" cy="20558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862523"/>
            <a:ext cx="2907229" cy="20558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34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172505"/>
            <a:ext cx="5899964" cy="6262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8" y="794272"/>
            <a:ext cx="2893868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8" y="1183532"/>
            <a:ext cx="2893868" cy="17407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2" y="794272"/>
            <a:ext cx="2908120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2" y="1183532"/>
            <a:ext cx="2908120" cy="17407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63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20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09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216006"/>
            <a:ext cx="2206251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466513"/>
            <a:ext cx="3463022" cy="2302563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972026"/>
            <a:ext cx="2206251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6027" indent="0">
              <a:buNone/>
              <a:defRPr sz="662"/>
            </a:lvl2pPr>
            <a:lvl3pPr marL="432054" indent="0">
              <a:buNone/>
              <a:defRPr sz="567"/>
            </a:lvl3pPr>
            <a:lvl4pPr marL="648081" indent="0">
              <a:buNone/>
              <a:defRPr sz="472"/>
            </a:lvl4pPr>
            <a:lvl5pPr marL="864108" indent="0">
              <a:buNone/>
              <a:defRPr sz="472"/>
            </a:lvl5pPr>
            <a:lvl6pPr marL="1080135" indent="0">
              <a:buNone/>
              <a:defRPr sz="472"/>
            </a:lvl6pPr>
            <a:lvl7pPr marL="1296162" indent="0">
              <a:buNone/>
              <a:defRPr sz="472"/>
            </a:lvl7pPr>
            <a:lvl8pPr marL="1512189" indent="0">
              <a:buNone/>
              <a:defRPr sz="472"/>
            </a:lvl8pPr>
            <a:lvl9pPr marL="1728216" indent="0">
              <a:buNone/>
              <a:defRPr sz="4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21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216006"/>
            <a:ext cx="2206251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466513"/>
            <a:ext cx="3463022" cy="2302563"/>
          </a:xfrm>
        </p:spPr>
        <p:txBody>
          <a:bodyPr anchor="t"/>
          <a:lstStyle>
            <a:lvl1pPr marL="0" indent="0">
              <a:buNone/>
              <a:defRPr sz="1512"/>
            </a:lvl1pPr>
            <a:lvl2pPr marL="216027" indent="0">
              <a:buNone/>
              <a:defRPr sz="1323"/>
            </a:lvl2pPr>
            <a:lvl3pPr marL="432054" indent="0">
              <a:buNone/>
              <a:defRPr sz="1134"/>
            </a:lvl3pPr>
            <a:lvl4pPr marL="648081" indent="0">
              <a:buNone/>
              <a:defRPr sz="945"/>
            </a:lvl4pPr>
            <a:lvl5pPr marL="864108" indent="0">
              <a:buNone/>
              <a:defRPr sz="945"/>
            </a:lvl5pPr>
            <a:lvl6pPr marL="1080135" indent="0">
              <a:buNone/>
              <a:defRPr sz="945"/>
            </a:lvl6pPr>
            <a:lvl7pPr marL="1296162" indent="0">
              <a:buNone/>
              <a:defRPr sz="945"/>
            </a:lvl7pPr>
            <a:lvl8pPr marL="1512189" indent="0">
              <a:buNone/>
              <a:defRPr sz="945"/>
            </a:lvl8pPr>
            <a:lvl9pPr marL="1728216" indent="0">
              <a:buNone/>
              <a:defRPr sz="94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972026"/>
            <a:ext cx="2206251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6027" indent="0">
              <a:buNone/>
              <a:defRPr sz="662"/>
            </a:lvl2pPr>
            <a:lvl3pPr marL="432054" indent="0">
              <a:buNone/>
              <a:defRPr sz="567"/>
            </a:lvl3pPr>
            <a:lvl4pPr marL="648081" indent="0">
              <a:buNone/>
              <a:defRPr sz="472"/>
            </a:lvl4pPr>
            <a:lvl5pPr marL="864108" indent="0">
              <a:buNone/>
              <a:defRPr sz="472"/>
            </a:lvl5pPr>
            <a:lvl6pPr marL="1080135" indent="0">
              <a:buNone/>
              <a:defRPr sz="472"/>
            </a:lvl6pPr>
            <a:lvl7pPr marL="1296162" indent="0">
              <a:buNone/>
              <a:defRPr sz="472"/>
            </a:lvl7pPr>
            <a:lvl8pPr marL="1512189" indent="0">
              <a:buNone/>
              <a:defRPr sz="472"/>
            </a:lvl8pPr>
            <a:lvl9pPr marL="1728216" indent="0">
              <a:buNone/>
              <a:defRPr sz="4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05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172505"/>
            <a:ext cx="5899964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862523"/>
            <a:ext cx="5899964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3003082"/>
            <a:ext cx="1539121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79E2-7DEE-491F-A506-E5F0485038EB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3003082"/>
            <a:ext cx="2308682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3003082"/>
            <a:ext cx="1539121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01E3-AC1A-4378-B7BE-50ABA3F4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64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2054" rtl="0" eaLnBrk="1" latinLnBrk="0" hangingPunct="1">
        <a:lnSpc>
          <a:spcPct val="90000"/>
        </a:lnSpc>
        <a:spcBef>
          <a:spcPct val="0"/>
        </a:spcBef>
        <a:buNone/>
        <a:defRPr kumimoji="1"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4" indent="-108014" algn="l" defTabSz="432054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4041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40068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6095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972122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9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6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3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30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Rectangle 42">
            <a:extLst>
              <a:ext uri="{FF2B5EF4-FFF2-40B4-BE49-F238E27FC236}">
                <a16:creationId xmlns:a16="http://schemas.microsoft.com/office/drawing/2014/main" id="{6DF59327-6CF6-423A-9770-C382667C1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270" y="1971675"/>
            <a:ext cx="173038" cy="798513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C390FAB-9C98-E845-BD08-760C7004F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0" y="1054105"/>
            <a:ext cx="1946124" cy="1420808"/>
          </a:xfrm>
          <a:prstGeom prst="rect">
            <a:avLst/>
          </a:prstGeom>
        </p:spPr>
      </p:pic>
      <p:sp>
        <p:nvSpPr>
          <p:cNvPr id="1251" name="Rectangle 5">
            <a:extLst>
              <a:ext uri="{FF2B5EF4-FFF2-40B4-BE49-F238E27FC236}">
                <a16:creationId xmlns:a16="http://schemas.microsoft.com/office/drawing/2014/main" id="{CE663B86-21EA-445D-87E9-AFB63F24E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270" y="769938"/>
            <a:ext cx="173038" cy="657225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2" name="Rectangle 6">
            <a:extLst>
              <a:ext uri="{FF2B5EF4-FFF2-40B4-BE49-F238E27FC236}">
                <a16:creationId xmlns:a16="http://schemas.microsoft.com/office/drawing/2014/main" id="{B6B024E4-E092-45F3-929C-40BD4CDA0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245" y="719138"/>
            <a:ext cx="174625" cy="708025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3" name="Rectangle 7">
            <a:extLst>
              <a:ext uri="{FF2B5EF4-FFF2-40B4-BE49-F238E27FC236}">
                <a16:creationId xmlns:a16="http://schemas.microsoft.com/office/drawing/2014/main" id="{8E42DA0E-66CA-479B-A5F5-80C7DF798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245" y="719138"/>
            <a:ext cx="174625" cy="708025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4" name="Rectangle 8">
            <a:extLst>
              <a:ext uri="{FF2B5EF4-FFF2-40B4-BE49-F238E27FC236}">
                <a16:creationId xmlns:a16="http://schemas.microsoft.com/office/drawing/2014/main" id="{DDE104BC-4B46-42D9-9541-51CC5E95A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632" y="644525"/>
            <a:ext cx="174625" cy="782638"/>
          </a:xfrm>
          <a:prstGeom prst="rect">
            <a:avLst/>
          </a:prstGeom>
          <a:pattFill prst="pct5">
            <a:fgClr>
              <a:srgbClr val="00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5" name="Rectangle 9">
            <a:extLst>
              <a:ext uri="{FF2B5EF4-FFF2-40B4-BE49-F238E27FC236}">
                <a16:creationId xmlns:a16="http://schemas.microsoft.com/office/drawing/2014/main" id="{AB052BB8-A138-4BCC-8AEA-F4D43089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632" y="644525"/>
            <a:ext cx="174625" cy="782638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6" name="Rectangle 10">
            <a:extLst>
              <a:ext uri="{FF2B5EF4-FFF2-40B4-BE49-F238E27FC236}">
                <a16:creationId xmlns:a16="http://schemas.microsoft.com/office/drawing/2014/main" id="{EC25D4F2-F01D-47C2-B78E-E50A2DD7A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607" y="650875"/>
            <a:ext cx="176213" cy="776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7" name="Rectangle 11">
            <a:extLst>
              <a:ext uri="{FF2B5EF4-FFF2-40B4-BE49-F238E27FC236}">
                <a16:creationId xmlns:a16="http://schemas.microsoft.com/office/drawing/2014/main" id="{91ECC044-0747-4C9B-8145-AD463D78E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607" y="650875"/>
            <a:ext cx="176213" cy="776288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8" name="Freeform 12">
            <a:extLst>
              <a:ext uri="{FF2B5EF4-FFF2-40B4-BE49-F238E27FC236}">
                <a16:creationId xmlns:a16="http://schemas.microsoft.com/office/drawing/2014/main" id="{C85D9000-ECCB-4621-BCFF-8CAE3E703781}"/>
              </a:ext>
            </a:extLst>
          </p:cNvPr>
          <p:cNvSpPr>
            <a:spLocks noEditPoints="1"/>
          </p:cNvSpPr>
          <p:nvPr/>
        </p:nvSpPr>
        <p:spPr bwMode="auto">
          <a:xfrm>
            <a:off x="5192057" y="671513"/>
            <a:ext cx="22225" cy="196850"/>
          </a:xfrm>
          <a:custGeom>
            <a:avLst/>
            <a:gdLst>
              <a:gd name="T0" fmla="*/ 6 w 14"/>
              <a:gd name="T1" fmla="*/ 63 h 124"/>
              <a:gd name="T2" fmla="*/ 6 w 14"/>
              <a:gd name="T3" fmla="*/ 124 h 124"/>
              <a:gd name="T4" fmla="*/ 6 w 14"/>
              <a:gd name="T5" fmla="*/ 63 h 124"/>
              <a:gd name="T6" fmla="*/ 6 w 14"/>
              <a:gd name="T7" fmla="*/ 0 h 124"/>
              <a:gd name="T8" fmla="*/ 0 w 14"/>
              <a:gd name="T9" fmla="*/ 124 h 124"/>
              <a:gd name="T10" fmla="*/ 14 w 14"/>
              <a:gd name="T11" fmla="*/ 124 h 124"/>
              <a:gd name="T12" fmla="*/ 0 w 14"/>
              <a:gd name="T13" fmla="*/ 0 h 124"/>
              <a:gd name="T14" fmla="*/ 14 w 14"/>
              <a:gd name="T15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124">
                <a:moveTo>
                  <a:pt x="6" y="63"/>
                </a:moveTo>
                <a:lnTo>
                  <a:pt x="6" y="124"/>
                </a:lnTo>
                <a:moveTo>
                  <a:pt x="6" y="63"/>
                </a:moveTo>
                <a:lnTo>
                  <a:pt x="6" y="0"/>
                </a:lnTo>
                <a:moveTo>
                  <a:pt x="0" y="124"/>
                </a:moveTo>
                <a:lnTo>
                  <a:pt x="14" y="124"/>
                </a:lnTo>
                <a:moveTo>
                  <a:pt x="0" y="0"/>
                </a:moveTo>
                <a:lnTo>
                  <a:pt x="14" y="0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59" name="Freeform 13">
            <a:extLst>
              <a:ext uri="{FF2B5EF4-FFF2-40B4-BE49-F238E27FC236}">
                <a16:creationId xmlns:a16="http://schemas.microsoft.com/office/drawing/2014/main" id="{945A4EE6-2B2A-4264-B80B-3D8E244B35BC}"/>
              </a:ext>
            </a:extLst>
          </p:cNvPr>
          <p:cNvSpPr>
            <a:spLocks noEditPoints="1"/>
          </p:cNvSpPr>
          <p:nvPr/>
        </p:nvSpPr>
        <p:spPr bwMode="auto">
          <a:xfrm>
            <a:off x="5625445" y="649288"/>
            <a:ext cx="23813" cy="138113"/>
          </a:xfrm>
          <a:custGeom>
            <a:avLst/>
            <a:gdLst>
              <a:gd name="T0" fmla="*/ 7 w 15"/>
              <a:gd name="T1" fmla="*/ 45 h 87"/>
              <a:gd name="T2" fmla="*/ 7 w 15"/>
              <a:gd name="T3" fmla="*/ 87 h 87"/>
              <a:gd name="T4" fmla="*/ 7 w 15"/>
              <a:gd name="T5" fmla="*/ 45 h 87"/>
              <a:gd name="T6" fmla="*/ 7 w 15"/>
              <a:gd name="T7" fmla="*/ 0 h 87"/>
              <a:gd name="T8" fmla="*/ 0 w 15"/>
              <a:gd name="T9" fmla="*/ 87 h 87"/>
              <a:gd name="T10" fmla="*/ 15 w 15"/>
              <a:gd name="T11" fmla="*/ 87 h 87"/>
              <a:gd name="T12" fmla="*/ 0 w 15"/>
              <a:gd name="T13" fmla="*/ 0 h 87"/>
              <a:gd name="T14" fmla="*/ 15 w 15"/>
              <a:gd name="T1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87">
                <a:moveTo>
                  <a:pt x="7" y="45"/>
                </a:moveTo>
                <a:lnTo>
                  <a:pt x="7" y="87"/>
                </a:lnTo>
                <a:moveTo>
                  <a:pt x="7" y="45"/>
                </a:moveTo>
                <a:lnTo>
                  <a:pt x="7" y="0"/>
                </a:lnTo>
                <a:moveTo>
                  <a:pt x="0" y="87"/>
                </a:moveTo>
                <a:lnTo>
                  <a:pt x="15" y="87"/>
                </a:lnTo>
                <a:moveTo>
                  <a:pt x="0" y="0"/>
                </a:moveTo>
                <a:lnTo>
                  <a:pt x="15" y="0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0" name="Freeform 14">
            <a:extLst>
              <a:ext uri="{FF2B5EF4-FFF2-40B4-BE49-F238E27FC236}">
                <a16:creationId xmlns:a16="http://schemas.microsoft.com/office/drawing/2014/main" id="{D3DE9254-E0B5-4FF9-9FCF-4ECB7D78B84D}"/>
              </a:ext>
            </a:extLst>
          </p:cNvPr>
          <p:cNvSpPr>
            <a:spLocks noEditPoints="1"/>
          </p:cNvSpPr>
          <p:nvPr/>
        </p:nvSpPr>
        <p:spPr bwMode="auto">
          <a:xfrm>
            <a:off x="6058832" y="603250"/>
            <a:ext cx="23813" cy="87313"/>
          </a:xfrm>
          <a:custGeom>
            <a:avLst/>
            <a:gdLst>
              <a:gd name="T0" fmla="*/ 8 w 15"/>
              <a:gd name="T1" fmla="*/ 27 h 55"/>
              <a:gd name="T2" fmla="*/ 8 w 15"/>
              <a:gd name="T3" fmla="*/ 55 h 55"/>
              <a:gd name="T4" fmla="*/ 8 w 15"/>
              <a:gd name="T5" fmla="*/ 27 h 55"/>
              <a:gd name="T6" fmla="*/ 8 w 15"/>
              <a:gd name="T7" fmla="*/ 0 h 55"/>
              <a:gd name="T8" fmla="*/ 0 w 15"/>
              <a:gd name="T9" fmla="*/ 55 h 55"/>
              <a:gd name="T10" fmla="*/ 15 w 15"/>
              <a:gd name="T11" fmla="*/ 55 h 55"/>
              <a:gd name="T12" fmla="*/ 0 w 15"/>
              <a:gd name="T13" fmla="*/ 0 h 55"/>
              <a:gd name="T14" fmla="*/ 15 w 15"/>
              <a:gd name="T1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55">
                <a:moveTo>
                  <a:pt x="8" y="27"/>
                </a:moveTo>
                <a:lnTo>
                  <a:pt x="8" y="55"/>
                </a:lnTo>
                <a:moveTo>
                  <a:pt x="8" y="27"/>
                </a:moveTo>
                <a:lnTo>
                  <a:pt x="8" y="0"/>
                </a:lnTo>
                <a:moveTo>
                  <a:pt x="0" y="55"/>
                </a:moveTo>
                <a:lnTo>
                  <a:pt x="15" y="55"/>
                </a:lnTo>
                <a:moveTo>
                  <a:pt x="0" y="0"/>
                </a:moveTo>
                <a:lnTo>
                  <a:pt x="15" y="0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1" name="Freeform 15">
            <a:extLst>
              <a:ext uri="{FF2B5EF4-FFF2-40B4-BE49-F238E27FC236}">
                <a16:creationId xmlns:a16="http://schemas.microsoft.com/office/drawing/2014/main" id="{859CF3E9-7FB0-4C6B-B62E-1714484666E4}"/>
              </a:ext>
            </a:extLst>
          </p:cNvPr>
          <p:cNvSpPr>
            <a:spLocks noEditPoints="1"/>
          </p:cNvSpPr>
          <p:nvPr/>
        </p:nvSpPr>
        <p:spPr bwMode="auto">
          <a:xfrm>
            <a:off x="6493807" y="527050"/>
            <a:ext cx="23813" cy="246063"/>
          </a:xfrm>
          <a:custGeom>
            <a:avLst/>
            <a:gdLst>
              <a:gd name="T0" fmla="*/ 8 w 15"/>
              <a:gd name="T1" fmla="*/ 78 h 155"/>
              <a:gd name="T2" fmla="*/ 8 w 15"/>
              <a:gd name="T3" fmla="*/ 155 h 155"/>
              <a:gd name="T4" fmla="*/ 8 w 15"/>
              <a:gd name="T5" fmla="*/ 78 h 155"/>
              <a:gd name="T6" fmla="*/ 8 w 15"/>
              <a:gd name="T7" fmla="*/ 0 h 155"/>
              <a:gd name="T8" fmla="*/ 0 w 15"/>
              <a:gd name="T9" fmla="*/ 155 h 155"/>
              <a:gd name="T10" fmla="*/ 15 w 15"/>
              <a:gd name="T11" fmla="*/ 155 h 155"/>
              <a:gd name="T12" fmla="*/ 0 w 15"/>
              <a:gd name="T13" fmla="*/ 0 h 155"/>
              <a:gd name="T14" fmla="*/ 15 w 15"/>
              <a:gd name="T15" fmla="*/ 0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155">
                <a:moveTo>
                  <a:pt x="8" y="78"/>
                </a:moveTo>
                <a:lnTo>
                  <a:pt x="8" y="155"/>
                </a:lnTo>
                <a:moveTo>
                  <a:pt x="8" y="78"/>
                </a:moveTo>
                <a:lnTo>
                  <a:pt x="8" y="0"/>
                </a:lnTo>
                <a:moveTo>
                  <a:pt x="0" y="155"/>
                </a:moveTo>
                <a:lnTo>
                  <a:pt x="15" y="155"/>
                </a:lnTo>
                <a:moveTo>
                  <a:pt x="0" y="0"/>
                </a:moveTo>
                <a:lnTo>
                  <a:pt x="15" y="0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3" name="Line 16">
            <a:extLst>
              <a:ext uri="{FF2B5EF4-FFF2-40B4-BE49-F238E27FC236}">
                <a16:creationId xmlns:a16="http://schemas.microsoft.com/office/drawing/2014/main" id="{B7EF3523-CD04-4A2D-9CCE-7CF6436181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85682" y="457200"/>
            <a:ext cx="0" cy="97155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4" name="Freeform 17">
            <a:extLst>
              <a:ext uri="{FF2B5EF4-FFF2-40B4-BE49-F238E27FC236}">
                <a16:creationId xmlns:a16="http://schemas.microsoft.com/office/drawing/2014/main" id="{C15CFB3F-9C9A-41A0-8EB3-9303284B4B6B}"/>
              </a:ext>
            </a:extLst>
          </p:cNvPr>
          <p:cNvSpPr>
            <a:spLocks noEditPoints="1"/>
          </p:cNvSpPr>
          <p:nvPr/>
        </p:nvSpPr>
        <p:spPr bwMode="auto">
          <a:xfrm>
            <a:off x="4960282" y="457200"/>
            <a:ext cx="25400" cy="971550"/>
          </a:xfrm>
          <a:custGeom>
            <a:avLst/>
            <a:gdLst>
              <a:gd name="T0" fmla="*/ 0 w 16"/>
              <a:gd name="T1" fmla="*/ 612 h 612"/>
              <a:gd name="T2" fmla="*/ 16 w 16"/>
              <a:gd name="T3" fmla="*/ 612 h 612"/>
              <a:gd name="T4" fmla="*/ 0 w 16"/>
              <a:gd name="T5" fmla="*/ 510 h 612"/>
              <a:gd name="T6" fmla="*/ 16 w 16"/>
              <a:gd name="T7" fmla="*/ 510 h 612"/>
              <a:gd name="T8" fmla="*/ 0 w 16"/>
              <a:gd name="T9" fmla="*/ 409 h 612"/>
              <a:gd name="T10" fmla="*/ 16 w 16"/>
              <a:gd name="T11" fmla="*/ 409 h 612"/>
              <a:gd name="T12" fmla="*/ 0 w 16"/>
              <a:gd name="T13" fmla="*/ 306 h 612"/>
              <a:gd name="T14" fmla="*/ 16 w 16"/>
              <a:gd name="T15" fmla="*/ 306 h 612"/>
              <a:gd name="T16" fmla="*/ 0 w 16"/>
              <a:gd name="T17" fmla="*/ 204 h 612"/>
              <a:gd name="T18" fmla="*/ 16 w 16"/>
              <a:gd name="T19" fmla="*/ 204 h 612"/>
              <a:gd name="T20" fmla="*/ 0 w 16"/>
              <a:gd name="T21" fmla="*/ 102 h 612"/>
              <a:gd name="T22" fmla="*/ 16 w 16"/>
              <a:gd name="T23" fmla="*/ 102 h 612"/>
              <a:gd name="T24" fmla="*/ 0 w 16"/>
              <a:gd name="T25" fmla="*/ 0 h 612"/>
              <a:gd name="T26" fmla="*/ 16 w 16"/>
              <a:gd name="T27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612">
                <a:moveTo>
                  <a:pt x="0" y="612"/>
                </a:moveTo>
                <a:lnTo>
                  <a:pt x="16" y="612"/>
                </a:lnTo>
                <a:moveTo>
                  <a:pt x="0" y="510"/>
                </a:moveTo>
                <a:lnTo>
                  <a:pt x="16" y="510"/>
                </a:lnTo>
                <a:moveTo>
                  <a:pt x="0" y="409"/>
                </a:moveTo>
                <a:lnTo>
                  <a:pt x="16" y="409"/>
                </a:lnTo>
                <a:moveTo>
                  <a:pt x="0" y="306"/>
                </a:moveTo>
                <a:lnTo>
                  <a:pt x="16" y="306"/>
                </a:lnTo>
                <a:moveTo>
                  <a:pt x="0" y="204"/>
                </a:moveTo>
                <a:lnTo>
                  <a:pt x="16" y="204"/>
                </a:lnTo>
                <a:moveTo>
                  <a:pt x="0" y="102"/>
                </a:moveTo>
                <a:lnTo>
                  <a:pt x="16" y="102"/>
                </a:lnTo>
                <a:moveTo>
                  <a:pt x="0" y="0"/>
                </a:moveTo>
                <a:lnTo>
                  <a:pt x="16" y="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5" name="Line 18">
            <a:extLst>
              <a:ext uri="{FF2B5EF4-FFF2-40B4-BE49-F238E27FC236}">
                <a16:creationId xmlns:a16="http://schemas.microsoft.com/office/drawing/2014/main" id="{6D4052E4-91EE-4C45-8A6E-DA5BE96F0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4095" y="1428750"/>
            <a:ext cx="1736725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6" name="Rectangle 19">
            <a:extLst>
              <a:ext uri="{FF2B5EF4-FFF2-40B4-BE49-F238E27FC236}">
                <a16:creationId xmlns:a16="http://schemas.microsoft.com/office/drawing/2014/main" id="{F70C369D-D534-4099-9718-0A062252F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970" y="1385888"/>
            <a:ext cx="793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7" name="Rectangle 20">
            <a:extLst>
              <a:ext uri="{FF2B5EF4-FFF2-40B4-BE49-F238E27FC236}">
                <a16:creationId xmlns:a16="http://schemas.microsoft.com/office/drawing/2014/main" id="{677C92EE-CA90-4D53-9D6A-FCBAB525B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107" y="1225550"/>
            <a:ext cx="1254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8" name="Rectangle 21">
            <a:extLst>
              <a:ext uri="{FF2B5EF4-FFF2-40B4-BE49-F238E27FC236}">
                <a16:creationId xmlns:a16="http://schemas.microsoft.com/office/drawing/2014/main" id="{6D760DF6-6333-4095-928D-79AA7C921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107" y="1063625"/>
            <a:ext cx="1254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9" name="Rectangle 22">
            <a:extLst>
              <a:ext uri="{FF2B5EF4-FFF2-40B4-BE49-F238E27FC236}">
                <a16:creationId xmlns:a16="http://schemas.microsoft.com/office/drawing/2014/main" id="{B8D40A96-3361-40A0-9D38-AA2262A4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107" y="901700"/>
            <a:ext cx="1254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0" name="Rectangle 23">
            <a:extLst>
              <a:ext uri="{FF2B5EF4-FFF2-40B4-BE49-F238E27FC236}">
                <a16:creationId xmlns:a16="http://schemas.microsoft.com/office/drawing/2014/main" id="{C597DA26-B307-40EC-A94F-C07AEA41F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107" y="739775"/>
            <a:ext cx="1254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1" name="Rectangle 24">
            <a:extLst>
              <a:ext uri="{FF2B5EF4-FFF2-40B4-BE49-F238E27FC236}">
                <a16:creationId xmlns:a16="http://schemas.microsoft.com/office/drawing/2014/main" id="{391EE365-0E17-4954-8710-207234399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832" y="574675"/>
            <a:ext cx="16827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2" name="Rectangle 25">
            <a:extLst>
              <a:ext uri="{FF2B5EF4-FFF2-40B4-BE49-F238E27FC236}">
                <a16:creationId xmlns:a16="http://schemas.microsoft.com/office/drawing/2014/main" id="{B82B4181-39CB-4373-A035-0531A6803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832" y="412750"/>
            <a:ext cx="16827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120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3" name="Rectangle 26">
            <a:extLst>
              <a:ext uri="{FF2B5EF4-FFF2-40B4-BE49-F238E27FC236}">
                <a16:creationId xmlns:a16="http://schemas.microsoft.com/office/drawing/2014/main" id="{02AC28DF-9F70-4E17-B825-343E58695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907" y="1484313"/>
            <a:ext cx="4016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-VEH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6" name="Rectangle 29">
            <a:extLst>
              <a:ext uri="{FF2B5EF4-FFF2-40B4-BE49-F238E27FC236}">
                <a16:creationId xmlns:a16="http://schemas.microsoft.com/office/drawing/2014/main" id="{06E768AB-FF97-4691-B069-608F8ABDD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1457" y="1484313"/>
            <a:ext cx="3492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-Ket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9" name="Rectangle 32">
            <a:extLst>
              <a:ext uri="{FF2B5EF4-FFF2-40B4-BE49-F238E27FC236}">
                <a16:creationId xmlns:a16="http://schemas.microsoft.com/office/drawing/2014/main" id="{1C8C024F-1928-4166-8D0B-1A05E7156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332" y="1484313"/>
            <a:ext cx="4222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kumimoji="0" lang="en-US" altLang="ja-JP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-VEH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4" name="Rectangle 37">
            <a:extLst>
              <a:ext uri="{FF2B5EF4-FFF2-40B4-BE49-F238E27FC236}">
                <a16:creationId xmlns:a16="http://schemas.microsoft.com/office/drawing/2014/main" id="{69677D9E-C45B-4C6D-800F-5498F1C0B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295" y="1484313"/>
            <a:ext cx="368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altLang="ja-JP" sz="7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wFS</a:t>
            </a:r>
            <a:r>
              <a:rPr lang="en-US" altLang="ja-JP" sz="700" dirty="0">
                <a:solidFill>
                  <a:srgbClr val="000000"/>
                </a:solidFill>
                <a:latin typeface="Times New Roman" panose="02020603050405020304" pitchFamily="18" charset="0"/>
              </a:rPr>
              <a:t>-Ket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0" name="Rectangle 43">
            <a:extLst>
              <a:ext uri="{FF2B5EF4-FFF2-40B4-BE49-F238E27FC236}">
                <a16:creationId xmlns:a16="http://schemas.microsoft.com/office/drawing/2014/main" id="{A9B385B2-EE32-4968-9393-FA9BE78B3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245" y="1971675"/>
            <a:ext cx="173038" cy="754063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1" name="Rectangle 44">
            <a:extLst>
              <a:ext uri="{FF2B5EF4-FFF2-40B4-BE49-F238E27FC236}">
                <a16:creationId xmlns:a16="http://schemas.microsoft.com/office/drawing/2014/main" id="{05479BA3-B174-49E2-B073-BD6AAAD81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245" y="1971675"/>
            <a:ext cx="173038" cy="754063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2" name="Rectangle 45">
            <a:extLst>
              <a:ext uri="{FF2B5EF4-FFF2-40B4-BE49-F238E27FC236}">
                <a16:creationId xmlns:a16="http://schemas.microsoft.com/office/drawing/2014/main" id="{3BAEFD26-A07A-464E-B2BE-095C7F79C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9457" y="1971675"/>
            <a:ext cx="173038" cy="762000"/>
          </a:xfrm>
          <a:prstGeom prst="rect">
            <a:avLst/>
          </a:prstGeom>
          <a:pattFill prst="pct5">
            <a:fgClr>
              <a:srgbClr val="0000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3" name="Rectangle 46">
            <a:extLst>
              <a:ext uri="{FF2B5EF4-FFF2-40B4-BE49-F238E27FC236}">
                <a16:creationId xmlns:a16="http://schemas.microsoft.com/office/drawing/2014/main" id="{BC352728-5D04-4E07-9934-2C7FCE204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9457" y="1971675"/>
            <a:ext cx="173038" cy="762000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4" name="Rectangle 47">
            <a:extLst>
              <a:ext uri="{FF2B5EF4-FFF2-40B4-BE49-F238E27FC236}">
                <a16:creationId xmlns:a16="http://schemas.microsoft.com/office/drawing/2014/main" id="{90C62BFD-477D-442F-BC28-883CB512F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257" y="1971675"/>
            <a:ext cx="173038" cy="7477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5" name="Rectangle 48">
            <a:extLst>
              <a:ext uri="{FF2B5EF4-FFF2-40B4-BE49-F238E27FC236}">
                <a16:creationId xmlns:a16="http://schemas.microsoft.com/office/drawing/2014/main" id="{9AB83311-CBB4-4F16-9E42-003565277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257" y="1971675"/>
            <a:ext cx="173038" cy="747713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6" name="Freeform 49">
            <a:extLst>
              <a:ext uri="{FF2B5EF4-FFF2-40B4-BE49-F238E27FC236}">
                <a16:creationId xmlns:a16="http://schemas.microsoft.com/office/drawing/2014/main" id="{4D931E33-6981-4B59-A434-CF38FFDF4F84}"/>
              </a:ext>
            </a:extLst>
          </p:cNvPr>
          <p:cNvSpPr>
            <a:spLocks noEditPoints="1"/>
          </p:cNvSpPr>
          <p:nvPr/>
        </p:nvSpPr>
        <p:spPr bwMode="auto">
          <a:xfrm>
            <a:off x="5192057" y="2762250"/>
            <a:ext cx="22225" cy="14288"/>
          </a:xfrm>
          <a:custGeom>
            <a:avLst/>
            <a:gdLst>
              <a:gd name="T0" fmla="*/ 6 w 14"/>
              <a:gd name="T1" fmla="*/ 6 h 9"/>
              <a:gd name="T2" fmla="*/ 6 w 14"/>
              <a:gd name="T3" fmla="*/ 9 h 9"/>
              <a:gd name="T4" fmla="*/ 6 w 14"/>
              <a:gd name="T5" fmla="*/ 6 h 9"/>
              <a:gd name="T6" fmla="*/ 6 w 14"/>
              <a:gd name="T7" fmla="*/ 0 h 9"/>
              <a:gd name="T8" fmla="*/ 0 w 14"/>
              <a:gd name="T9" fmla="*/ 9 h 9"/>
              <a:gd name="T10" fmla="*/ 14 w 14"/>
              <a:gd name="T11" fmla="*/ 9 h 9"/>
              <a:gd name="T12" fmla="*/ 0 w 14"/>
              <a:gd name="T13" fmla="*/ 0 h 9"/>
              <a:gd name="T14" fmla="*/ 14 w 14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9">
                <a:moveTo>
                  <a:pt x="6" y="6"/>
                </a:moveTo>
                <a:lnTo>
                  <a:pt x="6" y="9"/>
                </a:lnTo>
                <a:moveTo>
                  <a:pt x="6" y="6"/>
                </a:moveTo>
                <a:lnTo>
                  <a:pt x="6" y="0"/>
                </a:lnTo>
                <a:moveTo>
                  <a:pt x="0" y="9"/>
                </a:moveTo>
                <a:lnTo>
                  <a:pt x="14" y="9"/>
                </a:lnTo>
                <a:moveTo>
                  <a:pt x="0" y="0"/>
                </a:moveTo>
                <a:lnTo>
                  <a:pt x="14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7" name="Freeform 50">
            <a:extLst>
              <a:ext uri="{FF2B5EF4-FFF2-40B4-BE49-F238E27FC236}">
                <a16:creationId xmlns:a16="http://schemas.microsoft.com/office/drawing/2014/main" id="{D8FAD2B4-BD37-442B-B611-FAB910F289C3}"/>
              </a:ext>
            </a:extLst>
          </p:cNvPr>
          <p:cNvSpPr>
            <a:spLocks noEditPoints="1"/>
          </p:cNvSpPr>
          <p:nvPr/>
        </p:nvSpPr>
        <p:spPr bwMode="auto">
          <a:xfrm>
            <a:off x="5623857" y="2706688"/>
            <a:ext cx="23813" cy="39688"/>
          </a:xfrm>
          <a:custGeom>
            <a:avLst/>
            <a:gdLst>
              <a:gd name="T0" fmla="*/ 7 w 15"/>
              <a:gd name="T1" fmla="*/ 13 h 25"/>
              <a:gd name="T2" fmla="*/ 7 w 15"/>
              <a:gd name="T3" fmla="*/ 25 h 25"/>
              <a:gd name="T4" fmla="*/ 7 w 15"/>
              <a:gd name="T5" fmla="*/ 13 h 25"/>
              <a:gd name="T6" fmla="*/ 7 w 15"/>
              <a:gd name="T7" fmla="*/ 0 h 25"/>
              <a:gd name="T8" fmla="*/ 0 w 15"/>
              <a:gd name="T9" fmla="*/ 25 h 25"/>
              <a:gd name="T10" fmla="*/ 15 w 15"/>
              <a:gd name="T11" fmla="*/ 25 h 25"/>
              <a:gd name="T12" fmla="*/ 0 w 15"/>
              <a:gd name="T13" fmla="*/ 0 h 25"/>
              <a:gd name="T14" fmla="*/ 15 w 15"/>
              <a:gd name="T1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25">
                <a:moveTo>
                  <a:pt x="7" y="13"/>
                </a:moveTo>
                <a:lnTo>
                  <a:pt x="7" y="25"/>
                </a:lnTo>
                <a:moveTo>
                  <a:pt x="7" y="13"/>
                </a:moveTo>
                <a:lnTo>
                  <a:pt x="7" y="0"/>
                </a:lnTo>
                <a:moveTo>
                  <a:pt x="0" y="25"/>
                </a:moveTo>
                <a:lnTo>
                  <a:pt x="15" y="25"/>
                </a:lnTo>
                <a:moveTo>
                  <a:pt x="0" y="0"/>
                </a:moveTo>
                <a:lnTo>
                  <a:pt x="15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8" name="Freeform 51">
            <a:extLst>
              <a:ext uri="{FF2B5EF4-FFF2-40B4-BE49-F238E27FC236}">
                <a16:creationId xmlns:a16="http://schemas.microsoft.com/office/drawing/2014/main" id="{A4E01663-D221-4A1D-99EA-AEEB2DB53CB2}"/>
              </a:ext>
            </a:extLst>
          </p:cNvPr>
          <p:cNvSpPr>
            <a:spLocks noEditPoints="1"/>
          </p:cNvSpPr>
          <p:nvPr/>
        </p:nvSpPr>
        <p:spPr bwMode="auto">
          <a:xfrm>
            <a:off x="6055657" y="2717800"/>
            <a:ext cx="22225" cy="31750"/>
          </a:xfrm>
          <a:custGeom>
            <a:avLst/>
            <a:gdLst>
              <a:gd name="T0" fmla="*/ 7 w 14"/>
              <a:gd name="T1" fmla="*/ 10 h 20"/>
              <a:gd name="T2" fmla="*/ 7 w 14"/>
              <a:gd name="T3" fmla="*/ 20 h 20"/>
              <a:gd name="T4" fmla="*/ 7 w 14"/>
              <a:gd name="T5" fmla="*/ 10 h 20"/>
              <a:gd name="T6" fmla="*/ 7 w 14"/>
              <a:gd name="T7" fmla="*/ 0 h 20"/>
              <a:gd name="T8" fmla="*/ 0 w 14"/>
              <a:gd name="T9" fmla="*/ 20 h 20"/>
              <a:gd name="T10" fmla="*/ 14 w 14"/>
              <a:gd name="T11" fmla="*/ 20 h 20"/>
              <a:gd name="T12" fmla="*/ 0 w 14"/>
              <a:gd name="T13" fmla="*/ 0 h 20"/>
              <a:gd name="T14" fmla="*/ 14 w 14"/>
              <a:gd name="T1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0">
                <a:moveTo>
                  <a:pt x="7" y="10"/>
                </a:moveTo>
                <a:lnTo>
                  <a:pt x="7" y="20"/>
                </a:lnTo>
                <a:moveTo>
                  <a:pt x="7" y="10"/>
                </a:moveTo>
                <a:lnTo>
                  <a:pt x="7" y="0"/>
                </a:lnTo>
                <a:moveTo>
                  <a:pt x="0" y="20"/>
                </a:moveTo>
                <a:lnTo>
                  <a:pt x="14" y="20"/>
                </a:lnTo>
                <a:moveTo>
                  <a:pt x="0" y="0"/>
                </a:moveTo>
                <a:lnTo>
                  <a:pt x="14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99" name="Freeform 52">
            <a:extLst>
              <a:ext uri="{FF2B5EF4-FFF2-40B4-BE49-F238E27FC236}">
                <a16:creationId xmlns:a16="http://schemas.microsoft.com/office/drawing/2014/main" id="{6BD3472C-9F58-465A-8365-B4CE003AC98D}"/>
              </a:ext>
            </a:extLst>
          </p:cNvPr>
          <p:cNvSpPr>
            <a:spLocks noEditPoints="1"/>
          </p:cNvSpPr>
          <p:nvPr/>
        </p:nvSpPr>
        <p:spPr bwMode="auto">
          <a:xfrm>
            <a:off x="6487457" y="2700338"/>
            <a:ext cx="23813" cy="39688"/>
          </a:xfrm>
          <a:custGeom>
            <a:avLst/>
            <a:gdLst>
              <a:gd name="T0" fmla="*/ 8 w 15"/>
              <a:gd name="T1" fmla="*/ 12 h 25"/>
              <a:gd name="T2" fmla="*/ 8 w 15"/>
              <a:gd name="T3" fmla="*/ 25 h 25"/>
              <a:gd name="T4" fmla="*/ 8 w 15"/>
              <a:gd name="T5" fmla="*/ 12 h 25"/>
              <a:gd name="T6" fmla="*/ 8 w 15"/>
              <a:gd name="T7" fmla="*/ 0 h 25"/>
              <a:gd name="T8" fmla="*/ 0 w 15"/>
              <a:gd name="T9" fmla="*/ 25 h 25"/>
              <a:gd name="T10" fmla="*/ 15 w 15"/>
              <a:gd name="T11" fmla="*/ 25 h 25"/>
              <a:gd name="T12" fmla="*/ 0 w 15"/>
              <a:gd name="T13" fmla="*/ 0 h 25"/>
              <a:gd name="T14" fmla="*/ 15 w 15"/>
              <a:gd name="T1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25">
                <a:moveTo>
                  <a:pt x="8" y="12"/>
                </a:moveTo>
                <a:lnTo>
                  <a:pt x="8" y="25"/>
                </a:lnTo>
                <a:moveTo>
                  <a:pt x="8" y="12"/>
                </a:moveTo>
                <a:lnTo>
                  <a:pt x="8" y="0"/>
                </a:lnTo>
                <a:moveTo>
                  <a:pt x="0" y="25"/>
                </a:moveTo>
                <a:lnTo>
                  <a:pt x="15" y="25"/>
                </a:lnTo>
                <a:moveTo>
                  <a:pt x="0" y="0"/>
                </a:moveTo>
                <a:lnTo>
                  <a:pt x="15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0" name="Line 53">
            <a:extLst>
              <a:ext uri="{FF2B5EF4-FFF2-40B4-BE49-F238E27FC236}">
                <a16:creationId xmlns:a16="http://schemas.microsoft.com/office/drawing/2014/main" id="{370A7FBD-C5AF-462B-B28E-B90BA4B1AC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87270" y="1971675"/>
            <a:ext cx="0" cy="97155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1" name="Freeform 54">
            <a:extLst>
              <a:ext uri="{FF2B5EF4-FFF2-40B4-BE49-F238E27FC236}">
                <a16:creationId xmlns:a16="http://schemas.microsoft.com/office/drawing/2014/main" id="{87705FA4-D0AF-4B00-BB89-198B0B756800}"/>
              </a:ext>
            </a:extLst>
          </p:cNvPr>
          <p:cNvSpPr>
            <a:spLocks noEditPoints="1"/>
          </p:cNvSpPr>
          <p:nvPr/>
        </p:nvSpPr>
        <p:spPr bwMode="auto">
          <a:xfrm>
            <a:off x="4960282" y="1971675"/>
            <a:ext cx="26988" cy="971550"/>
          </a:xfrm>
          <a:custGeom>
            <a:avLst/>
            <a:gdLst>
              <a:gd name="T0" fmla="*/ 0 w 17"/>
              <a:gd name="T1" fmla="*/ 612 h 612"/>
              <a:gd name="T2" fmla="*/ 17 w 17"/>
              <a:gd name="T3" fmla="*/ 612 h 612"/>
              <a:gd name="T4" fmla="*/ 0 w 17"/>
              <a:gd name="T5" fmla="*/ 459 h 612"/>
              <a:gd name="T6" fmla="*/ 17 w 17"/>
              <a:gd name="T7" fmla="*/ 459 h 612"/>
              <a:gd name="T8" fmla="*/ 0 w 17"/>
              <a:gd name="T9" fmla="*/ 306 h 612"/>
              <a:gd name="T10" fmla="*/ 17 w 17"/>
              <a:gd name="T11" fmla="*/ 306 h 612"/>
              <a:gd name="T12" fmla="*/ 0 w 17"/>
              <a:gd name="T13" fmla="*/ 154 h 612"/>
              <a:gd name="T14" fmla="*/ 17 w 17"/>
              <a:gd name="T15" fmla="*/ 154 h 612"/>
              <a:gd name="T16" fmla="*/ 0 w 17"/>
              <a:gd name="T17" fmla="*/ 0 h 612"/>
              <a:gd name="T18" fmla="*/ 17 w 17"/>
              <a:gd name="T19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" h="612">
                <a:moveTo>
                  <a:pt x="0" y="612"/>
                </a:moveTo>
                <a:lnTo>
                  <a:pt x="17" y="612"/>
                </a:lnTo>
                <a:moveTo>
                  <a:pt x="0" y="459"/>
                </a:moveTo>
                <a:lnTo>
                  <a:pt x="17" y="459"/>
                </a:lnTo>
                <a:moveTo>
                  <a:pt x="0" y="306"/>
                </a:moveTo>
                <a:lnTo>
                  <a:pt x="17" y="306"/>
                </a:lnTo>
                <a:moveTo>
                  <a:pt x="0" y="154"/>
                </a:moveTo>
                <a:lnTo>
                  <a:pt x="17" y="154"/>
                </a:lnTo>
                <a:moveTo>
                  <a:pt x="0" y="0"/>
                </a:moveTo>
                <a:lnTo>
                  <a:pt x="17" y="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2" name="Line 55">
            <a:extLst>
              <a:ext uri="{FF2B5EF4-FFF2-40B4-BE49-F238E27FC236}">
                <a16:creationId xmlns:a16="http://schemas.microsoft.com/office/drawing/2014/main" id="{A810C75D-2392-4C4B-830B-258387B6A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270" y="1971675"/>
            <a:ext cx="1728788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03" name="Rectangle 56">
            <a:extLst>
              <a:ext uri="{FF2B5EF4-FFF2-40B4-BE49-F238E27FC236}">
                <a16:creationId xmlns:a16="http://schemas.microsoft.com/office/drawing/2014/main" id="{D8C7CCE2-DF93-439E-95FD-0573FDF74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482" y="2901950"/>
            <a:ext cx="635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4" name="Rectangle 57">
            <a:extLst>
              <a:ext uri="{FF2B5EF4-FFF2-40B4-BE49-F238E27FC236}">
                <a16:creationId xmlns:a16="http://schemas.microsoft.com/office/drawing/2014/main" id="{5DEA20E6-BF6D-4A05-A2DA-5C4C58A60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9470" y="2901950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5" name="Rectangle 58">
            <a:extLst>
              <a:ext uri="{FF2B5EF4-FFF2-40B4-BE49-F238E27FC236}">
                <a16:creationId xmlns:a16="http://schemas.microsoft.com/office/drawing/2014/main" id="{F7FC3272-7A81-4DB2-B15A-B92EEC68D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482" y="2655888"/>
            <a:ext cx="635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6" name="Rectangle 59">
            <a:extLst>
              <a:ext uri="{FF2B5EF4-FFF2-40B4-BE49-F238E27FC236}">
                <a16:creationId xmlns:a16="http://schemas.microsoft.com/office/drawing/2014/main" id="{C60606BB-146F-4322-BBBD-A183EFB17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9470" y="2655888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7" name="Rectangle 60">
            <a:extLst>
              <a:ext uri="{FF2B5EF4-FFF2-40B4-BE49-F238E27FC236}">
                <a16:creationId xmlns:a16="http://schemas.microsoft.com/office/drawing/2014/main" id="{1FF8720E-081D-4EB1-A9FC-AF8509A7B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482" y="2413000"/>
            <a:ext cx="635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8" name="Rectangle 61">
            <a:extLst>
              <a:ext uri="{FF2B5EF4-FFF2-40B4-BE49-F238E27FC236}">
                <a16:creationId xmlns:a16="http://schemas.microsoft.com/office/drawing/2014/main" id="{CF1CC3C2-ADE4-4F42-9A7B-9C791653F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9470" y="2413000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9" name="Rectangle 62">
            <a:extLst>
              <a:ext uri="{FF2B5EF4-FFF2-40B4-BE49-F238E27FC236}">
                <a16:creationId xmlns:a16="http://schemas.microsoft.com/office/drawing/2014/main" id="{26F21A40-8644-4B17-AEB0-2542AA629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482" y="2171700"/>
            <a:ext cx="635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0" name="Rectangle 63">
            <a:extLst>
              <a:ext uri="{FF2B5EF4-FFF2-40B4-BE49-F238E27FC236}">
                <a16:creationId xmlns:a16="http://schemas.microsoft.com/office/drawing/2014/main" id="{3B998387-CA71-4073-8099-EE146F5FC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9470" y="2171700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1" name="Rectangle 64">
            <a:extLst>
              <a:ext uri="{FF2B5EF4-FFF2-40B4-BE49-F238E27FC236}">
                <a16:creationId xmlns:a16="http://schemas.microsoft.com/office/drawing/2014/main" id="{1420771B-EF83-4FF1-9B67-05BBA8053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2332" y="1927225"/>
            <a:ext cx="793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2" name="Rectangle 65">
            <a:extLst>
              <a:ext uri="{FF2B5EF4-FFF2-40B4-BE49-F238E27FC236}">
                <a16:creationId xmlns:a16="http://schemas.microsoft.com/office/drawing/2014/main" id="{47B02BB3-A5EB-43A5-836C-E8DE4C2E5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257" y="1830388"/>
            <a:ext cx="4016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-VEH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5" name="Rectangle 68">
            <a:extLst>
              <a:ext uri="{FF2B5EF4-FFF2-40B4-BE49-F238E27FC236}">
                <a16:creationId xmlns:a16="http://schemas.microsoft.com/office/drawing/2014/main" id="{BE80AC39-B60B-41C9-8837-EE6C24228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0345" y="1830388"/>
            <a:ext cx="3492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-Ket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8" name="Rectangle 71">
            <a:extLst>
              <a:ext uri="{FF2B5EF4-FFF2-40B4-BE49-F238E27FC236}">
                <a16:creationId xmlns:a16="http://schemas.microsoft.com/office/drawing/2014/main" id="{A1DDC05C-FC93-45A3-9B61-54CB399B6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8807" y="1830388"/>
            <a:ext cx="4222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kumimoji="0" lang="en-US" altLang="ja-JP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-VEH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3" name="Rectangle 76">
            <a:extLst>
              <a:ext uri="{FF2B5EF4-FFF2-40B4-BE49-F238E27FC236}">
                <a16:creationId xmlns:a16="http://schemas.microsoft.com/office/drawing/2014/main" id="{032BBBF6-8D65-40BB-9930-FAE547AB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945" y="1830388"/>
            <a:ext cx="368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kumimoji="0" lang="en-US" altLang="ja-JP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-Ket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8" name="Rectangle 81">
            <a:extLst>
              <a:ext uri="{FF2B5EF4-FFF2-40B4-BE49-F238E27FC236}">
                <a16:creationId xmlns:a16="http://schemas.microsoft.com/office/drawing/2014/main" id="{F7C7A361-9B05-4968-990F-48B4EF1DA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182" y="104775"/>
            <a:ext cx="93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9" name="Rectangle 82">
            <a:extLst>
              <a:ext uri="{FF2B5EF4-FFF2-40B4-BE49-F238E27FC236}">
                <a16:creationId xmlns:a16="http://schemas.microsoft.com/office/drawing/2014/main" id="{8B5F8761-95FB-499E-965F-674D44C53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1820" y="1701800"/>
            <a:ext cx="93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0" name="Rectangle 83">
            <a:extLst>
              <a:ext uri="{FF2B5EF4-FFF2-40B4-BE49-F238E27FC236}">
                <a16:creationId xmlns:a16="http://schemas.microsoft.com/office/drawing/2014/main" id="{15E4880D-5286-4091-B883-0F43F853366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98257" y="889000"/>
            <a:ext cx="13081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Membrane 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resistance (MΩ)</a:t>
            </a:r>
            <a:endParaRPr kumimoji="0" lang="ja-JP" altLang="ja-JP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34" name="Rectangle 87">
            <a:extLst>
              <a:ext uri="{FF2B5EF4-FFF2-40B4-BE49-F238E27FC236}">
                <a16:creationId xmlns:a16="http://schemas.microsoft.com/office/drawing/2014/main" id="{578D01DB-9EA9-499D-9BE7-794DFE89185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93399" y="2346132"/>
            <a:ext cx="52257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RMP 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altLang="ja-JP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mV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kumimoji="0" lang="ja-JP" altLang="ja-JP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42" name="Rectangle 195">
            <a:extLst>
              <a:ext uri="{FF2B5EF4-FFF2-40B4-BE49-F238E27FC236}">
                <a16:creationId xmlns:a16="http://schemas.microsoft.com/office/drawing/2014/main" id="{38AF32B6-ADBA-45B4-8BB4-5ACDE8D38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489" y="2208352"/>
            <a:ext cx="793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3" name="Rectangle 196">
            <a:extLst>
              <a:ext uri="{FF2B5EF4-FFF2-40B4-BE49-F238E27FC236}">
                <a16:creationId xmlns:a16="http://schemas.microsoft.com/office/drawing/2014/main" id="{32BA0294-CA12-4594-B5F4-BEA13D795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489" y="2028964"/>
            <a:ext cx="7937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4" name="Rectangle 197">
            <a:extLst>
              <a:ext uri="{FF2B5EF4-FFF2-40B4-BE49-F238E27FC236}">
                <a16:creationId xmlns:a16="http://schemas.microsoft.com/office/drawing/2014/main" id="{4CF5ADE6-9624-4179-9C29-0E6E48154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14" y="1836325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5" name="Rectangle 198">
            <a:extLst>
              <a:ext uri="{FF2B5EF4-FFF2-40B4-BE49-F238E27FC236}">
                <a16:creationId xmlns:a16="http://schemas.microsoft.com/office/drawing/2014/main" id="{8A75B4A3-66CB-4D95-8591-33D994021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14" y="1650311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15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6" name="Rectangle 199">
            <a:extLst>
              <a:ext uri="{FF2B5EF4-FFF2-40B4-BE49-F238E27FC236}">
                <a16:creationId xmlns:a16="http://schemas.microsoft.com/office/drawing/2014/main" id="{FA39D900-A0B9-4A1A-ACF0-F8741F76B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14" y="1462710"/>
            <a:ext cx="12382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7" name="Rectangle 200">
            <a:extLst>
              <a:ext uri="{FF2B5EF4-FFF2-40B4-BE49-F238E27FC236}">
                <a16:creationId xmlns:a16="http://schemas.microsoft.com/office/drawing/2014/main" id="{1BB00CA1-F42B-4955-BDC7-6791E8BFB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14" y="1271658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25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8" name="Rectangle 201">
            <a:extLst>
              <a:ext uri="{FF2B5EF4-FFF2-40B4-BE49-F238E27FC236}">
                <a16:creationId xmlns:a16="http://schemas.microsoft.com/office/drawing/2014/main" id="{AF2149B5-7DFF-463B-A562-4E25CD10E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14" y="1073980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30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0" name="Rectangle 203">
            <a:extLst>
              <a:ext uri="{FF2B5EF4-FFF2-40B4-BE49-F238E27FC236}">
                <a16:creationId xmlns:a16="http://schemas.microsoft.com/office/drawing/2014/main" id="{A742C38C-C0D0-40DE-B0DB-2C32AD7E4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41" y="2339907"/>
            <a:ext cx="1889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0.05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1" name="Rectangle 204">
            <a:extLst>
              <a:ext uri="{FF2B5EF4-FFF2-40B4-BE49-F238E27FC236}">
                <a16:creationId xmlns:a16="http://schemas.microsoft.com/office/drawing/2014/main" id="{85096DA0-C369-40CD-AD42-A1B2F83BD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91" y="2339907"/>
            <a:ext cx="1444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0.1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Rectangle 206">
            <a:extLst>
              <a:ext uri="{FF2B5EF4-FFF2-40B4-BE49-F238E27FC236}">
                <a16:creationId xmlns:a16="http://schemas.microsoft.com/office/drawing/2014/main" id="{124D86EA-CFE6-4943-B7F1-0844CE3DC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778" y="2339906"/>
            <a:ext cx="1905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0.15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Rectangle 207">
            <a:extLst>
              <a:ext uri="{FF2B5EF4-FFF2-40B4-BE49-F238E27FC236}">
                <a16:creationId xmlns:a16="http://schemas.microsoft.com/office/drawing/2014/main" id="{6D82F502-0FF9-4758-AEEE-78CE069BF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328" y="2339906"/>
            <a:ext cx="146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0.2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Rectangle 208">
            <a:extLst>
              <a:ext uri="{FF2B5EF4-FFF2-40B4-BE49-F238E27FC236}">
                <a16:creationId xmlns:a16="http://schemas.microsoft.com/office/drawing/2014/main" id="{C197C559-235D-4943-9F32-8B13306A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015" y="2339906"/>
            <a:ext cx="1905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0.25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Rectangle 209">
            <a:extLst>
              <a:ext uri="{FF2B5EF4-FFF2-40B4-BE49-F238E27FC236}">
                <a16:creationId xmlns:a16="http://schemas.microsoft.com/office/drawing/2014/main" id="{BDED8908-FE06-4BE4-A7FF-FB2087206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565" y="2339906"/>
            <a:ext cx="146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0.3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2" name="Rectangle 210">
            <a:extLst>
              <a:ext uri="{FF2B5EF4-FFF2-40B4-BE49-F238E27FC236}">
                <a16:creationId xmlns:a16="http://schemas.microsoft.com/office/drawing/2014/main" id="{2A1D1943-3AAB-47CF-893E-5792A0C0B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840" y="2339906"/>
            <a:ext cx="1889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0.35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Rectangle 211">
            <a:extLst>
              <a:ext uri="{FF2B5EF4-FFF2-40B4-BE49-F238E27FC236}">
                <a16:creationId xmlns:a16="http://schemas.microsoft.com/office/drawing/2014/main" id="{AE6C81EB-2D06-4142-903C-5ED3F867E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390" y="2339906"/>
            <a:ext cx="146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0.4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Rectangle 212">
            <a:extLst>
              <a:ext uri="{FF2B5EF4-FFF2-40B4-BE49-F238E27FC236}">
                <a16:creationId xmlns:a16="http://schemas.microsoft.com/office/drawing/2014/main" id="{22C8E158-7FF6-4822-9837-F4A39EC31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078" y="2339906"/>
            <a:ext cx="1905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0.45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Rectangle 213">
            <a:extLst>
              <a:ext uri="{FF2B5EF4-FFF2-40B4-BE49-F238E27FC236}">
                <a16:creationId xmlns:a16="http://schemas.microsoft.com/office/drawing/2014/main" id="{A5300368-088C-4926-9D38-2D180E2BA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628" y="2339906"/>
            <a:ext cx="146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0.5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62" name="Picture 238">
            <a:extLst>
              <a:ext uri="{FF2B5EF4-FFF2-40B4-BE49-F238E27FC236}">
                <a16:creationId xmlns:a16="http://schemas.microsoft.com/office/drawing/2014/main" id="{7AFCB89E-1F84-4D36-827A-C6D9E7C10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240" y="366712"/>
            <a:ext cx="1258888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" name="Rectangle 239">
            <a:extLst>
              <a:ext uri="{FF2B5EF4-FFF2-40B4-BE49-F238E27FC236}">
                <a16:creationId xmlns:a16="http://schemas.microsoft.com/office/drawing/2014/main" id="{5423A27D-FF1F-4EB9-89DE-6A77FB824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640" y="361950"/>
            <a:ext cx="4016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-VEH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Rectangle 242">
            <a:extLst>
              <a:ext uri="{FF2B5EF4-FFF2-40B4-BE49-F238E27FC236}">
                <a16:creationId xmlns:a16="http://schemas.microsoft.com/office/drawing/2014/main" id="{C82697E7-269F-4C58-9BF6-D6F391FC1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640" y="928687"/>
            <a:ext cx="3492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-Ket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" name="Rectangle 245">
            <a:extLst>
              <a:ext uri="{FF2B5EF4-FFF2-40B4-BE49-F238E27FC236}">
                <a16:creationId xmlns:a16="http://schemas.microsoft.com/office/drawing/2014/main" id="{A293E07C-B3CB-47A0-B3EB-13176D3F9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402" y="1539875"/>
            <a:ext cx="4222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kumimoji="0" lang="en-US" altLang="ja-JP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wFS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-VEH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Rectangle 250">
            <a:extLst>
              <a:ext uri="{FF2B5EF4-FFF2-40B4-BE49-F238E27FC236}">
                <a16:creationId xmlns:a16="http://schemas.microsoft.com/office/drawing/2014/main" id="{772A36F2-6CE3-4A01-AAEF-4ED4E0CA6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402" y="2035175"/>
            <a:ext cx="3825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kumimoji="0" lang="en-US" altLang="ja-JP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wFS-KEt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Rectangle 254">
            <a:extLst>
              <a:ext uri="{FF2B5EF4-FFF2-40B4-BE49-F238E27FC236}">
                <a16:creationId xmlns:a16="http://schemas.microsoft.com/office/drawing/2014/main" id="{92340FB4-F0AE-42BC-AEE6-7A7945F42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65" y="679450"/>
            <a:ext cx="93663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Rectangle 255">
            <a:extLst>
              <a:ext uri="{FF2B5EF4-FFF2-40B4-BE49-F238E27FC236}">
                <a16:creationId xmlns:a16="http://schemas.microsoft.com/office/drawing/2014/main" id="{60FE8622-A201-42AF-890C-39B33B912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590" y="115887"/>
            <a:ext cx="857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Rectangle 259">
            <a:extLst>
              <a:ext uri="{FF2B5EF4-FFF2-40B4-BE49-F238E27FC236}">
                <a16:creationId xmlns:a16="http://schemas.microsoft.com/office/drawing/2014/main" id="{9C7A93BC-2BE7-4DCF-A2CB-69EED259472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312090" y="1627187"/>
            <a:ext cx="112871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　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Firing frequency </a:t>
            </a: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(Hz)</a:t>
            </a:r>
            <a:endParaRPr kumimoji="0" lang="ja-JP" altLang="ja-JP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1" name="Line 260">
            <a:extLst>
              <a:ext uri="{FF2B5EF4-FFF2-40B4-BE49-F238E27FC236}">
                <a16:creationId xmlns:a16="http://schemas.microsoft.com/office/drawing/2014/main" id="{7CD0B706-01F5-4625-9A91-BEF5DB580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9677" y="2970212"/>
            <a:ext cx="0" cy="49212"/>
          </a:xfrm>
          <a:prstGeom prst="lin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2" name="Line 261">
            <a:extLst>
              <a:ext uri="{FF2B5EF4-FFF2-40B4-BE49-F238E27FC236}">
                <a16:creationId xmlns:a16="http://schemas.microsoft.com/office/drawing/2014/main" id="{91294AB4-1ACD-417F-AB06-98D2A393A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315" y="3016250"/>
            <a:ext cx="107950" cy="0"/>
          </a:xfrm>
          <a:prstGeom prst="line">
            <a:avLst/>
          </a:pr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3" name="Rectangle 262">
            <a:extLst>
              <a:ext uri="{FF2B5EF4-FFF2-40B4-BE49-F238E27FC236}">
                <a16:creationId xmlns:a16="http://schemas.microsoft.com/office/drawing/2014/main" id="{CC677D6E-7EC2-4D41-8AC6-8DAC2E7D7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815" y="2900362"/>
            <a:ext cx="2397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 mV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angle 263">
            <a:extLst>
              <a:ext uri="{FF2B5EF4-FFF2-40B4-BE49-F238E27FC236}">
                <a16:creationId xmlns:a16="http://schemas.microsoft.com/office/drawing/2014/main" id="{41F36417-1237-4720-955D-E9E915E1C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815" y="2989262"/>
            <a:ext cx="1444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0.5 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angle 264">
            <a:extLst>
              <a:ext uri="{FF2B5EF4-FFF2-40B4-BE49-F238E27FC236}">
                <a16:creationId xmlns:a16="http://schemas.microsoft.com/office/drawing/2014/main" id="{B6CEF8CA-124C-4758-98D7-7A79F513C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940" y="2989262"/>
            <a:ext cx="1206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8" name="Rectangle 265">
            <a:extLst>
              <a:ext uri="{FF2B5EF4-FFF2-40B4-BE49-F238E27FC236}">
                <a16:creationId xmlns:a16="http://schemas.microsoft.com/office/drawing/2014/main" id="{3DE48682-4235-4E5D-860A-53CE41AD3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740" y="3074987"/>
            <a:ext cx="2127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0.05 s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9" name="Rectangle 266">
            <a:extLst>
              <a:ext uri="{FF2B5EF4-FFF2-40B4-BE49-F238E27FC236}">
                <a16:creationId xmlns:a16="http://schemas.microsoft.com/office/drawing/2014/main" id="{7D01E71E-8B2D-4F6A-8931-4236CE6B2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665" y="2518534"/>
            <a:ext cx="423863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Injection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0" name="Rectangle 267">
            <a:extLst>
              <a:ext uri="{FF2B5EF4-FFF2-40B4-BE49-F238E27FC236}">
                <a16:creationId xmlns:a16="http://schemas.microsoft.com/office/drawing/2014/main" id="{99F04298-B134-4D1C-BB4B-623C698C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965" y="2518534"/>
            <a:ext cx="539750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current (nA)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7C9E261-F1CA-1942-8BD4-BDDE238115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561" y="1085063"/>
            <a:ext cx="748003" cy="50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3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00000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81</Words>
  <Application>Microsoft Macintosh PowerPoint</Application>
  <PresentationFormat>ユーザー設定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勝洋 相川</dc:creator>
  <cp:lastModifiedBy>相川勝洋</cp:lastModifiedBy>
  <cp:revision>12</cp:revision>
  <dcterms:created xsi:type="dcterms:W3CDTF">2019-12-28T02:57:30Z</dcterms:created>
  <dcterms:modified xsi:type="dcterms:W3CDTF">2020-04-15T06:54:17Z</dcterms:modified>
</cp:coreProperties>
</file>