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319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68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40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68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5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2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49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2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1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0435-6984-6C47-8A72-E24E878D1EEA}" type="datetimeFigureOut">
              <a:rPr kumimoji="1" lang="ja-JP" altLang="en-US" smtClean="0"/>
              <a:t>18/04/30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D18-3720-694F-A43B-42448E68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8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49" y="4428376"/>
            <a:ext cx="6858000" cy="42445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9" y="60791"/>
            <a:ext cx="6858000" cy="42445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rot="16200000">
            <a:off x="-467622" y="1040790"/>
            <a:ext cx="194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 smtClean="0">
                <a:latin typeface="Arial"/>
                <a:cs typeface="Arial"/>
              </a:rPr>
              <a:t>% hit prevalence of giant virus in chlamydial genome</a:t>
            </a:r>
            <a:endParaRPr kumimoji="1" lang="ja-JP" altLang="en-US" sz="1000" dirty="0">
              <a:latin typeface="Arial"/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4019" y="376791"/>
            <a:ext cx="5737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 smtClean="0">
                <a:latin typeface="Arial"/>
                <a:cs typeface="Arial"/>
              </a:rPr>
              <a:t>Mimiviridae</a:t>
            </a:r>
            <a:endParaRPr lang="ja-JP" altLang="en-US" sz="600" dirty="0">
              <a:latin typeface="Arial"/>
              <a:cs typeface="Arial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111047" y="561457"/>
            <a:ext cx="910904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466568" y="1383230"/>
            <a:ext cx="7191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 smtClean="0">
                <a:latin typeface="Arial"/>
                <a:cs typeface="Arial"/>
              </a:rPr>
              <a:t>Marseilleviridae</a:t>
            </a:r>
            <a:endParaRPr lang="ja-JP" altLang="en-US" sz="600" dirty="0">
              <a:latin typeface="Arial"/>
              <a:cs typeface="Arial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242999" y="1635077"/>
            <a:ext cx="1131521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464493" y="1383231"/>
            <a:ext cx="7232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>
                <a:latin typeface="Arial"/>
                <a:cs typeface="Arial"/>
              </a:rPr>
              <a:t>P</a:t>
            </a:r>
            <a:r>
              <a:rPr lang="en-US" altLang="ja-JP" sz="600" dirty="0" err="1" smtClean="0">
                <a:latin typeface="Arial"/>
                <a:cs typeface="Arial"/>
              </a:rPr>
              <a:t>andoraviruses</a:t>
            </a:r>
            <a:endParaRPr lang="ja-JP" altLang="en-US" sz="600" dirty="0">
              <a:latin typeface="Arial"/>
              <a:cs typeface="Arial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500269" y="1595958"/>
            <a:ext cx="625749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321573" y="1635077"/>
            <a:ext cx="241146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 rot="16200000">
            <a:off x="4183394" y="1257218"/>
            <a:ext cx="5224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 smtClean="0">
                <a:latin typeface="Arial"/>
                <a:cs typeface="Arial"/>
              </a:rPr>
              <a:t>Pithovirus</a:t>
            </a:r>
            <a:endParaRPr lang="ja-JP" altLang="en-US" sz="600" dirty="0">
              <a:latin typeface="Arial"/>
              <a:cs typeface="Arial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14019" y="4769059"/>
            <a:ext cx="5737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 smtClean="0">
                <a:latin typeface="Arial"/>
                <a:cs typeface="Arial"/>
              </a:rPr>
              <a:t>Mimiviridae</a:t>
            </a:r>
            <a:endParaRPr lang="ja-JP" altLang="en-US" sz="600" dirty="0">
              <a:latin typeface="Arial"/>
              <a:cs typeface="Arial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111047" y="4976503"/>
            <a:ext cx="910904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2466568" y="5343745"/>
            <a:ext cx="7191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 smtClean="0">
                <a:latin typeface="Arial"/>
                <a:cs typeface="Arial"/>
              </a:rPr>
              <a:t>Marseilleviridae</a:t>
            </a:r>
            <a:endParaRPr lang="ja-JP" altLang="en-US" sz="600" dirty="0">
              <a:latin typeface="Arial"/>
              <a:cs typeface="Arial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291230" y="5528411"/>
            <a:ext cx="1083290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3500269" y="5600540"/>
            <a:ext cx="7232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>
                <a:latin typeface="Arial"/>
                <a:cs typeface="Arial"/>
              </a:rPr>
              <a:t>P</a:t>
            </a:r>
            <a:r>
              <a:rPr lang="en-US" altLang="ja-JP" sz="600" dirty="0" err="1" smtClean="0">
                <a:latin typeface="Arial"/>
                <a:cs typeface="Arial"/>
              </a:rPr>
              <a:t>andoraviruses</a:t>
            </a:r>
            <a:endParaRPr lang="ja-JP" altLang="en-US" sz="600" dirty="0">
              <a:latin typeface="Arial"/>
              <a:cs typeface="Arial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3562019" y="5785206"/>
            <a:ext cx="625749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288067" y="6049548"/>
            <a:ext cx="241146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 rot="16200000">
            <a:off x="4175631" y="5706332"/>
            <a:ext cx="5224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 err="1" smtClean="0">
                <a:latin typeface="Arial"/>
                <a:cs typeface="Arial"/>
              </a:rPr>
              <a:t>Pithovirus</a:t>
            </a:r>
            <a:endParaRPr lang="ja-JP" altLang="en-US" sz="600" dirty="0"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0175" y="42975"/>
            <a:ext cx="29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A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0173" y="4355549"/>
            <a:ext cx="29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B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-486995" y="5462531"/>
            <a:ext cx="194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 smtClean="0">
                <a:latin typeface="Arial"/>
                <a:cs typeface="Arial"/>
              </a:rPr>
              <a:t>% hit prevalence of giant virus in chlamydial genome</a:t>
            </a:r>
            <a:endParaRPr kumimoji="1" lang="ja-JP" altLang="en-US" sz="1000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20345" y="241757"/>
            <a:ext cx="1888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Arial"/>
                <a:cs typeface="Arial"/>
              </a:rPr>
              <a:t>Protozoa-related giant viruses</a:t>
            </a:r>
            <a:endParaRPr kumimoji="1" lang="ja-JP" altLang="en-US" sz="1000" dirty="0">
              <a:latin typeface="Arial"/>
              <a:cs typeface="Arial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17871" y="4632548"/>
            <a:ext cx="1888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Arial"/>
                <a:cs typeface="Arial"/>
              </a:rPr>
              <a:t>Protozoa-related giant viruses</a:t>
            </a:r>
            <a:endParaRPr kumimoji="1" lang="ja-JP" altLang="en-US" sz="1000" dirty="0"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6249" y="8655331"/>
            <a:ext cx="6798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200" b="1" dirty="0" smtClean="0">
                <a:latin typeface="Times New Roman"/>
                <a:cs typeface="Times New Roman"/>
              </a:rPr>
              <a:t>Fig </a:t>
            </a:r>
            <a:r>
              <a:rPr lang="en-US" altLang="ja-JP" sz="1200" b="1" dirty="0">
                <a:latin typeface="Times New Roman"/>
                <a:cs typeface="Times New Roman"/>
              </a:rPr>
              <a:t>S1. </a:t>
            </a:r>
            <a:r>
              <a:rPr lang="en-US" altLang="ja-JP" sz="1200" dirty="0">
                <a:latin typeface="Times New Roman"/>
                <a:cs typeface="Times New Roman"/>
              </a:rPr>
              <a:t>Prevalence of genes from protozoa-related giant viruses in </a:t>
            </a:r>
            <a:r>
              <a:rPr lang="en-US" altLang="ja-JP" sz="1200" dirty="0" err="1">
                <a:latin typeface="Times New Roman"/>
                <a:cs typeface="Times New Roman"/>
              </a:rPr>
              <a:t>chlamydiae</a:t>
            </a:r>
            <a:r>
              <a:rPr lang="en-US" altLang="ja-JP" sz="1200" dirty="0">
                <a:latin typeface="Times New Roman"/>
                <a:cs typeface="Times New Roman"/>
              </a:rPr>
              <a:t>. Panels (A) and (B) show environmental and pathogenic </a:t>
            </a:r>
            <a:r>
              <a:rPr lang="en-US" altLang="ja-JP" sz="1200" dirty="0" err="1">
                <a:latin typeface="Times New Roman"/>
                <a:cs typeface="Times New Roman"/>
              </a:rPr>
              <a:t>chlamydiae</a:t>
            </a:r>
            <a:r>
              <a:rPr lang="en-US" altLang="ja-JP" sz="1200" dirty="0">
                <a:latin typeface="Times New Roman"/>
                <a:cs typeface="Times New Roman"/>
              </a:rPr>
              <a:t>, respectively. </a:t>
            </a:r>
            <a:endParaRPr lang="ja-JP" alt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85397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69</Words>
  <Application>Microsoft Macintosh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北海道大学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山口 博之</dc:creator>
  <cp:lastModifiedBy>山口 博之</cp:lastModifiedBy>
  <cp:revision>18</cp:revision>
  <cp:lastPrinted>2017-06-07T23:37:48Z</cp:lastPrinted>
  <dcterms:created xsi:type="dcterms:W3CDTF">2016-11-21T09:31:56Z</dcterms:created>
  <dcterms:modified xsi:type="dcterms:W3CDTF">2018-04-30T05:07:19Z</dcterms:modified>
</cp:coreProperties>
</file>