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458-5BCC-4187-A237-1BE1D6016B58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000C-57CD-4876-A81F-70686EE9F8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765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458-5BCC-4187-A237-1BE1D6016B58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000C-57CD-4876-A81F-70686EE9F8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6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458-5BCC-4187-A237-1BE1D6016B58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000C-57CD-4876-A81F-70686EE9F8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92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458-5BCC-4187-A237-1BE1D6016B58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000C-57CD-4876-A81F-70686EE9F8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458-5BCC-4187-A237-1BE1D6016B58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000C-57CD-4876-A81F-70686EE9F8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23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458-5BCC-4187-A237-1BE1D6016B58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000C-57CD-4876-A81F-70686EE9F8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86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458-5BCC-4187-A237-1BE1D6016B58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000C-57CD-4876-A81F-70686EE9F8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95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458-5BCC-4187-A237-1BE1D6016B58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000C-57CD-4876-A81F-70686EE9F8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89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458-5BCC-4187-A237-1BE1D6016B58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000C-57CD-4876-A81F-70686EE9F8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01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458-5BCC-4187-A237-1BE1D6016B58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000C-57CD-4876-A81F-70686EE9F8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4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97458-5BCC-4187-A237-1BE1D6016B58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000C-57CD-4876-A81F-70686EE9F8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49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97458-5BCC-4187-A237-1BE1D6016B58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3000C-57CD-4876-A81F-70686EE9F8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58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37646" y="485145"/>
            <a:ext cx="9144000" cy="67586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Third-line therapy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4597" y="5922958"/>
            <a:ext cx="5221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Erlotinib (n = 16)       1.5 mos. (95% CI, 0.8-3.7)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S-1        (n = 13)        2.7 mos. (95% CI, 1.3-4.2)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46521" y="5135382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74673" y="5135382"/>
            <a:ext cx="93387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0" dirty="0">
                <a:latin typeface="Arial" panose="020B0604020202020204" pitchFamily="34" charset="0"/>
                <a:cs typeface="Arial" panose="020B0604020202020204" pitchFamily="34" charset="0"/>
              </a:rPr>
              <a:t>(months)</a:t>
            </a:r>
            <a:endParaRPr lang="ja-JP" alt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383384" y="5922959"/>
            <a:ext cx="5636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Erlotinib (n = 16)             7.0 mos. (95% CI, 3.8-13.0)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S-1        (n = 13)            11.0 mos. (95% CI, 4.1-13.7)                                                  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0" y="27752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Supplementary Figure 2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5953" y="1584920"/>
            <a:ext cx="6133769" cy="418139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32" y="1571569"/>
            <a:ext cx="5616615" cy="419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12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73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Third-line therapy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池澤靖元</dc:creator>
  <cp:lastModifiedBy>池澤靖元</cp:lastModifiedBy>
  <cp:revision>23</cp:revision>
  <dcterms:created xsi:type="dcterms:W3CDTF">2016-05-21T11:37:00Z</dcterms:created>
  <dcterms:modified xsi:type="dcterms:W3CDTF">2017-07-24T06:45:19Z</dcterms:modified>
</cp:coreProperties>
</file>