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CA177-0DF4-44B0-907F-B0E695404D22}" v="2" dt="2019-06-26T16:08:16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慶太 蜷川" userId="4adf7c47926b44cc" providerId="LiveId" clId="{040CA177-0DF4-44B0-907F-B0E695404D22}"/>
    <pc:docChg chg="modSld">
      <pc:chgData name="慶太 蜷川" userId="4adf7c47926b44cc" providerId="LiveId" clId="{040CA177-0DF4-44B0-907F-B0E695404D22}" dt="2019-06-26T16:09:07.845" v="11" actId="1076"/>
      <pc:docMkLst>
        <pc:docMk/>
      </pc:docMkLst>
      <pc:sldChg chg="addSp modSp">
        <pc:chgData name="慶太 蜷川" userId="4adf7c47926b44cc" providerId="LiveId" clId="{040CA177-0DF4-44B0-907F-B0E695404D22}" dt="2019-06-26T16:09:07.845" v="11" actId="1076"/>
        <pc:sldMkLst>
          <pc:docMk/>
          <pc:sldMk cId="2951376361" sldId="257"/>
        </pc:sldMkLst>
        <pc:spChg chg="add mod">
          <ac:chgData name="慶太 蜷川" userId="4adf7c47926b44cc" providerId="LiveId" clId="{040CA177-0DF4-44B0-907F-B0E695404D22}" dt="2019-06-26T16:09:07.845" v="11" actId="1076"/>
          <ac:spMkLst>
            <pc:docMk/>
            <pc:sldMk cId="2951376361" sldId="257"/>
            <ac:spMk id="2" creationId="{BF4A2702-DE3E-4FC1-93DA-C809AD81D15A}"/>
          </ac:spMkLst>
        </pc:spChg>
      </pc:sldChg>
    </pc:docChg>
  </pc:docChgLst>
  <pc:docChgLst>
    <pc:chgData name="慶太 蜷川" userId="4adf7c47926b44cc" providerId="LiveId" clId="{8336419D-2342-4285-B637-1133B2F5BDD4}"/>
    <pc:docChg chg="modSld">
      <pc:chgData name="慶太 蜷川" userId="4adf7c47926b44cc" providerId="LiveId" clId="{8336419D-2342-4285-B637-1133B2F5BDD4}" dt="2019-06-20T16:00:55.527" v="4" actId="20577"/>
      <pc:docMkLst>
        <pc:docMk/>
      </pc:docMkLst>
      <pc:sldChg chg="modSp">
        <pc:chgData name="慶太 蜷川" userId="4adf7c47926b44cc" providerId="LiveId" clId="{8336419D-2342-4285-B637-1133B2F5BDD4}" dt="2019-06-20T16:00:55.527" v="4" actId="20577"/>
        <pc:sldMkLst>
          <pc:docMk/>
          <pc:sldMk cId="2951376361" sldId="257"/>
        </pc:sldMkLst>
        <pc:graphicFrameChg chg="mod modGraphic">
          <ac:chgData name="慶太 蜷川" userId="4adf7c47926b44cc" providerId="LiveId" clId="{8336419D-2342-4285-B637-1133B2F5BDD4}" dt="2019-06-20T16:00:55.527" v="4" actId="20577"/>
          <ac:graphicFrameMkLst>
            <pc:docMk/>
            <pc:sldMk cId="2951376361" sldId="257"/>
            <ac:graphicFrameMk id="4" creationId="{84B7984C-8407-4CC5-B08C-C3A0556950C2}"/>
          </ac:graphicFrameMkLst>
        </pc:graphicFrameChg>
      </pc:sldChg>
    </pc:docChg>
  </pc:docChgLst>
  <pc:docChgLst>
    <pc:chgData name="蜷川 慶太" userId="4adf7c47926b44cc" providerId="LiveId" clId="{F37B33EC-B741-471E-8DF6-7193D60DD0CE}"/>
    <pc:docChg chg="modSld">
      <pc:chgData name="蜷川 慶太" userId="4adf7c47926b44cc" providerId="LiveId" clId="{F37B33EC-B741-471E-8DF6-7193D60DD0CE}" dt="2019-06-22T13:48:52.577" v="7" actId="20577"/>
      <pc:docMkLst>
        <pc:docMk/>
      </pc:docMkLst>
      <pc:sldChg chg="modSp">
        <pc:chgData name="蜷川 慶太" userId="4adf7c47926b44cc" providerId="LiveId" clId="{F37B33EC-B741-471E-8DF6-7193D60DD0CE}" dt="2019-06-22T13:48:52.577" v="7" actId="20577"/>
        <pc:sldMkLst>
          <pc:docMk/>
          <pc:sldMk cId="2951376361" sldId="257"/>
        </pc:sldMkLst>
        <pc:spChg chg="mod">
          <ac:chgData name="蜷川 慶太" userId="4adf7c47926b44cc" providerId="LiveId" clId="{F37B33EC-B741-471E-8DF6-7193D60DD0CE}" dt="2019-06-22T13:48:48.375" v="5" actId="20577"/>
          <ac:spMkLst>
            <pc:docMk/>
            <pc:sldMk cId="2951376361" sldId="257"/>
            <ac:spMk id="25" creationId="{9C9029F8-FCFE-482B-AD57-A9996CA5BC62}"/>
          </ac:spMkLst>
        </pc:spChg>
        <pc:spChg chg="mod">
          <ac:chgData name="蜷川 慶太" userId="4adf7c47926b44cc" providerId="LiveId" clId="{F37B33EC-B741-471E-8DF6-7193D60DD0CE}" dt="2019-06-22T13:48:52.577" v="7" actId="20577"/>
          <ac:spMkLst>
            <pc:docMk/>
            <pc:sldMk cId="2951376361" sldId="257"/>
            <ac:spMk id="26" creationId="{D7AD667F-6710-41A3-9F5C-EE74E7C1F1B1}"/>
          </ac:spMkLst>
        </pc:spChg>
        <pc:graphicFrameChg chg="modGraphic">
          <ac:chgData name="蜷川 慶太" userId="4adf7c47926b44cc" providerId="LiveId" clId="{F37B33EC-B741-471E-8DF6-7193D60DD0CE}" dt="2019-06-22T13:48:41.858" v="3" actId="20577"/>
          <ac:graphicFrameMkLst>
            <pc:docMk/>
            <pc:sldMk cId="2951376361" sldId="257"/>
            <ac:graphicFrameMk id="4" creationId="{84B7984C-8407-4CC5-B08C-C3A0556950C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1DF39-852D-4EF0-BF77-9A701F7C1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75EEC7-5CAF-4458-BA02-9B431689A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A4B71C-0E05-4942-8A07-117EC1CA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DE24F-FADB-45C2-94A1-210307CF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D2D66E-4E73-421C-AC10-4E3C401E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2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2FA458-99CD-4A04-926C-F96DABB2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6B28CD-8823-43B6-8238-8603C575F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044DCF-C45B-44A4-9A06-478BBF7B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381A50-B765-4801-97DB-496B62C1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693FC0-7889-4AE1-B7AC-F0EEE31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7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E2BD55-A451-4FA0-BDFA-A92200B5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A82A54-D704-4CC4-B0B7-0EE28FA7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D1AB5-1E90-4BB6-B5CC-8F78824F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AB324B-3878-4EE5-B459-73FFB2C5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87358-4FB5-45F2-8BEE-EFF2E5CA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3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B366-2271-447A-80B2-A2760CE8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A9563B-5F09-46B4-BA6E-D031162BF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841FD6-B3A5-45B6-A644-B3AECBD2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F7BB47-BB06-46E3-9971-47DACA09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AEB2D-DDE1-4994-9356-90C50664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9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BA1A12-F45D-4252-9EAF-AD55F0AE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278465-F88C-4067-ACD8-82E189B5E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BDD5E6-4752-43DB-9DFB-9A5EC232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DF2CAF-C86D-41CF-9909-5D566490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CBE6A9-5078-4057-938C-3596FF5C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22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EB2AEC-63E7-46D0-B608-EB545816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C87C3-DE1B-4AC1-9CE4-DA75640B2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8060EE-5A7A-4A27-B698-BEF01312A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147AA2-6DE9-4939-A570-8EAAA3A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E9673E-E6A0-4CAE-BC22-8E7FBE3A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A5A9B9-6998-4FC5-AE48-23D36184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7257A-8AF0-4688-BD1E-48A4598A0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0067E4-9A55-4B37-95A5-F72130BC7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AFEC7A-DB6A-440C-8DBE-7B3C1E683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9E5E6D-A6A9-484E-BF93-8EF9FDCC8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C44B594-32E2-47D9-A097-5BB1D85C7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28B303-9FF7-48BE-BBCB-F2141011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85FBA22-A194-449C-8EDE-C10120D6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B3FCF8-4171-4B37-B799-2805D7DA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6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C2981B-6D78-4385-B6E6-7306D665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8D04DF-A339-45F6-8ED8-B0B3F7F1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5C757F-E77D-4C48-8414-15863012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59DD45-008E-465F-A69B-5FDDA1EB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61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C69871-5531-480A-8170-0A600F490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6B2706-7720-4D19-8B28-C62259A0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9A1749-8B73-422D-BC62-27342593F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06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441D5-9BEF-42CC-BF85-2DFEF0C5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21AF79-6406-45F8-BF83-29C0531B3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DCB537-4826-40CD-B96D-695BCB267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612ED7-31C3-4360-952F-2C72E6573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1EE39C-397B-4367-B7AC-A6F884D7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7B31E-770A-4E2E-A3F0-5C80E940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11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919D3-8836-4A46-938C-C8E87A49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BC4F8A-72F2-4B20-8983-25F80214F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751B60-E0EE-4B45-A699-631EEDA7F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30FDCC-D099-469A-A863-EC0CC8DE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495334-540D-4058-8562-D18707CA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30002-CAD5-457A-8CFF-388F3CA2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1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919A1-BC63-440F-A3A3-C36E1569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6C92B4-0079-4F18-8EBB-90D925AE6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72F2D9-3B21-4688-AE33-A92EA0296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721D-275D-4C12-B7EE-F8FDCF7AF62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FA984F-ABDC-449E-8EAE-029E3F21A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FD29A-AF6E-458C-90A1-7BBF3D42F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C428-B164-4924-BC29-5605F61A0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4B7984C-8407-4CC5-B08C-C3A055695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57137"/>
              </p:ext>
            </p:extLst>
          </p:nvPr>
        </p:nvGraphicFramePr>
        <p:xfrm>
          <a:off x="567307" y="1316628"/>
          <a:ext cx="474071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7435">
                  <a:extLst>
                    <a:ext uri="{9D8B030D-6E8A-4147-A177-3AD203B41FA5}">
                      <a16:colId xmlns:a16="http://schemas.microsoft.com/office/drawing/2014/main" val="700493281"/>
                    </a:ext>
                  </a:extLst>
                </a:gridCol>
                <a:gridCol w="1973278">
                  <a:extLst>
                    <a:ext uri="{9D8B030D-6E8A-4147-A177-3AD203B41FA5}">
                      <a16:colId xmlns:a16="http://schemas.microsoft.com/office/drawing/2014/main" val="3952806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Variables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Weighted score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780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/>
                        <a:t>Autoantibodies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8469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Plasma BNP level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0123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Serum urate level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05805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Right axis deviation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161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FVC/</a:t>
                      </a:r>
                      <a:r>
                        <a:rPr kumimoji="1" lang="en-US" altLang="ja-JP" dirty="0" err="1"/>
                        <a:t>DLco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130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TRV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601017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C9029F8-FCFE-482B-AD57-A9996CA5BC62}"/>
              </a:ext>
            </a:extLst>
          </p:cNvPr>
          <p:cNvSpPr/>
          <p:nvPr/>
        </p:nvSpPr>
        <p:spPr>
          <a:xfrm>
            <a:off x="6096000" y="4833642"/>
            <a:ext cx="2709643" cy="7649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Right heart catheterization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7AD667F-6710-41A3-9F5C-EE74E7C1F1B1}"/>
              </a:ext>
            </a:extLst>
          </p:cNvPr>
          <p:cNvSpPr/>
          <p:nvPr/>
        </p:nvSpPr>
        <p:spPr>
          <a:xfrm>
            <a:off x="9267388" y="4858808"/>
            <a:ext cx="2811710" cy="7649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No referral to 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r</a:t>
            </a:r>
            <a:r>
              <a:rPr kumimoji="1" lang="en-US" altLang="ja-JP" sz="1600" dirty="0">
                <a:solidFill>
                  <a:schemeClr val="tx1"/>
                </a:solidFill>
              </a:rPr>
              <a:t>ight heart catheterization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40B24B2-8F3C-4B8A-A98D-F120C0A5BA61}"/>
              </a:ext>
            </a:extLst>
          </p:cNvPr>
          <p:cNvSpPr/>
          <p:nvPr/>
        </p:nvSpPr>
        <p:spPr>
          <a:xfrm>
            <a:off x="7722766" y="2008975"/>
            <a:ext cx="2709643" cy="7649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Total score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3DAEFB0F-EAF0-44BF-95BF-D67812574AF8}"/>
              </a:ext>
            </a:extLst>
          </p:cNvPr>
          <p:cNvSpPr/>
          <p:nvPr/>
        </p:nvSpPr>
        <p:spPr>
          <a:xfrm>
            <a:off x="5802385" y="1841987"/>
            <a:ext cx="1345035" cy="109895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EC7BF9C-C256-4EB0-B770-7CFBB6465875}"/>
              </a:ext>
            </a:extLst>
          </p:cNvPr>
          <p:cNvCxnSpPr>
            <a:cxnSpLocks/>
          </p:cNvCxnSpPr>
          <p:nvPr/>
        </p:nvCxnSpPr>
        <p:spPr>
          <a:xfrm>
            <a:off x="9052420" y="2843868"/>
            <a:ext cx="0" cy="771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9C119E5D-6B42-4F90-83B7-924F6B363471}"/>
              </a:ext>
            </a:extLst>
          </p:cNvPr>
          <p:cNvCxnSpPr/>
          <p:nvPr/>
        </p:nvCxnSpPr>
        <p:spPr>
          <a:xfrm>
            <a:off x="7481930" y="3615655"/>
            <a:ext cx="31913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5EC7546-B6FE-44B2-81E5-6BF5C0F5529E}"/>
              </a:ext>
            </a:extLst>
          </p:cNvPr>
          <p:cNvCxnSpPr/>
          <p:nvPr/>
        </p:nvCxnSpPr>
        <p:spPr>
          <a:xfrm>
            <a:off x="7506047" y="3607266"/>
            <a:ext cx="0" cy="10905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5F2B026E-403B-43DB-A8EE-9FE6EE493BEB}"/>
              </a:ext>
            </a:extLst>
          </p:cNvPr>
          <p:cNvCxnSpPr/>
          <p:nvPr/>
        </p:nvCxnSpPr>
        <p:spPr>
          <a:xfrm>
            <a:off x="10644927" y="3598876"/>
            <a:ext cx="0" cy="10905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670BDDA-73E7-48E0-95A6-CE9F971761FD}"/>
              </a:ext>
            </a:extLst>
          </p:cNvPr>
          <p:cNvSpPr txBox="1"/>
          <p:nvPr/>
        </p:nvSpPr>
        <p:spPr>
          <a:xfrm>
            <a:off x="7919212" y="3150778"/>
            <a:ext cx="108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≧</a:t>
            </a:r>
            <a:r>
              <a:rPr lang="en-US" altLang="ja-JP" dirty="0"/>
              <a:t>11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ED9000A-E06E-47E3-977D-1231E704714B}"/>
              </a:ext>
            </a:extLst>
          </p:cNvPr>
          <p:cNvSpPr txBox="1"/>
          <p:nvPr/>
        </p:nvSpPr>
        <p:spPr>
          <a:xfrm>
            <a:off x="9534093" y="3139591"/>
            <a:ext cx="108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11&gt;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4A2702-DE3E-4FC1-93DA-C809AD81D15A}"/>
              </a:ext>
            </a:extLst>
          </p:cNvPr>
          <p:cNvSpPr txBox="1"/>
          <p:nvPr/>
        </p:nvSpPr>
        <p:spPr>
          <a:xfrm>
            <a:off x="317381" y="3996297"/>
            <a:ext cx="5838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 *</a:t>
            </a:r>
            <a:r>
              <a:rPr lang="en-US" altLang="ja-JP" sz="1200" dirty="0"/>
              <a:t>FVC/DLCO, forced vital capacity/diffusing capacity for carbon monoxide;</a:t>
            </a:r>
          </a:p>
          <a:p>
            <a:r>
              <a:rPr lang="en-US" altLang="ja-JP" sz="1200" dirty="0"/>
              <a:t> TRV, tricuspid regurgitation velocity.</a:t>
            </a:r>
            <a:endParaRPr lang="ja-JP" altLang="ja-JP" sz="1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37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慶太 蜷川</dc:creator>
  <cp:lastModifiedBy>慶太 蜷川</cp:lastModifiedBy>
  <cp:revision>4</cp:revision>
  <dcterms:created xsi:type="dcterms:W3CDTF">2019-06-20T15:03:44Z</dcterms:created>
  <dcterms:modified xsi:type="dcterms:W3CDTF">2019-06-26T16:09:11Z</dcterms:modified>
</cp:coreProperties>
</file>