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52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jimoto" initials="f" lastIdx="6" clrIdx="0"/>
  <p:cmAuthor id="1" name="Author" initials="Editor" lastIdx="1" clrIdx="1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3834" autoAdjust="0"/>
  </p:normalViewPr>
  <p:slideViewPr>
    <p:cSldViewPr snapToGrid="0">
      <p:cViewPr>
        <p:scale>
          <a:sx n="96" d="100"/>
          <a:sy n="96" d="100"/>
        </p:scale>
        <p:origin x="3824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F7F60-2C57-4747-9263-70C7639B7DBC}" type="datetimeFigureOut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54DA6-4E0C-4962-92B4-3A10B0A13C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289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ノート プレースホルダー 1">
            <a:extLst>
              <a:ext uri="{FF2B5EF4-FFF2-40B4-BE49-F238E27FC236}">
                <a16:creationId xmlns:a16="http://schemas.microsoft.com/office/drawing/2014/main" id="{8229E731-BDC4-48CC-A92E-7588159E18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3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40F4-39A2-43D0-AFD9-DA27E5CBBA48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30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BFE-48F6-4B61-920F-3968D137CC61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14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06CA-35CF-4ADE-99C2-A6EE4439A315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73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A4BB-1BAF-409F-A960-0255369CD743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3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CD92-E673-4ADB-B38F-6BF1501CB52F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25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BFA-1FB9-4128-B809-C0795B896DBE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11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F121-D915-4472-B44E-5D1CFBB4CC70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87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5634-D283-4B5B-BD1F-307B491C0D5B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07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506E-0DB0-49D6-94B4-F7149C04043F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61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5432-36CB-4693-9AAE-B3BD05347D90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81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FFE-E9EA-4FBA-8E1B-F3CC4029EC54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4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9A95B-AAAB-44BF-8D37-3B40B826C459}" type="datetime1">
              <a:rPr kumimoji="1" lang="ja-JP" altLang="en-US" smtClean="0"/>
              <a:t>2019/11/4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9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1F1B-14D8-40A2-A2AF-E71A40593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54633B5-0F18-184F-B614-0CE5EE114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54" y="718750"/>
            <a:ext cx="5041873" cy="30437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B99B00D-6C88-1D4A-B04A-B6FAED8EBC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152" y="4074055"/>
            <a:ext cx="4915775" cy="305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0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47975</TotalTime>
  <Words>0</Words>
  <Application>Microsoft Macintosh PowerPoint</Application>
  <PresentationFormat>A4 210 x 297 mm</PresentationFormat>
  <Paragraphs>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板倉 友香里</dc:creator>
  <cp:lastModifiedBy>板倉　友香里</cp:lastModifiedBy>
  <cp:revision>448</cp:revision>
  <cp:lastPrinted>2019-11-04T00:21:30Z</cp:lastPrinted>
  <dcterms:created xsi:type="dcterms:W3CDTF">2018-08-13T05:08:46Z</dcterms:created>
  <dcterms:modified xsi:type="dcterms:W3CDTF">2019-11-04T05:30:35Z</dcterms:modified>
</cp:coreProperties>
</file>