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82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范 威宏" initials="范" lastIdx="9" clrIdx="0">
    <p:extLst>
      <p:ext uri="{19B8F6BF-5375-455C-9EA6-DF929625EA0E}">
        <p15:presenceInfo xmlns:p15="http://schemas.microsoft.com/office/powerpoint/2012/main" userId="41e440faa23670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66CC"/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50A8C6-9296-452C-B0D5-FAF857BE3F7D}" v="30" dt="2021-08-18T04:12:32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>
        <p:scale>
          <a:sx n="90" d="100"/>
          <a:sy n="90" d="100"/>
        </p:scale>
        <p:origin x="460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E0B70-954D-4BA1-98E7-84E9554443D8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1D970-C078-4928-9A5D-E501263576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0395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D970-C078-4928-9A5D-E5012635767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30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77CE-E2D9-4590-87CF-1D3D74FC4371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E236-7E2D-4FC2-A568-FE8B446AB5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62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77CE-E2D9-4590-87CF-1D3D74FC4371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E236-7E2D-4FC2-A568-FE8B446AB5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28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77CE-E2D9-4590-87CF-1D3D74FC4371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E236-7E2D-4FC2-A568-FE8B446AB5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19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77CE-E2D9-4590-87CF-1D3D74FC4371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E236-7E2D-4FC2-A568-FE8B446AB5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83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77CE-E2D9-4590-87CF-1D3D74FC4371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E236-7E2D-4FC2-A568-FE8B446AB5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45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77CE-E2D9-4590-87CF-1D3D74FC4371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E236-7E2D-4FC2-A568-FE8B446AB5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41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77CE-E2D9-4590-87CF-1D3D74FC4371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E236-7E2D-4FC2-A568-FE8B446AB5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72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77CE-E2D9-4590-87CF-1D3D74FC4371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E236-7E2D-4FC2-A568-FE8B446AB5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7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77CE-E2D9-4590-87CF-1D3D74FC4371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E236-7E2D-4FC2-A568-FE8B446AB5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93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77CE-E2D9-4590-87CF-1D3D74FC4371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E236-7E2D-4FC2-A568-FE8B446AB5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09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77CE-E2D9-4590-87CF-1D3D74FC4371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E236-7E2D-4FC2-A568-FE8B446AB5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70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777CE-E2D9-4590-87CF-1D3D74FC4371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EE236-7E2D-4FC2-A568-FE8B446AB5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38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17/06/relationships/model3d" Target="../media/model3d1.glb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microsoft.com/office/2017/06/relationships/model3d" Target="../media/model3d3.glb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17/06/relationships/model3d" Target="../media/model3d2.glb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64" name="3D モデル 1063">
                <a:extLst>
                  <a:ext uri="{FF2B5EF4-FFF2-40B4-BE49-F238E27FC236}">
                    <a16:creationId xmlns:a16="http://schemas.microsoft.com/office/drawing/2014/main" id="{2E698F18-C819-457D-B143-56BAD315938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59299441"/>
                  </p:ext>
                </p:extLst>
              </p:nvPr>
            </p:nvGraphicFramePr>
            <p:xfrm>
              <a:off x="735712" y="1086071"/>
              <a:ext cx="440225" cy="445797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440225" cy="445797"/>
                    </a:xfrm>
                    <a:prstGeom prst="rect">
                      <a:avLst/>
                    </a:prstGeom>
                  </am3d:spPr>
                  <am3d:camera>
                    <am3d:pos x="0" y="0" z="7315864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918196" d="1000000"/>
                    <am3d:preTrans dx="38944726" dy="-46515855" dz="-66127584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89159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64" name="3D モデル 1063">
                <a:extLst>
                  <a:ext uri="{FF2B5EF4-FFF2-40B4-BE49-F238E27FC236}">
                    <a16:creationId xmlns:a16="http://schemas.microsoft.com/office/drawing/2014/main" id="{2E698F18-C819-457D-B143-56BAD315938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5712" y="1086071"/>
                <a:ext cx="440225" cy="445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2" name="3D モデル 11">
                <a:extLst>
                  <a:ext uri="{FF2B5EF4-FFF2-40B4-BE49-F238E27FC236}">
                    <a16:creationId xmlns:a16="http://schemas.microsoft.com/office/drawing/2014/main" id="{72B63C68-29B8-442E-BB9D-2E7387E2ABB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91192427"/>
                  </p:ext>
                </p:extLst>
              </p:nvPr>
            </p:nvGraphicFramePr>
            <p:xfrm>
              <a:off x="729381" y="2491379"/>
              <a:ext cx="440225" cy="445797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440225" cy="445797"/>
                    </a:xfrm>
                    <a:prstGeom prst="rect">
                      <a:avLst/>
                    </a:prstGeom>
                  </am3d:spPr>
                  <am3d:camera>
                    <am3d:pos x="0" y="0" z="7315864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918196" d="1000000"/>
                    <am3d:preTrans dx="38944726" dy="-46515855" dz="-66127584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89159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" name="3D モデル 11">
                <a:extLst>
                  <a:ext uri="{FF2B5EF4-FFF2-40B4-BE49-F238E27FC236}">
                    <a16:creationId xmlns:a16="http://schemas.microsoft.com/office/drawing/2014/main" id="{72B63C68-29B8-442E-BB9D-2E7387E2AB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9381" y="2491379"/>
                <a:ext cx="440225" cy="445797"/>
              </a:xfrm>
              <a:prstGeom prst="rect">
                <a:avLst/>
              </a:prstGeom>
            </p:spPr>
          </p:pic>
        </mc:Fallback>
      </mc:AlternateContent>
      <p:sp>
        <p:nvSpPr>
          <p:cNvPr id="516" name="円弧 515">
            <a:extLst>
              <a:ext uri="{FF2B5EF4-FFF2-40B4-BE49-F238E27FC236}">
                <a16:creationId xmlns:a16="http://schemas.microsoft.com/office/drawing/2014/main" id="{D0757BD1-218B-45CB-8B94-C594FFBDD8C2}"/>
              </a:ext>
            </a:extLst>
          </p:cNvPr>
          <p:cNvSpPr/>
          <p:nvPr/>
        </p:nvSpPr>
        <p:spPr>
          <a:xfrm>
            <a:off x="3439172" y="4592354"/>
            <a:ext cx="2795372" cy="1571083"/>
          </a:xfrm>
          <a:prstGeom prst="arc">
            <a:avLst>
              <a:gd name="adj1" fmla="val 10817866"/>
              <a:gd name="adj2" fmla="val 0"/>
            </a:avLst>
          </a:prstGeom>
          <a:solidFill>
            <a:srgbClr val="FFFFCC"/>
          </a:solidFill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170">
            <a:extLst>
              <a:ext uri="{FF2B5EF4-FFF2-40B4-BE49-F238E27FC236}">
                <a16:creationId xmlns:a16="http://schemas.microsoft.com/office/drawing/2014/main" id="{C7499408-0D80-4920-BE6D-C73762F0C7CC}"/>
              </a:ext>
            </a:extLst>
          </p:cNvPr>
          <p:cNvSpPr txBox="1"/>
          <p:nvPr/>
        </p:nvSpPr>
        <p:spPr>
          <a:xfrm>
            <a:off x="1941534" y="2132256"/>
            <a:ext cx="823777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Arial" pitchFamily="34" charset="0"/>
                <a:cs typeface="Arial" pitchFamily="34" charset="0"/>
              </a:rPr>
              <a:t>2-cell</a:t>
            </a:r>
            <a:endParaRPr lang="en-US" altLang="ja-JP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DA8344E-6079-4B7E-B4D4-0EB06B23B85D}"/>
              </a:ext>
            </a:extLst>
          </p:cNvPr>
          <p:cNvSpPr txBox="1"/>
          <p:nvPr/>
        </p:nvSpPr>
        <p:spPr>
          <a:xfrm>
            <a:off x="2752278" y="2815678"/>
            <a:ext cx="123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Acid Tyrode’s Solution</a:t>
            </a:r>
            <a:endParaRPr lang="zh-CN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3F5BC4C-B912-49FB-B304-CB83B7C6884E}"/>
              </a:ext>
            </a:extLst>
          </p:cNvPr>
          <p:cNvSpPr txBox="1"/>
          <p:nvPr/>
        </p:nvSpPr>
        <p:spPr>
          <a:xfrm>
            <a:off x="4622537" y="2531096"/>
            <a:ext cx="96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…………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88" name="图片 87">
            <a:extLst>
              <a:ext uri="{FF2B5EF4-FFF2-40B4-BE49-F238E27FC236}">
                <a16:creationId xmlns:a16="http://schemas.microsoft.com/office/drawing/2014/main" id="{0FEB76E3-096D-4A89-8E1D-E57A928E6F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1276" r="9553" b="23743"/>
          <a:stretch/>
        </p:blipFill>
        <p:spPr>
          <a:xfrm>
            <a:off x="1785242" y="8140315"/>
            <a:ext cx="1278028" cy="958521"/>
          </a:xfrm>
          <a:prstGeom prst="rect">
            <a:avLst/>
          </a:prstGeom>
        </p:spPr>
      </p:pic>
      <p:sp>
        <p:nvSpPr>
          <p:cNvPr id="91" name="テキスト ボックス 170">
            <a:extLst>
              <a:ext uri="{FF2B5EF4-FFF2-40B4-BE49-F238E27FC236}">
                <a16:creationId xmlns:a16="http://schemas.microsoft.com/office/drawing/2014/main" id="{15280446-7645-4C4D-B35E-B96D501A6DDA}"/>
              </a:ext>
            </a:extLst>
          </p:cNvPr>
          <p:cNvSpPr txBox="1"/>
          <p:nvPr/>
        </p:nvSpPr>
        <p:spPr>
          <a:xfrm>
            <a:off x="5176990" y="2054511"/>
            <a:ext cx="1046468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latin typeface="Arial" pitchFamily="34" charset="0"/>
                <a:cs typeface="Arial" pitchFamily="34" charset="0"/>
              </a:rPr>
              <a:t>blastocyst</a:t>
            </a:r>
            <a:endParaRPr lang="en-US" altLang="ja-JP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DD6B600A-BC2D-45FD-BACA-F5DEF78AB95B}"/>
              </a:ext>
            </a:extLst>
          </p:cNvPr>
          <p:cNvCxnSpPr>
            <a:cxnSpLocks/>
          </p:cNvCxnSpPr>
          <p:nvPr/>
        </p:nvCxnSpPr>
        <p:spPr>
          <a:xfrm>
            <a:off x="2885605" y="2750755"/>
            <a:ext cx="1012113" cy="0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本框 94">
            <a:extLst>
              <a:ext uri="{FF2B5EF4-FFF2-40B4-BE49-F238E27FC236}">
                <a16:creationId xmlns:a16="http://schemas.microsoft.com/office/drawing/2014/main" id="{294F6FBD-0D4E-431F-A93E-1C2D29808ED5}"/>
              </a:ext>
            </a:extLst>
          </p:cNvPr>
          <p:cNvSpPr txBox="1"/>
          <p:nvPr/>
        </p:nvSpPr>
        <p:spPr>
          <a:xfrm>
            <a:off x="349613" y="3120728"/>
            <a:ext cx="123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 vitro fertilization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73ED6B0B-BD3D-4139-8B98-264B1B5CE779}"/>
              </a:ext>
            </a:extLst>
          </p:cNvPr>
          <p:cNvSpPr txBox="1"/>
          <p:nvPr/>
        </p:nvSpPr>
        <p:spPr>
          <a:xfrm>
            <a:off x="32615" y="113927"/>
            <a:ext cx="374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Suppl Fig (Fan et al)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E3413062-1BA5-478F-9E3C-DD159CA566FC}"/>
              </a:ext>
            </a:extLst>
          </p:cNvPr>
          <p:cNvGrpSpPr/>
          <p:nvPr/>
        </p:nvGrpSpPr>
        <p:grpSpPr>
          <a:xfrm>
            <a:off x="2060128" y="2437839"/>
            <a:ext cx="670104" cy="670104"/>
            <a:chOff x="5099982" y="4759230"/>
            <a:chExt cx="670104" cy="670104"/>
          </a:xfrm>
        </p:grpSpPr>
        <p:sp>
          <p:nvSpPr>
            <p:cNvPr id="127" name="円/楕円 703">
              <a:extLst>
                <a:ext uri="{FF2B5EF4-FFF2-40B4-BE49-F238E27FC236}">
                  <a16:creationId xmlns:a16="http://schemas.microsoft.com/office/drawing/2014/main" id="{624922F1-9017-4376-8B51-7A06C6B9C244}"/>
                </a:ext>
              </a:extLst>
            </p:cNvPr>
            <p:cNvSpPr/>
            <p:nvPr/>
          </p:nvSpPr>
          <p:spPr>
            <a:xfrm rot="19800000">
              <a:off x="5099982" y="4759230"/>
              <a:ext cx="670104" cy="670104"/>
            </a:xfrm>
            <a:prstGeom prst="ellipse">
              <a:avLst/>
            </a:prstGeom>
            <a:solidFill>
              <a:srgbClr val="CCFF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円/楕円 702">
              <a:extLst>
                <a:ext uri="{FF2B5EF4-FFF2-40B4-BE49-F238E27FC236}">
                  <a16:creationId xmlns:a16="http://schemas.microsoft.com/office/drawing/2014/main" id="{3FBF14A1-08C9-4B35-9A0D-0DB5270665AF}"/>
                </a:ext>
              </a:extLst>
            </p:cNvPr>
            <p:cNvSpPr/>
            <p:nvPr/>
          </p:nvSpPr>
          <p:spPr>
            <a:xfrm rot="19800000">
              <a:off x="5145408" y="4804655"/>
              <a:ext cx="579251" cy="57925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93" name="图片 3">
            <a:extLst>
              <a:ext uri="{FF2B5EF4-FFF2-40B4-BE49-F238E27FC236}">
                <a16:creationId xmlns:a16="http://schemas.microsoft.com/office/drawing/2014/main" id="{D5671D99-5793-4C8F-976D-D2D629FD5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72" y="6193922"/>
            <a:ext cx="1278028" cy="958521"/>
          </a:xfrm>
          <a:prstGeom prst="rect">
            <a:avLst/>
          </a:prstGeom>
        </p:spPr>
      </p:pic>
      <p:grpSp>
        <p:nvGrpSpPr>
          <p:cNvPr id="517" name="グループ化 516">
            <a:extLst>
              <a:ext uri="{FF2B5EF4-FFF2-40B4-BE49-F238E27FC236}">
                <a16:creationId xmlns:a16="http://schemas.microsoft.com/office/drawing/2014/main" id="{A836E665-4B02-49F3-A0A2-BF8B88F0A112}"/>
              </a:ext>
            </a:extLst>
          </p:cNvPr>
          <p:cNvGrpSpPr/>
          <p:nvPr/>
        </p:nvGrpSpPr>
        <p:grpSpPr>
          <a:xfrm>
            <a:off x="3650050" y="6264761"/>
            <a:ext cx="1942084" cy="932182"/>
            <a:chOff x="970056" y="2679194"/>
            <a:chExt cx="1942084" cy="932182"/>
          </a:xfrm>
        </p:grpSpPr>
        <p:grpSp>
          <p:nvGrpSpPr>
            <p:cNvPr id="518" name="グループ化 517">
              <a:extLst>
                <a:ext uri="{FF2B5EF4-FFF2-40B4-BE49-F238E27FC236}">
                  <a16:creationId xmlns:a16="http://schemas.microsoft.com/office/drawing/2014/main" id="{8177FB5E-6D18-4060-9DFB-793D9E7D4329}"/>
                </a:ext>
              </a:extLst>
            </p:cNvPr>
            <p:cNvGrpSpPr/>
            <p:nvPr/>
          </p:nvGrpSpPr>
          <p:grpSpPr>
            <a:xfrm>
              <a:off x="975496" y="2679194"/>
              <a:ext cx="1936644" cy="925430"/>
              <a:chOff x="975496" y="1831159"/>
              <a:chExt cx="1936644" cy="1947201"/>
            </a:xfrm>
            <a:solidFill>
              <a:srgbClr val="FFFFCC"/>
            </a:solidFill>
          </p:grpSpPr>
          <p:sp>
            <p:nvSpPr>
              <p:cNvPr id="525" name="フローチャート: 磁気ディスク 524">
                <a:extLst>
                  <a:ext uri="{FF2B5EF4-FFF2-40B4-BE49-F238E27FC236}">
                    <a16:creationId xmlns:a16="http://schemas.microsoft.com/office/drawing/2014/main" id="{0D6529DD-859D-496A-BF78-87F88C5478FE}"/>
                  </a:ext>
                </a:extLst>
              </p:cNvPr>
              <p:cNvSpPr/>
              <p:nvPr/>
            </p:nvSpPr>
            <p:spPr>
              <a:xfrm flipV="1">
                <a:off x="981592" y="1837255"/>
                <a:ext cx="1930548" cy="1941105"/>
              </a:xfrm>
              <a:prstGeom prst="flowChartMagneticDisk">
                <a:avLst/>
              </a:prstGeom>
              <a:grp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6" name="フローチャート: 磁気ディスク 525">
                <a:extLst>
                  <a:ext uri="{FF2B5EF4-FFF2-40B4-BE49-F238E27FC236}">
                    <a16:creationId xmlns:a16="http://schemas.microsoft.com/office/drawing/2014/main" id="{2482BE85-BFBF-4888-A0D3-F4341B473975}"/>
                  </a:ext>
                </a:extLst>
              </p:cNvPr>
              <p:cNvSpPr/>
              <p:nvPr/>
            </p:nvSpPr>
            <p:spPr>
              <a:xfrm>
                <a:off x="975496" y="1831159"/>
                <a:ext cx="1930548" cy="1941105"/>
              </a:xfrm>
              <a:prstGeom prst="flowChartMagneticDisk">
                <a:avLst/>
              </a:prstGeom>
              <a:grp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20" name="グループ化 519">
              <a:extLst>
                <a:ext uri="{FF2B5EF4-FFF2-40B4-BE49-F238E27FC236}">
                  <a16:creationId xmlns:a16="http://schemas.microsoft.com/office/drawing/2014/main" id="{97BBD06D-A6D2-4775-A01A-8CC5DF634AD6}"/>
                </a:ext>
              </a:extLst>
            </p:cNvPr>
            <p:cNvGrpSpPr/>
            <p:nvPr/>
          </p:nvGrpSpPr>
          <p:grpSpPr>
            <a:xfrm>
              <a:off x="970056" y="2685946"/>
              <a:ext cx="1936644" cy="925430"/>
              <a:chOff x="975496" y="1831159"/>
              <a:chExt cx="1936644" cy="1947201"/>
            </a:xfrm>
            <a:noFill/>
          </p:grpSpPr>
          <p:sp>
            <p:nvSpPr>
              <p:cNvPr id="521" name="フローチャート: 磁気ディスク 520">
                <a:extLst>
                  <a:ext uri="{FF2B5EF4-FFF2-40B4-BE49-F238E27FC236}">
                    <a16:creationId xmlns:a16="http://schemas.microsoft.com/office/drawing/2014/main" id="{9E3FACE9-651E-4036-98B4-217DF5C06345}"/>
                  </a:ext>
                </a:extLst>
              </p:cNvPr>
              <p:cNvSpPr/>
              <p:nvPr/>
            </p:nvSpPr>
            <p:spPr>
              <a:xfrm flipV="1">
                <a:off x="981592" y="1837255"/>
                <a:ext cx="1930548" cy="1941105"/>
              </a:xfrm>
              <a:prstGeom prst="flowChartMagneticDisk">
                <a:avLst/>
              </a:prstGeom>
              <a:grp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2" name="フローチャート: 磁気ディスク 521">
                <a:extLst>
                  <a:ext uri="{FF2B5EF4-FFF2-40B4-BE49-F238E27FC236}">
                    <a16:creationId xmlns:a16="http://schemas.microsoft.com/office/drawing/2014/main" id="{1E9C12BC-03E1-455E-A328-BEA6E1D312FB}"/>
                  </a:ext>
                </a:extLst>
              </p:cNvPr>
              <p:cNvSpPr/>
              <p:nvPr/>
            </p:nvSpPr>
            <p:spPr>
              <a:xfrm>
                <a:off x="975496" y="1831159"/>
                <a:ext cx="1930548" cy="1941105"/>
              </a:xfrm>
              <a:prstGeom prst="flowChartMagneticDisk">
                <a:avLst/>
              </a:prstGeom>
              <a:grp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27" name="グループ化 526">
            <a:extLst>
              <a:ext uri="{FF2B5EF4-FFF2-40B4-BE49-F238E27FC236}">
                <a16:creationId xmlns:a16="http://schemas.microsoft.com/office/drawing/2014/main" id="{EA602518-A8D4-4EB2-8F10-705B05DCF7F7}"/>
              </a:ext>
            </a:extLst>
          </p:cNvPr>
          <p:cNvGrpSpPr/>
          <p:nvPr/>
        </p:nvGrpSpPr>
        <p:grpSpPr>
          <a:xfrm>
            <a:off x="4050247" y="8099286"/>
            <a:ext cx="1126952" cy="958521"/>
            <a:chOff x="1370253" y="4154589"/>
            <a:chExt cx="1126952" cy="925430"/>
          </a:xfrm>
        </p:grpSpPr>
        <p:grpSp>
          <p:nvGrpSpPr>
            <p:cNvPr id="528" name="グループ化 527">
              <a:extLst>
                <a:ext uri="{FF2B5EF4-FFF2-40B4-BE49-F238E27FC236}">
                  <a16:creationId xmlns:a16="http://schemas.microsoft.com/office/drawing/2014/main" id="{EEBAE771-A069-466D-8A88-7C2348FB112C}"/>
                </a:ext>
              </a:extLst>
            </p:cNvPr>
            <p:cNvGrpSpPr/>
            <p:nvPr/>
          </p:nvGrpSpPr>
          <p:grpSpPr>
            <a:xfrm>
              <a:off x="1374460" y="4154589"/>
              <a:ext cx="1122745" cy="925430"/>
              <a:chOff x="975496" y="1831159"/>
              <a:chExt cx="1936644" cy="1947201"/>
            </a:xfrm>
            <a:solidFill>
              <a:srgbClr val="FFFFCC"/>
            </a:solidFill>
          </p:grpSpPr>
          <p:sp>
            <p:nvSpPr>
              <p:cNvPr id="535" name="フローチャート: 磁気ディスク 534">
                <a:extLst>
                  <a:ext uri="{FF2B5EF4-FFF2-40B4-BE49-F238E27FC236}">
                    <a16:creationId xmlns:a16="http://schemas.microsoft.com/office/drawing/2014/main" id="{A239565E-2407-41AD-8727-386D0EBABC2A}"/>
                  </a:ext>
                </a:extLst>
              </p:cNvPr>
              <p:cNvSpPr/>
              <p:nvPr/>
            </p:nvSpPr>
            <p:spPr>
              <a:xfrm>
                <a:off x="975496" y="1831159"/>
                <a:ext cx="1930548" cy="1941105"/>
              </a:xfrm>
              <a:prstGeom prst="flowChartMagneticDisk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6" name="フローチャート: 磁気ディスク 535">
                <a:extLst>
                  <a:ext uri="{FF2B5EF4-FFF2-40B4-BE49-F238E27FC236}">
                    <a16:creationId xmlns:a16="http://schemas.microsoft.com/office/drawing/2014/main" id="{AA307E34-D5A9-420B-930E-1CC057A420EE}"/>
                  </a:ext>
                </a:extLst>
              </p:cNvPr>
              <p:cNvSpPr/>
              <p:nvPr/>
            </p:nvSpPr>
            <p:spPr>
              <a:xfrm flipV="1">
                <a:off x="981592" y="1837255"/>
                <a:ext cx="1930548" cy="1941105"/>
              </a:xfrm>
              <a:prstGeom prst="flowChartMagneticDisk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30" name="グループ化 529">
              <a:extLst>
                <a:ext uri="{FF2B5EF4-FFF2-40B4-BE49-F238E27FC236}">
                  <a16:creationId xmlns:a16="http://schemas.microsoft.com/office/drawing/2014/main" id="{027DC503-D80F-489B-B436-92764D93370B}"/>
                </a:ext>
              </a:extLst>
            </p:cNvPr>
            <p:cNvGrpSpPr/>
            <p:nvPr/>
          </p:nvGrpSpPr>
          <p:grpSpPr>
            <a:xfrm>
              <a:off x="1370253" y="4154589"/>
              <a:ext cx="1122745" cy="925430"/>
              <a:chOff x="975496" y="1831159"/>
              <a:chExt cx="1936644" cy="1947201"/>
            </a:xfrm>
          </p:grpSpPr>
          <p:sp>
            <p:nvSpPr>
              <p:cNvPr id="531" name="フローチャート: 磁気ディスク 530">
                <a:extLst>
                  <a:ext uri="{FF2B5EF4-FFF2-40B4-BE49-F238E27FC236}">
                    <a16:creationId xmlns:a16="http://schemas.microsoft.com/office/drawing/2014/main" id="{B40DEB34-546D-4283-880D-574A1586B068}"/>
                  </a:ext>
                </a:extLst>
              </p:cNvPr>
              <p:cNvSpPr/>
              <p:nvPr/>
            </p:nvSpPr>
            <p:spPr>
              <a:xfrm>
                <a:off x="975496" y="1831159"/>
                <a:ext cx="1930548" cy="1941105"/>
              </a:xfrm>
              <a:prstGeom prst="flowChartMagneticDisk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2" name="フローチャート: 磁気ディスク 531">
                <a:extLst>
                  <a:ext uri="{FF2B5EF4-FFF2-40B4-BE49-F238E27FC236}">
                    <a16:creationId xmlns:a16="http://schemas.microsoft.com/office/drawing/2014/main" id="{1D858A5A-400C-42BB-B652-90ACC3954751}"/>
                  </a:ext>
                </a:extLst>
              </p:cNvPr>
              <p:cNvSpPr/>
              <p:nvPr/>
            </p:nvSpPr>
            <p:spPr>
              <a:xfrm flipV="1">
                <a:off x="981592" y="1837255"/>
                <a:ext cx="1930548" cy="1941105"/>
              </a:xfrm>
              <a:prstGeom prst="flowChartMagneticDisk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52" name="文本框 96">
            <a:extLst>
              <a:ext uri="{FF2B5EF4-FFF2-40B4-BE49-F238E27FC236}">
                <a16:creationId xmlns:a16="http://schemas.microsoft.com/office/drawing/2014/main" id="{EF03609F-606A-4631-837C-18160F7B8A48}"/>
              </a:ext>
            </a:extLst>
          </p:cNvPr>
          <p:cNvSpPr txBox="1"/>
          <p:nvPr/>
        </p:nvSpPr>
        <p:spPr>
          <a:xfrm>
            <a:off x="1517330" y="4840935"/>
            <a:ext cx="1796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zh-CN" sz="1200" dirty="0"/>
              <a:t>Microdroplet culture</a:t>
            </a:r>
          </a:p>
          <a:p>
            <a:pPr algn="ctr"/>
            <a:r>
              <a:rPr lang="en-US" altLang="zh-CN" sz="1200" dirty="0"/>
              <a:t>(flat)</a:t>
            </a:r>
          </a:p>
        </p:txBody>
      </p:sp>
      <p:sp>
        <p:nvSpPr>
          <p:cNvPr id="553" name="文本框 96">
            <a:extLst>
              <a:ext uri="{FF2B5EF4-FFF2-40B4-BE49-F238E27FC236}">
                <a16:creationId xmlns:a16="http://schemas.microsoft.com/office/drawing/2014/main" id="{A82D7568-ED7E-44B9-9BF8-A5C647E2D3AF}"/>
              </a:ext>
            </a:extLst>
          </p:cNvPr>
          <p:cNvSpPr txBox="1"/>
          <p:nvPr/>
        </p:nvSpPr>
        <p:spPr>
          <a:xfrm>
            <a:off x="1857864" y="5833617"/>
            <a:ext cx="10968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zh-CN" sz="1200" dirty="0"/>
              <a:t>WOW</a:t>
            </a:r>
          </a:p>
        </p:txBody>
      </p:sp>
      <p:sp>
        <p:nvSpPr>
          <p:cNvPr id="554" name="文本框 96">
            <a:extLst>
              <a:ext uri="{FF2B5EF4-FFF2-40B4-BE49-F238E27FC236}">
                <a16:creationId xmlns:a16="http://schemas.microsoft.com/office/drawing/2014/main" id="{52DFB6D0-C0FE-45B2-A011-5FCD1AF78823}"/>
              </a:ext>
            </a:extLst>
          </p:cNvPr>
          <p:cNvSpPr txBox="1"/>
          <p:nvPr/>
        </p:nvSpPr>
        <p:spPr>
          <a:xfrm>
            <a:off x="1620278" y="7863316"/>
            <a:ext cx="16833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zh-CN" sz="1200" dirty="0"/>
              <a:t>Customized WOW</a:t>
            </a:r>
          </a:p>
        </p:txBody>
      </p:sp>
      <p:pic>
        <p:nvPicPr>
          <p:cNvPr id="602" name="图片 88">
            <a:extLst>
              <a:ext uri="{FF2B5EF4-FFF2-40B4-BE49-F238E27FC236}">
                <a16:creationId xmlns:a16="http://schemas.microsoft.com/office/drawing/2014/main" id="{400FED84-A7F5-4593-A5AA-73A9FEBBDAA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9" r="9754"/>
          <a:stretch/>
        </p:blipFill>
        <p:spPr>
          <a:xfrm rot="5400000">
            <a:off x="643635" y="8024655"/>
            <a:ext cx="999552" cy="1148813"/>
          </a:xfrm>
          <a:prstGeom prst="rect">
            <a:avLst/>
          </a:prstGeom>
        </p:spPr>
      </p:pic>
      <p:sp>
        <p:nvSpPr>
          <p:cNvPr id="606" name="右大かっこ 605">
            <a:extLst>
              <a:ext uri="{FF2B5EF4-FFF2-40B4-BE49-F238E27FC236}">
                <a16:creationId xmlns:a16="http://schemas.microsoft.com/office/drawing/2014/main" id="{201EBB54-BE4F-4E4D-A039-9ECD826AFE5B}"/>
              </a:ext>
            </a:extLst>
          </p:cNvPr>
          <p:cNvSpPr/>
          <p:nvPr/>
        </p:nvSpPr>
        <p:spPr>
          <a:xfrm rot="16200000">
            <a:off x="3575842" y="1906299"/>
            <a:ext cx="271591" cy="5411974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7" name="文本框 96">
            <a:extLst>
              <a:ext uri="{FF2B5EF4-FFF2-40B4-BE49-F238E27FC236}">
                <a16:creationId xmlns:a16="http://schemas.microsoft.com/office/drawing/2014/main" id="{61B4535D-E55A-4199-B5D9-F4EB1293F60F}"/>
              </a:ext>
            </a:extLst>
          </p:cNvPr>
          <p:cNvSpPr txBox="1"/>
          <p:nvPr/>
        </p:nvSpPr>
        <p:spPr>
          <a:xfrm>
            <a:off x="4041587" y="2969596"/>
            <a:ext cx="7518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zh-CN" sz="1200" dirty="0"/>
              <a:t>Culture</a:t>
            </a:r>
          </a:p>
        </p:txBody>
      </p:sp>
      <p:sp>
        <p:nvSpPr>
          <p:cNvPr id="608" name="平行四辺形 607">
            <a:extLst>
              <a:ext uri="{FF2B5EF4-FFF2-40B4-BE49-F238E27FC236}">
                <a16:creationId xmlns:a16="http://schemas.microsoft.com/office/drawing/2014/main" id="{A0854AE7-3A72-4654-A4DC-7A521C361F07}"/>
              </a:ext>
            </a:extLst>
          </p:cNvPr>
          <p:cNvSpPr/>
          <p:nvPr/>
        </p:nvSpPr>
        <p:spPr>
          <a:xfrm>
            <a:off x="3100280" y="6144031"/>
            <a:ext cx="3103647" cy="521699"/>
          </a:xfrm>
          <a:prstGeom prst="parallelogram">
            <a:avLst>
              <a:gd name="adj" fmla="val 128942"/>
            </a:avLst>
          </a:prstGeom>
          <a:solidFill>
            <a:srgbClr val="FFFFCC">
              <a:alpha val="48627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9" name="平行四辺形 608">
            <a:extLst>
              <a:ext uri="{FF2B5EF4-FFF2-40B4-BE49-F238E27FC236}">
                <a16:creationId xmlns:a16="http://schemas.microsoft.com/office/drawing/2014/main" id="{6A9528FF-86C4-4BC0-A5F0-44068DD08AD4}"/>
              </a:ext>
            </a:extLst>
          </p:cNvPr>
          <p:cNvSpPr/>
          <p:nvPr/>
        </p:nvSpPr>
        <p:spPr>
          <a:xfrm>
            <a:off x="3125626" y="7970977"/>
            <a:ext cx="3103647" cy="521699"/>
          </a:xfrm>
          <a:prstGeom prst="parallelogram">
            <a:avLst>
              <a:gd name="adj" fmla="val 128942"/>
            </a:avLst>
          </a:prstGeom>
          <a:solidFill>
            <a:srgbClr val="FFFFCC">
              <a:alpha val="48627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10" name="楕円 609">
            <a:extLst>
              <a:ext uri="{FF2B5EF4-FFF2-40B4-BE49-F238E27FC236}">
                <a16:creationId xmlns:a16="http://schemas.microsoft.com/office/drawing/2014/main" id="{72A9B4BA-E9E5-4399-84F1-B0A8F1E49FCC}"/>
              </a:ext>
            </a:extLst>
          </p:cNvPr>
          <p:cNvSpPr/>
          <p:nvPr/>
        </p:nvSpPr>
        <p:spPr>
          <a:xfrm>
            <a:off x="3664595" y="6258009"/>
            <a:ext cx="1924377" cy="342849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1" name="楕円 610">
            <a:extLst>
              <a:ext uri="{FF2B5EF4-FFF2-40B4-BE49-F238E27FC236}">
                <a16:creationId xmlns:a16="http://schemas.microsoft.com/office/drawing/2014/main" id="{4534FA7A-1055-4629-A616-9001436D71DA}"/>
              </a:ext>
            </a:extLst>
          </p:cNvPr>
          <p:cNvSpPr/>
          <p:nvPr/>
        </p:nvSpPr>
        <p:spPr>
          <a:xfrm>
            <a:off x="4053782" y="8102288"/>
            <a:ext cx="1123418" cy="303520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982C94B-BB39-4343-9E48-6966CD6807EA}"/>
              </a:ext>
            </a:extLst>
          </p:cNvPr>
          <p:cNvSpPr txBox="1"/>
          <p:nvPr/>
        </p:nvSpPr>
        <p:spPr>
          <a:xfrm>
            <a:off x="1177816" y="4774475"/>
            <a:ext cx="5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①</a:t>
            </a: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2AF604A1-CF1C-47B7-87A2-8BCA334358B9}"/>
              </a:ext>
            </a:extLst>
          </p:cNvPr>
          <p:cNvSpPr txBox="1"/>
          <p:nvPr/>
        </p:nvSpPr>
        <p:spPr>
          <a:xfrm>
            <a:off x="1160348" y="6019379"/>
            <a:ext cx="5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②</a:t>
            </a: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55A9828E-9DA2-4F71-8649-F8BBBF438AA1}"/>
              </a:ext>
            </a:extLst>
          </p:cNvPr>
          <p:cNvSpPr txBox="1"/>
          <p:nvPr/>
        </p:nvSpPr>
        <p:spPr>
          <a:xfrm>
            <a:off x="1154913" y="7586297"/>
            <a:ext cx="5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③</a:t>
            </a:r>
          </a:p>
        </p:txBody>
      </p: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8C2BF6ED-2594-4335-A465-AE6FD82B4728}"/>
              </a:ext>
            </a:extLst>
          </p:cNvPr>
          <p:cNvGrpSpPr/>
          <p:nvPr/>
        </p:nvGrpSpPr>
        <p:grpSpPr>
          <a:xfrm>
            <a:off x="5379395" y="2390633"/>
            <a:ext cx="959472" cy="910296"/>
            <a:chOff x="7419165" y="4524833"/>
            <a:chExt cx="2584606" cy="2452135"/>
          </a:xfrm>
        </p:grpSpPr>
        <p:sp>
          <p:nvSpPr>
            <p:cNvPr id="90" name="Freeform 9">
              <a:extLst>
                <a:ext uri="{FF2B5EF4-FFF2-40B4-BE49-F238E27FC236}">
                  <a16:creationId xmlns:a16="http://schemas.microsoft.com/office/drawing/2014/main" id="{B9D3A03C-D9EC-4051-B63A-6F3754C60359}"/>
                </a:ext>
              </a:extLst>
            </p:cNvPr>
            <p:cNvSpPr>
              <a:spLocks/>
            </p:cNvSpPr>
            <p:nvPr/>
          </p:nvSpPr>
          <p:spPr bwMode="auto">
            <a:xfrm rot="18429333">
              <a:off x="8328339" y="4521076"/>
              <a:ext cx="408540" cy="416054"/>
            </a:xfrm>
            <a:custGeom>
              <a:avLst/>
              <a:gdLst/>
              <a:ahLst/>
              <a:cxnLst>
                <a:cxn ang="0">
                  <a:pos x="7" y="23"/>
                </a:cxn>
                <a:cxn ang="0">
                  <a:pos x="189" y="204"/>
                </a:cxn>
                <a:cxn ang="0">
                  <a:pos x="415" y="249"/>
                </a:cxn>
                <a:cxn ang="0">
                  <a:pos x="234" y="68"/>
                </a:cxn>
                <a:cxn ang="0">
                  <a:pos x="7" y="23"/>
                </a:cxn>
              </a:cxnLst>
              <a:rect l="0" t="0" r="r" b="b"/>
              <a:pathLst>
                <a:path w="422" h="272">
                  <a:moveTo>
                    <a:pt x="7" y="23"/>
                  </a:moveTo>
                  <a:cubicBezTo>
                    <a:pt x="0" y="46"/>
                    <a:pt x="121" y="166"/>
                    <a:pt x="189" y="204"/>
                  </a:cubicBezTo>
                  <a:cubicBezTo>
                    <a:pt x="257" y="242"/>
                    <a:pt x="408" y="272"/>
                    <a:pt x="415" y="249"/>
                  </a:cubicBezTo>
                  <a:cubicBezTo>
                    <a:pt x="422" y="226"/>
                    <a:pt x="302" y="106"/>
                    <a:pt x="234" y="68"/>
                  </a:cubicBezTo>
                  <a:cubicBezTo>
                    <a:pt x="166" y="30"/>
                    <a:pt x="14" y="0"/>
                    <a:pt x="7" y="23"/>
                  </a:cubicBezTo>
                  <a:close/>
                </a:path>
              </a:pathLst>
            </a:custGeom>
            <a:gradFill flip="none" rotWithShape="1">
              <a:gsLst>
                <a:gs pos="94690">
                  <a:schemeClr val="bg1"/>
                </a:gs>
                <a:gs pos="0">
                  <a:srgbClr val="FF66CC"/>
                </a:gs>
                <a:gs pos="19000">
                  <a:srgbClr val="FF66CC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grpSp>
          <p:nvGrpSpPr>
            <p:cNvPr id="92" name="组合 12">
              <a:extLst>
                <a:ext uri="{FF2B5EF4-FFF2-40B4-BE49-F238E27FC236}">
                  <a16:creationId xmlns:a16="http://schemas.microsoft.com/office/drawing/2014/main" id="{B777EF81-6315-4219-A9A8-F28A14F22AB2}"/>
                </a:ext>
              </a:extLst>
            </p:cNvPr>
            <p:cNvGrpSpPr/>
            <p:nvPr/>
          </p:nvGrpSpPr>
          <p:grpSpPr>
            <a:xfrm>
              <a:off x="7965737" y="6059815"/>
              <a:ext cx="1343217" cy="620931"/>
              <a:chOff x="7028104" y="3644684"/>
              <a:chExt cx="948853" cy="450838"/>
            </a:xfrm>
          </p:grpSpPr>
          <p:sp>
            <p:nvSpPr>
              <p:cNvPr id="111" name="椭圆 13">
                <a:extLst>
                  <a:ext uri="{FF2B5EF4-FFF2-40B4-BE49-F238E27FC236}">
                    <a16:creationId xmlns:a16="http://schemas.microsoft.com/office/drawing/2014/main" id="{77CFB1BE-DB55-4044-985E-5830D4EA4D28}"/>
                  </a:ext>
                </a:extLst>
              </p:cNvPr>
              <p:cNvSpPr/>
              <p:nvPr/>
            </p:nvSpPr>
            <p:spPr>
              <a:xfrm>
                <a:off x="7176624" y="3714661"/>
                <a:ext cx="174000" cy="124051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12" name="组合 14">
                <a:extLst>
                  <a:ext uri="{FF2B5EF4-FFF2-40B4-BE49-F238E27FC236}">
                    <a16:creationId xmlns:a16="http://schemas.microsoft.com/office/drawing/2014/main" id="{B9C2355D-521E-4057-99B0-F66D7AF0ECD9}"/>
                  </a:ext>
                </a:extLst>
              </p:cNvPr>
              <p:cNvGrpSpPr/>
              <p:nvPr/>
            </p:nvGrpSpPr>
            <p:grpSpPr>
              <a:xfrm>
                <a:off x="7028104" y="3644684"/>
                <a:ext cx="948853" cy="450838"/>
                <a:chOff x="7023755" y="3650646"/>
                <a:chExt cx="948853" cy="450838"/>
              </a:xfrm>
            </p:grpSpPr>
            <p:sp>
              <p:nvSpPr>
                <p:cNvPr id="113" name="椭圆 15">
                  <a:extLst>
                    <a:ext uri="{FF2B5EF4-FFF2-40B4-BE49-F238E27FC236}">
                      <a16:creationId xmlns:a16="http://schemas.microsoft.com/office/drawing/2014/main" id="{74CA49CB-5DD2-4BE5-B3E9-01495267B0A5}"/>
                    </a:ext>
                  </a:extLst>
                </p:cNvPr>
                <p:cNvSpPr/>
                <p:nvPr/>
              </p:nvSpPr>
              <p:spPr>
                <a:xfrm>
                  <a:off x="7326570" y="3789504"/>
                  <a:ext cx="174000" cy="124051"/>
                </a:xfrm>
                <a:prstGeom prst="ellipse">
                  <a:avLst/>
                </a:prstGeom>
                <a:solidFill>
                  <a:srgbClr val="FFC000"/>
                </a:solidFill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grpSp>
              <p:nvGrpSpPr>
                <p:cNvPr id="114" name="组合 16">
                  <a:extLst>
                    <a:ext uri="{FF2B5EF4-FFF2-40B4-BE49-F238E27FC236}">
                      <a16:creationId xmlns:a16="http://schemas.microsoft.com/office/drawing/2014/main" id="{4C513C29-394C-4729-B730-95005384C7A3}"/>
                    </a:ext>
                  </a:extLst>
                </p:cNvPr>
                <p:cNvGrpSpPr/>
                <p:nvPr/>
              </p:nvGrpSpPr>
              <p:grpSpPr>
                <a:xfrm>
                  <a:off x="7334614" y="3650646"/>
                  <a:ext cx="637994" cy="379806"/>
                  <a:chOff x="7334614" y="3650646"/>
                  <a:chExt cx="637994" cy="379806"/>
                </a:xfrm>
              </p:grpSpPr>
              <p:sp>
                <p:nvSpPr>
                  <p:cNvPr id="122" name="椭圆 24">
                    <a:extLst>
                      <a:ext uri="{FF2B5EF4-FFF2-40B4-BE49-F238E27FC236}">
                        <a16:creationId xmlns:a16="http://schemas.microsoft.com/office/drawing/2014/main" id="{BE9CE241-FF16-4F5E-8075-BC994855CE94}"/>
                      </a:ext>
                    </a:extLst>
                  </p:cNvPr>
                  <p:cNvSpPr/>
                  <p:nvPr/>
                </p:nvSpPr>
                <p:spPr>
                  <a:xfrm>
                    <a:off x="7334614" y="3650646"/>
                    <a:ext cx="174000" cy="12405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3" name="椭圆 25">
                    <a:extLst>
                      <a:ext uri="{FF2B5EF4-FFF2-40B4-BE49-F238E27FC236}">
                        <a16:creationId xmlns:a16="http://schemas.microsoft.com/office/drawing/2014/main" id="{DC4D8E00-B7AC-4019-85E4-95A124540D91}"/>
                      </a:ext>
                    </a:extLst>
                  </p:cNvPr>
                  <p:cNvSpPr/>
                  <p:nvPr/>
                </p:nvSpPr>
                <p:spPr>
                  <a:xfrm>
                    <a:off x="7798608" y="3889972"/>
                    <a:ext cx="174000" cy="12405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4" name="椭圆 26">
                    <a:extLst>
                      <a:ext uri="{FF2B5EF4-FFF2-40B4-BE49-F238E27FC236}">
                        <a16:creationId xmlns:a16="http://schemas.microsoft.com/office/drawing/2014/main" id="{541400AB-5338-45FA-9BFA-F2E9731CEDCC}"/>
                      </a:ext>
                    </a:extLst>
                  </p:cNvPr>
                  <p:cNvSpPr/>
                  <p:nvPr/>
                </p:nvSpPr>
                <p:spPr>
                  <a:xfrm rot="2562995">
                    <a:off x="7657576" y="3906401"/>
                    <a:ext cx="174000" cy="12405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15" name="组合 17">
                  <a:extLst>
                    <a:ext uri="{FF2B5EF4-FFF2-40B4-BE49-F238E27FC236}">
                      <a16:creationId xmlns:a16="http://schemas.microsoft.com/office/drawing/2014/main" id="{5532C4B1-C6CF-4391-BD48-9630BE5DCA15}"/>
                    </a:ext>
                  </a:extLst>
                </p:cNvPr>
                <p:cNvGrpSpPr/>
                <p:nvPr/>
              </p:nvGrpSpPr>
              <p:grpSpPr>
                <a:xfrm>
                  <a:off x="7023755" y="3725479"/>
                  <a:ext cx="657631" cy="376005"/>
                  <a:chOff x="7009497" y="3710769"/>
                  <a:chExt cx="657631" cy="376005"/>
                </a:xfrm>
              </p:grpSpPr>
              <p:sp>
                <p:nvSpPr>
                  <p:cNvPr id="116" name="椭圆 18">
                    <a:extLst>
                      <a:ext uri="{FF2B5EF4-FFF2-40B4-BE49-F238E27FC236}">
                        <a16:creationId xmlns:a16="http://schemas.microsoft.com/office/drawing/2014/main" id="{8B745FB5-0B6C-4F08-83CA-FBC29D278777}"/>
                      </a:ext>
                    </a:extLst>
                  </p:cNvPr>
                  <p:cNvSpPr/>
                  <p:nvPr/>
                </p:nvSpPr>
                <p:spPr>
                  <a:xfrm>
                    <a:off x="7009497" y="3761155"/>
                    <a:ext cx="174000" cy="12405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7" name="椭圆 19">
                    <a:extLst>
                      <a:ext uri="{FF2B5EF4-FFF2-40B4-BE49-F238E27FC236}">
                        <a16:creationId xmlns:a16="http://schemas.microsoft.com/office/drawing/2014/main" id="{B0570F46-C1EC-4DF2-B5BA-8944AC72EF20}"/>
                      </a:ext>
                    </a:extLst>
                  </p:cNvPr>
                  <p:cNvSpPr/>
                  <p:nvPr/>
                </p:nvSpPr>
                <p:spPr>
                  <a:xfrm rot="1222470">
                    <a:off x="7438322" y="3978225"/>
                    <a:ext cx="223527" cy="108549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8" name="椭圆 20">
                    <a:extLst>
                      <a:ext uri="{FF2B5EF4-FFF2-40B4-BE49-F238E27FC236}">
                        <a16:creationId xmlns:a16="http://schemas.microsoft.com/office/drawing/2014/main" id="{B4445042-04E0-4790-B018-3B3C0344635F}"/>
                      </a:ext>
                    </a:extLst>
                  </p:cNvPr>
                  <p:cNvSpPr/>
                  <p:nvPr/>
                </p:nvSpPr>
                <p:spPr>
                  <a:xfrm>
                    <a:off x="7493128" y="3710769"/>
                    <a:ext cx="174000" cy="12405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9" name="椭圆 21">
                    <a:extLst>
                      <a:ext uri="{FF2B5EF4-FFF2-40B4-BE49-F238E27FC236}">
                        <a16:creationId xmlns:a16="http://schemas.microsoft.com/office/drawing/2014/main" id="{B10F06BF-E484-46AF-8C0A-A29FF239FEFB}"/>
                      </a:ext>
                    </a:extLst>
                  </p:cNvPr>
                  <p:cNvSpPr/>
                  <p:nvPr/>
                </p:nvSpPr>
                <p:spPr>
                  <a:xfrm>
                    <a:off x="7146024" y="3851529"/>
                    <a:ext cx="174000" cy="12405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0" name="椭圆 22">
                    <a:extLst>
                      <a:ext uri="{FF2B5EF4-FFF2-40B4-BE49-F238E27FC236}">
                        <a16:creationId xmlns:a16="http://schemas.microsoft.com/office/drawing/2014/main" id="{25169B7C-BF19-4924-B100-1B863443ADAE}"/>
                      </a:ext>
                    </a:extLst>
                  </p:cNvPr>
                  <p:cNvSpPr/>
                  <p:nvPr/>
                </p:nvSpPr>
                <p:spPr>
                  <a:xfrm>
                    <a:off x="7478481" y="3851971"/>
                    <a:ext cx="174000" cy="12405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1" name="椭圆 23">
                    <a:extLst>
                      <a:ext uri="{FF2B5EF4-FFF2-40B4-BE49-F238E27FC236}">
                        <a16:creationId xmlns:a16="http://schemas.microsoft.com/office/drawing/2014/main" id="{8C88D70B-57B6-4CB9-BA0B-255DAB69346E}"/>
                      </a:ext>
                    </a:extLst>
                  </p:cNvPr>
                  <p:cNvSpPr/>
                  <p:nvPr/>
                </p:nvSpPr>
                <p:spPr>
                  <a:xfrm rot="10316885">
                    <a:off x="7279204" y="3946752"/>
                    <a:ext cx="164241" cy="131421"/>
                  </a:xfrm>
                  <a:prstGeom prst="ellipse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sp>
          <p:nvSpPr>
            <p:cNvPr id="93" name="Freeform 9">
              <a:extLst>
                <a:ext uri="{FF2B5EF4-FFF2-40B4-BE49-F238E27FC236}">
                  <a16:creationId xmlns:a16="http://schemas.microsoft.com/office/drawing/2014/main" id="{710A50BD-C3B7-4791-8EF5-AA96AD7C74BE}"/>
                </a:ext>
              </a:extLst>
            </p:cNvPr>
            <p:cNvSpPr>
              <a:spLocks/>
            </p:cNvSpPr>
            <p:nvPr/>
          </p:nvSpPr>
          <p:spPr bwMode="auto">
            <a:xfrm rot="19745141">
              <a:off x="8849040" y="4556768"/>
              <a:ext cx="408540" cy="416054"/>
            </a:xfrm>
            <a:custGeom>
              <a:avLst/>
              <a:gdLst/>
              <a:ahLst/>
              <a:cxnLst>
                <a:cxn ang="0">
                  <a:pos x="7" y="23"/>
                </a:cxn>
                <a:cxn ang="0">
                  <a:pos x="189" y="204"/>
                </a:cxn>
                <a:cxn ang="0">
                  <a:pos x="415" y="249"/>
                </a:cxn>
                <a:cxn ang="0">
                  <a:pos x="234" y="68"/>
                </a:cxn>
                <a:cxn ang="0">
                  <a:pos x="7" y="23"/>
                </a:cxn>
              </a:cxnLst>
              <a:rect l="0" t="0" r="r" b="b"/>
              <a:pathLst>
                <a:path w="422" h="272">
                  <a:moveTo>
                    <a:pt x="7" y="23"/>
                  </a:moveTo>
                  <a:cubicBezTo>
                    <a:pt x="0" y="46"/>
                    <a:pt x="121" y="166"/>
                    <a:pt x="189" y="204"/>
                  </a:cubicBezTo>
                  <a:cubicBezTo>
                    <a:pt x="257" y="242"/>
                    <a:pt x="408" y="272"/>
                    <a:pt x="415" y="249"/>
                  </a:cubicBezTo>
                  <a:cubicBezTo>
                    <a:pt x="422" y="226"/>
                    <a:pt x="302" y="106"/>
                    <a:pt x="234" y="68"/>
                  </a:cubicBezTo>
                  <a:cubicBezTo>
                    <a:pt x="166" y="30"/>
                    <a:pt x="14" y="0"/>
                    <a:pt x="7" y="23"/>
                  </a:cubicBezTo>
                  <a:close/>
                </a:path>
              </a:pathLst>
            </a:custGeom>
            <a:gradFill flip="none" rotWithShape="1">
              <a:gsLst>
                <a:gs pos="94690">
                  <a:schemeClr val="bg1"/>
                </a:gs>
                <a:gs pos="0">
                  <a:srgbClr val="FF66CC"/>
                </a:gs>
                <a:gs pos="33000">
                  <a:srgbClr val="FF66CC"/>
                </a:gs>
              </a:gsLst>
              <a:path path="rect">
                <a:fillToRect l="50000" t="50000" r="50000" b="50000"/>
              </a:path>
              <a:tileRect/>
            </a:gra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96" name="Freeform 9">
              <a:extLst>
                <a:ext uri="{FF2B5EF4-FFF2-40B4-BE49-F238E27FC236}">
                  <a16:creationId xmlns:a16="http://schemas.microsoft.com/office/drawing/2014/main" id="{4E572EDA-3D10-4592-A96B-CE75D6244618}"/>
                </a:ext>
              </a:extLst>
            </p:cNvPr>
            <p:cNvSpPr>
              <a:spLocks/>
            </p:cNvSpPr>
            <p:nvPr/>
          </p:nvSpPr>
          <p:spPr bwMode="auto">
            <a:xfrm rot="21426553">
              <a:off x="9326937" y="4767192"/>
              <a:ext cx="408540" cy="416054"/>
            </a:xfrm>
            <a:custGeom>
              <a:avLst/>
              <a:gdLst/>
              <a:ahLst/>
              <a:cxnLst>
                <a:cxn ang="0">
                  <a:pos x="7" y="23"/>
                </a:cxn>
                <a:cxn ang="0">
                  <a:pos x="189" y="204"/>
                </a:cxn>
                <a:cxn ang="0">
                  <a:pos x="415" y="249"/>
                </a:cxn>
                <a:cxn ang="0">
                  <a:pos x="234" y="68"/>
                </a:cxn>
                <a:cxn ang="0">
                  <a:pos x="7" y="23"/>
                </a:cxn>
              </a:cxnLst>
              <a:rect l="0" t="0" r="r" b="b"/>
              <a:pathLst>
                <a:path w="422" h="272">
                  <a:moveTo>
                    <a:pt x="7" y="23"/>
                  </a:moveTo>
                  <a:cubicBezTo>
                    <a:pt x="0" y="46"/>
                    <a:pt x="121" y="166"/>
                    <a:pt x="189" y="204"/>
                  </a:cubicBezTo>
                  <a:cubicBezTo>
                    <a:pt x="257" y="242"/>
                    <a:pt x="408" y="272"/>
                    <a:pt x="415" y="249"/>
                  </a:cubicBezTo>
                  <a:cubicBezTo>
                    <a:pt x="422" y="226"/>
                    <a:pt x="302" y="106"/>
                    <a:pt x="234" y="68"/>
                  </a:cubicBezTo>
                  <a:cubicBezTo>
                    <a:pt x="166" y="30"/>
                    <a:pt x="14" y="0"/>
                    <a:pt x="7" y="23"/>
                  </a:cubicBezTo>
                  <a:close/>
                </a:path>
              </a:pathLst>
            </a:custGeom>
            <a:gradFill flip="none" rotWithShape="1">
              <a:gsLst>
                <a:gs pos="94690">
                  <a:schemeClr val="bg1"/>
                </a:gs>
                <a:gs pos="0">
                  <a:srgbClr val="FF66CC"/>
                </a:gs>
                <a:gs pos="33000">
                  <a:srgbClr val="FF66CC"/>
                </a:gs>
              </a:gsLst>
              <a:path path="rect">
                <a:fillToRect l="50000" t="50000" r="50000" b="50000"/>
              </a:path>
              <a:tileRect/>
            </a:gra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97" name="Freeform 9">
              <a:extLst>
                <a:ext uri="{FF2B5EF4-FFF2-40B4-BE49-F238E27FC236}">
                  <a16:creationId xmlns:a16="http://schemas.microsoft.com/office/drawing/2014/main" id="{52422690-D2C4-4893-9DE3-BFA0A3E80F4F}"/>
                </a:ext>
              </a:extLst>
            </p:cNvPr>
            <p:cNvSpPr>
              <a:spLocks/>
            </p:cNvSpPr>
            <p:nvPr/>
          </p:nvSpPr>
          <p:spPr bwMode="auto">
            <a:xfrm rot="1740690">
              <a:off x="9595231" y="5222198"/>
              <a:ext cx="408540" cy="416054"/>
            </a:xfrm>
            <a:custGeom>
              <a:avLst/>
              <a:gdLst/>
              <a:ahLst/>
              <a:cxnLst>
                <a:cxn ang="0">
                  <a:pos x="7" y="23"/>
                </a:cxn>
                <a:cxn ang="0">
                  <a:pos x="189" y="204"/>
                </a:cxn>
                <a:cxn ang="0">
                  <a:pos x="415" y="249"/>
                </a:cxn>
                <a:cxn ang="0">
                  <a:pos x="234" y="68"/>
                </a:cxn>
                <a:cxn ang="0">
                  <a:pos x="7" y="23"/>
                </a:cxn>
              </a:cxnLst>
              <a:rect l="0" t="0" r="r" b="b"/>
              <a:pathLst>
                <a:path w="422" h="272">
                  <a:moveTo>
                    <a:pt x="7" y="23"/>
                  </a:moveTo>
                  <a:cubicBezTo>
                    <a:pt x="0" y="46"/>
                    <a:pt x="121" y="166"/>
                    <a:pt x="189" y="204"/>
                  </a:cubicBezTo>
                  <a:cubicBezTo>
                    <a:pt x="257" y="242"/>
                    <a:pt x="408" y="272"/>
                    <a:pt x="415" y="249"/>
                  </a:cubicBezTo>
                  <a:cubicBezTo>
                    <a:pt x="422" y="226"/>
                    <a:pt x="302" y="106"/>
                    <a:pt x="234" y="68"/>
                  </a:cubicBezTo>
                  <a:cubicBezTo>
                    <a:pt x="166" y="30"/>
                    <a:pt x="14" y="0"/>
                    <a:pt x="7" y="23"/>
                  </a:cubicBezTo>
                  <a:close/>
                </a:path>
              </a:pathLst>
            </a:custGeom>
            <a:gradFill flip="none" rotWithShape="1">
              <a:gsLst>
                <a:gs pos="94690">
                  <a:schemeClr val="bg1"/>
                </a:gs>
                <a:gs pos="0">
                  <a:srgbClr val="FF66CC"/>
                </a:gs>
                <a:gs pos="33000">
                  <a:srgbClr val="FF66CC"/>
                </a:gs>
              </a:gsLst>
              <a:path path="rect">
                <a:fillToRect l="50000" t="50000" r="50000" b="50000"/>
              </a:path>
              <a:tileRect/>
            </a:gra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1" name="Freeform 9">
              <a:extLst>
                <a:ext uri="{FF2B5EF4-FFF2-40B4-BE49-F238E27FC236}">
                  <a16:creationId xmlns:a16="http://schemas.microsoft.com/office/drawing/2014/main" id="{79AC6923-4539-474D-9511-2FB6ED5825CA}"/>
                </a:ext>
              </a:extLst>
            </p:cNvPr>
            <p:cNvSpPr>
              <a:spLocks/>
            </p:cNvSpPr>
            <p:nvPr/>
          </p:nvSpPr>
          <p:spPr bwMode="auto">
            <a:xfrm rot="3668291">
              <a:off x="9581403" y="5732486"/>
              <a:ext cx="408540" cy="416054"/>
            </a:xfrm>
            <a:custGeom>
              <a:avLst/>
              <a:gdLst/>
              <a:ahLst/>
              <a:cxnLst>
                <a:cxn ang="0">
                  <a:pos x="7" y="23"/>
                </a:cxn>
                <a:cxn ang="0">
                  <a:pos x="189" y="204"/>
                </a:cxn>
                <a:cxn ang="0">
                  <a:pos x="415" y="249"/>
                </a:cxn>
                <a:cxn ang="0">
                  <a:pos x="234" y="68"/>
                </a:cxn>
                <a:cxn ang="0">
                  <a:pos x="7" y="23"/>
                </a:cxn>
              </a:cxnLst>
              <a:rect l="0" t="0" r="r" b="b"/>
              <a:pathLst>
                <a:path w="422" h="272">
                  <a:moveTo>
                    <a:pt x="7" y="23"/>
                  </a:moveTo>
                  <a:cubicBezTo>
                    <a:pt x="0" y="46"/>
                    <a:pt x="121" y="166"/>
                    <a:pt x="189" y="204"/>
                  </a:cubicBezTo>
                  <a:cubicBezTo>
                    <a:pt x="257" y="242"/>
                    <a:pt x="408" y="272"/>
                    <a:pt x="415" y="249"/>
                  </a:cubicBezTo>
                  <a:cubicBezTo>
                    <a:pt x="422" y="226"/>
                    <a:pt x="302" y="106"/>
                    <a:pt x="234" y="68"/>
                  </a:cubicBezTo>
                  <a:cubicBezTo>
                    <a:pt x="166" y="30"/>
                    <a:pt x="14" y="0"/>
                    <a:pt x="7" y="23"/>
                  </a:cubicBezTo>
                  <a:close/>
                </a:path>
              </a:pathLst>
            </a:custGeom>
            <a:gradFill flip="none" rotWithShape="1">
              <a:gsLst>
                <a:gs pos="94690">
                  <a:schemeClr val="bg1"/>
                </a:gs>
                <a:gs pos="0">
                  <a:srgbClr val="FF66CC"/>
                </a:gs>
                <a:gs pos="33000">
                  <a:srgbClr val="FF66CC"/>
                </a:gs>
              </a:gsLst>
              <a:path path="rect">
                <a:fillToRect l="50000" t="50000" r="50000" b="50000"/>
              </a:path>
              <a:tileRect/>
            </a:gra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344F71A2-9C88-4C45-8007-46B8F850FF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20143" y="6188997"/>
              <a:ext cx="408540" cy="416054"/>
            </a:xfrm>
            <a:custGeom>
              <a:avLst/>
              <a:gdLst/>
              <a:ahLst/>
              <a:cxnLst>
                <a:cxn ang="0">
                  <a:pos x="7" y="23"/>
                </a:cxn>
                <a:cxn ang="0">
                  <a:pos x="189" y="204"/>
                </a:cxn>
                <a:cxn ang="0">
                  <a:pos x="415" y="249"/>
                </a:cxn>
                <a:cxn ang="0">
                  <a:pos x="234" y="68"/>
                </a:cxn>
                <a:cxn ang="0">
                  <a:pos x="7" y="23"/>
                </a:cxn>
              </a:cxnLst>
              <a:rect l="0" t="0" r="r" b="b"/>
              <a:pathLst>
                <a:path w="422" h="272">
                  <a:moveTo>
                    <a:pt x="7" y="23"/>
                  </a:moveTo>
                  <a:cubicBezTo>
                    <a:pt x="0" y="46"/>
                    <a:pt x="121" y="166"/>
                    <a:pt x="189" y="204"/>
                  </a:cubicBezTo>
                  <a:cubicBezTo>
                    <a:pt x="257" y="242"/>
                    <a:pt x="408" y="272"/>
                    <a:pt x="415" y="249"/>
                  </a:cubicBezTo>
                  <a:cubicBezTo>
                    <a:pt x="422" y="226"/>
                    <a:pt x="302" y="106"/>
                    <a:pt x="234" y="68"/>
                  </a:cubicBezTo>
                  <a:cubicBezTo>
                    <a:pt x="166" y="30"/>
                    <a:pt x="14" y="0"/>
                    <a:pt x="7" y="23"/>
                  </a:cubicBezTo>
                  <a:close/>
                </a:path>
              </a:pathLst>
            </a:custGeom>
            <a:gradFill flip="none" rotWithShape="1">
              <a:gsLst>
                <a:gs pos="94690">
                  <a:schemeClr val="bg1"/>
                </a:gs>
                <a:gs pos="0">
                  <a:srgbClr val="FF66CC"/>
                </a:gs>
                <a:gs pos="33000">
                  <a:srgbClr val="FF66CC"/>
                </a:gs>
              </a:gsLst>
              <a:path path="rect">
                <a:fillToRect l="50000" t="50000" r="50000" b="50000"/>
              </a:path>
              <a:tileRect/>
            </a:gra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3" name="Freeform 9">
              <a:extLst>
                <a:ext uri="{FF2B5EF4-FFF2-40B4-BE49-F238E27FC236}">
                  <a16:creationId xmlns:a16="http://schemas.microsoft.com/office/drawing/2014/main" id="{9C716AA7-5EE3-42D7-A8A5-642D9F2D93A3}"/>
                </a:ext>
              </a:extLst>
            </p:cNvPr>
            <p:cNvSpPr>
              <a:spLocks/>
            </p:cNvSpPr>
            <p:nvPr/>
          </p:nvSpPr>
          <p:spPr bwMode="auto">
            <a:xfrm rot="6865670">
              <a:off x="8883904" y="6497035"/>
              <a:ext cx="408540" cy="416054"/>
            </a:xfrm>
            <a:custGeom>
              <a:avLst/>
              <a:gdLst/>
              <a:ahLst/>
              <a:cxnLst>
                <a:cxn ang="0">
                  <a:pos x="7" y="23"/>
                </a:cxn>
                <a:cxn ang="0">
                  <a:pos x="189" y="204"/>
                </a:cxn>
                <a:cxn ang="0">
                  <a:pos x="415" y="249"/>
                </a:cxn>
                <a:cxn ang="0">
                  <a:pos x="234" y="68"/>
                </a:cxn>
                <a:cxn ang="0">
                  <a:pos x="7" y="23"/>
                </a:cxn>
              </a:cxnLst>
              <a:rect l="0" t="0" r="r" b="b"/>
              <a:pathLst>
                <a:path w="422" h="272">
                  <a:moveTo>
                    <a:pt x="7" y="23"/>
                  </a:moveTo>
                  <a:cubicBezTo>
                    <a:pt x="0" y="46"/>
                    <a:pt x="121" y="166"/>
                    <a:pt x="189" y="204"/>
                  </a:cubicBezTo>
                  <a:cubicBezTo>
                    <a:pt x="257" y="242"/>
                    <a:pt x="408" y="272"/>
                    <a:pt x="415" y="249"/>
                  </a:cubicBezTo>
                  <a:cubicBezTo>
                    <a:pt x="422" y="226"/>
                    <a:pt x="302" y="106"/>
                    <a:pt x="234" y="68"/>
                  </a:cubicBezTo>
                  <a:cubicBezTo>
                    <a:pt x="166" y="30"/>
                    <a:pt x="14" y="0"/>
                    <a:pt x="7" y="23"/>
                  </a:cubicBezTo>
                  <a:close/>
                </a:path>
              </a:pathLst>
            </a:custGeom>
            <a:gradFill flip="none" rotWithShape="1">
              <a:gsLst>
                <a:gs pos="94690">
                  <a:schemeClr val="bg1"/>
                </a:gs>
                <a:gs pos="0">
                  <a:srgbClr val="FF66CC"/>
                </a:gs>
                <a:gs pos="33000">
                  <a:srgbClr val="FF66CC"/>
                </a:gs>
              </a:gsLst>
              <a:path path="rect">
                <a:fillToRect l="50000" t="50000" r="50000" b="50000"/>
              </a:path>
              <a:tileRect/>
            </a:gra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4" name="Freeform 9">
              <a:extLst>
                <a:ext uri="{FF2B5EF4-FFF2-40B4-BE49-F238E27FC236}">
                  <a16:creationId xmlns:a16="http://schemas.microsoft.com/office/drawing/2014/main" id="{23573BF0-B9B5-4ACA-B917-BAC0392E499A}"/>
                </a:ext>
              </a:extLst>
            </p:cNvPr>
            <p:cNvSpPr>
              <a:spLocks/>
            </p:cNvSpPr>
            <p:nvPr/>
          </p:nvSpPr>
          <p:spPr bwMode="auto">
            <a:xfrm rot="8712714">
              <a:off x="8380123" y="6560914"/>
              <a:ext cx="408540" cy="416054"/>
            </a:xfrm>
            <a:custGeom>
              <a:avLst/>
              <a:gdLst/>
              <a:ahLst/>
              <a:cxnLst>
                <a:cxn ang="0">
                  <a:pos x="7" y="23"/>
                </a:cxn>
                <a:cxn ang="0">
                  <a:pos x="189" y="204"/>
                </a:cxn>
                <a:cxn ang="0">
                  <a:pos x="415" y="249"/>
                </a:cxn>
                <a:cxn ang="0">
                  <a:pos x="234" y="68"/>
                </a:cxn>
                <a:cxn ang="0">
                  <a:pos x="7" y="23"/>
                </a:cxn>
              </a:cxnLst>
              <a:rect l="0" t="0" r="r" b="b"/>
              <a:pathLst>
                <a:path w="422" h="272">
                  <a:moveTo>
                    <a:pt x="7" y="23"/>
                  </a:moveTo>
                  <a:cubicBezTo>
                    <a:pt x="0" y="46"/>
                    <a:pt x="121" y="166"/>
                    <a:pt x="189" y="204"/>
                  </a:cubicBezTo>
                  <a:cubicBezTo>
                    <a:pt x="257" y="242"/>
                    <a:pt x="408" y="272"/>
                    <a:pt x="415" y="249"/>
                  </a:cubicBezTo>
                  <a:cubicBezTo>
                    <a:pt x="422" y="226"/>
                    <a:pt x="302" y="106"/>
                    <a:pt x="234" y="68"/>
                  </a:cubicBezTo>
                  <a:cubicBezTo>
                    <a:pt x="166" y="30"/>
                    <a:pt x="14" y="0"/>
                    <a:pt x="7" y="23"/>
                  </a:cubicBezTo>
                  <a:close/>
                </a:path>
              </a:pathLst>
            </a:custGeom>
            <a:gradFill flip="none" rotWithShape="1">
              <a:gsLst>
                <a:gs pos="94690">
                  <a:schemeClr val="bg1"/>
                </a:gs>
                <a:gs pos="0">
                  <a:srgbClr val="FF66CC"/>
                </a:gs>
                <a:gs pos="33000">
                  <a:srgbClr val="FF66CC"/>
                </a:gs>
              </a:gsLst>
              <a:path path="rect">
                <a:fillToRect l="50000" t="50000" r="50000" b="50000"/>
              </a:path>
              <a:tileRect/>
            </a:gra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5" name="Freeform 9">
              <a:extLst>
                <a:ext uri="{FF2B5EF4-FFF2-40B4-BE49-F238E27FC236}">
                  <a16:creationId xmlns:a16="http://schemas.microsoft.com/office/drawing/2014/main" id="{D6DA0F1E-8BB8-4872-86F2-ED0B8AEEBA83}"/>
                </a:ext>
              </a:extLst>
            </p:cNvPr>
            <p:cNvSpPr>
              <a:spLocks/>
            </p:cNvSpPr>
            <p:nvPr/>
          </p:nvSpPr>
          <p:spPr bwMode="auto">
            <a:xfrm rot="6161990">
              <a:off x="7851147" y="4690551"/>
              <a:ext cx="408540" cy="416054"/>
            </a:xfrm>
            <a:custGeom>
              <a:avLst/>
              <a:gdLst/>
              <a:ahLst/>
              <a:cxnLst>
                <a:cxn ang="0">
                  <a:pos x="7" y="23"/>
                </a:cxn>
                <a:cxn ang="0">
                  <a:pos x="189" y="204"/>
                </a:cxn>
                <a:cxn ang="0">
                  <a:pos x="415" y="249"/>
                </a:cxn>
                <a:cxn ang="0">
                  <a:pos x="234" y="68"/>
                </a:cxn>
                <a:cxn ang="0">
                  <a:pos x="7" y="23"/>
                </a:cxn>
              </a:cxnLst>
              <a:rect l="0" t="0" r="r" b="b"/>
              <a:pathLst>
                <a:path w="422" h="272">
                  <a:moveTo>
                    <a:pt x="7" y="23"/>
                  </a:moveTo>
                  <a:cubicBezTo>
                    <a:pt x="0" y="46"/>
                    <a:pt x="121" y="166"/>
                    <a:pt x="189" y="204"/>
                  </a:cubicBezTo>
                  <a:cubicBezTo>
                    <a:pt x="257" y="242"/>
                    <a:pt x="408" y="272"/>
                    <a:pt x="415" y="249"/>
                  </a:cubicBezTo>
                  <a:cubicBezTo>
                    <a:pt x="422" y="226"/>
                    <a:pt x="302" y="106"/>
                    <a:pt x="234" y="68"/>
                  </a:cubicBezTo>
                  <a:cubicBezTo>
                    <a:pt x="166" y="30"/>
                    <a:pt x="14" y="0"/>
                    <a:pt x="7" y="23"/>
                  </a:cubicBezTo>
                  <a:close/>
                </a:path>
              </a:pathLst>
            </a:custGeom>
            <a:gradFill flip="none" rotWithShape="1">
              <a:gsLst>
                <a:gs pos="94690">
                  <a:schemeClr val="bg1"/>
                </a:gs>
                <a:gs pos="0">
                  <a:srgbClr val="FF66CC"/>
                </a:gs>
                <a:gs pos="33000">
                  <a:srgbClr val="FF66CC"/>
                </a:gs>
              </a:gsLst>
              <a:path path="rect">
                <a:fillToRect l="50000" t="50000" r="50000" b="50000"/>
              </a:path>
              <a:tileRect/>
            </a:gra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6" name="Freeform 9">
              <a:extLst>
                <a:ext uri="{FF2B5EF4-FFF2-40B4-BE49-F238E27FC236}">
                  <a16:creationId xmlns:a16="http://schemas.microsoft.com/office/drawing/2014/main" id="{A5B6D406-9BD1-4073-993B-1E9CAD95D8BD}"/>
                </a:ext>
              </a:extLst>
            </p:cNvPr>
            <p:cNvSpPr>
              <a:spLocks/>
            </p:cNvSpPr>
            <p:nvPr/>
          </p:nvSpPr>
          <p:spPr bwMode="auto">
            <a:xfrm rot="4299843">
              <a:off x="7504680" y="5071976"/>
              <a:ext cx="408540" cy="416054"/>
            </a:xfrm>
            <a:custGeom>
              <a:avLst/>
              <a:gdLst/>
              <a:ahLst/>
              <a:cxnLst>
                <a:cxn ang="0">
                  <a:pos x="7" y="23"/>
                </a:cxn>
                <a:cxn ang="0">
                  <a:pos x="189" y="204"/>
                </a:cxn>
                <a:cxn ang="0">
                  <a:pos x="415" y="249"/>
                </a:cxn>
                <a:cxn ang="0">
                  <a:pos x="234" y="68"/>
                </a:cxn>
                <a:cxn ang="0">
                  <a:pos x="7" y="23"/>
                </a:cxn>
              </a:cxnLst>
              <a:rect l="0" t="0" r="r" b="b"/>
              <a:pathLst>
                <a:path w="422" h="272">
                  <a:moveTo>
                    <a:pt x="7" y="23"/>
                  </a:moveTo>
                  <a:cubicBezTo>
                    <a:pt x="0" y="46"/>
                    <a:pt x="121" y="166"/>
                    <a:pt x="189" y="204"/>
                  </a:cubicBezTo>
                  <a:cubicBezTo>
                    <a:pt x="257" y="242"/>
                    <a:pt x="408" y="272"/>
                    <a:pt x="415" y="249"/>
                  </a:cubicBezTo>
                  <a:cubicBezTo>
                    <a:pt x="422" y="226"/>
                    <a:pt x="302" y="106"/>
                    <a:pt x="234" y="68"/>
                  </a:cubicBezTo>
                  <a:cubicBezTo>
                    <a:pt x="166" y="30"/>
                    <a:pt x="14" y="0"/>
                    <a:pt x="7" y="23"/>
                  </a:cubicBezTo>
                  <a:close/>
                </a:path>
              </a:pathLst>
            </a:custGeom>
            <a:gradFill flip="none" rotWithShape="1">
              <a:gsLst>
                <a:gs pos="94690">
                  <a:schemeClr val="bg1"/>
                </a:gs>
                <a:gs pos="0">
                  <a:srgbClr val="FF66CC"/>
                </a:gs>
                <a:gs pos="33000">
                  <a:srgbClr val="FF66CC"/>
                </a:gs>
              </a:gsLst>
              <a:path path="rect">
                <a:fillToRect l="50000" t="50000" r="50000" b="50000"/>
              </a:path>
              <a:tileRect/>
            </a:gra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7" name="Freeform 9">
              <a:extLst>
                <a:ext uri="{FF2B5EF4-FFF2-40B4-BE49-F238E27FC236}">
                  <a16:creationId xmlns:a16="http://schemas.microsoft.com/office/drawing/2014/main" id="{8FC8B7E0-9D96-43DD-BB88-A86E6CCD4DF1}"/>
                </a:ext>
              </a:extLst>
            </p:cNvPr>
            <p:cNvSpPr>
              <a:spLocks/>
            </p:cNvSpPr>
            <p:nvPr/>
          </p:nvSpPr>
          <p:spPr bwMode="auto">
            <a:xfrm rot="2612324">
              <a:off x="7419165" y="5588357"/>
              <a:ext cx="408540" cy="416054"/>
            </a:xfrm>
            <a:custGeom>
              <a:avLst/>
              <a:gdLst/>
              <a:ahLst/>
              <a:cxnLst>
                <a:cxn ang="0">
                  <a:pos x="7" y="23"/>
                </a:cxn>
                <a:cxn ang="0">
                  <a:pos x="189" y="204"/>
                </a:cxn>
                <a:cxn ang="0">
                  <a:pos x="415" y="249"/>
                </a:cxn>
                <a:cxn ang="0">
                  <a:pos x="234" y="68"/>
                </a:cxn>
                <a:cxn ang="0">
                  <a:pos x="7" y="23"/>
                </a:cxn>
              </a:cxnLst>
              <a:rect l="0" t="0" r="r" b="b"/>
              <a:pathLst>
                <a:path w="422" h="272">
                  <a:moveTo>
                    <a:pt x="7" y="23"/>
                  </a:moveTo>
                  <a:cubicBezTo>
                    <a:pt x="0" y="46"/>
                    <a:pt x="121" y="166"/>
                    <a:pt x="189" y="204"/>
                  </a:cubicBezTo>
                  <a:cubicBezTo>
                    <a:pt x="257" y="242"/>
                    <a:pt x="408" y="272"/>
                    <a:pt x="415" y="249"/>
                  </a:cubicBezTo>
                  <a:cubicBezTo>
                    <a:pt x="422" y="226"/>
                    <a:pt x="302" y="106"/>
                    <a:pt x="234" y="68"/>
                  </a:cubicBezTo>
                  <a:cubicBezTo>
                    <a:pt x="166" y="30"/>
                    <a:pt x="14" y="0"/>
                    <a:pt x="7" y="23"/>
                  </a:cubicBezTo>
                  <a:close/>
                </a:path>
              </a:pathLst>
            </a:custGeom>
            <a:gradFill flip="none" rotWithShape="1">
              <a:gsLst>
                <a:gs pos="94690">
                  <a:schemeClr val="bg1"/>
                </a:gs>
                <a:gs pos="0">
                  <a:srgbClr val="FF66CC"/>
                </a:gs>
                <a:gs pos="33000">
                  <a:srgbClr val="FF66CC"/>
                </a:gs>
              </a:gsLst>
              <a:path path="rect">
                <a:fillToRect l="50000" t="50000" r="50000" b="50000"/>
              </a:path>
              <a:tileRect/>
            </a:gra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8" name="Freeform 9">
              <a:extLst>
                <a:ext uri="{FF2B5EF4-FFF2-40B4-BE49-F238E27FC236}">
                  <a16:creationId xmlns:a16="http://schemas.microsoft.com/office/drawing/2014/main" id="{42E2F289-70BC-498F-8858-A0ECC2BFF197}"/>
                </a:ext>
              </a:extLst>
            </p:cNvPr>
            <p:cNvSpPr>
              <a:spLocks/>
            </p:cNvSpPr>
            <p:nvPr/>
          </p:nvSpPr>
          <p:spPr bwMode="auto">
            <a:xfrm rot="688844">
              <a:off x="7588340" y="6081227"/>
              <a:ext cx="408540" cy="416054"/>
            </a:xfrm>
            <a:custGeom>
              <a:avLst/>
              <a:gdLst/>
              <a:ahLst/>
              <a:cxnLst>
                <a:cxn ang="0">
                  <a:pos x="7" y="23"/>
                </a:cxn>
                <a:cxn ang="0">
                  <a:pos x="189" y="204"/>
                </a:cxn>
                <a:cxn ang="0">
                  <a:pos x="415" y="249"/>
                </a:cxn>
                <a:cxn ang="0">
                  <a:pos x="234" y="68"/>
                </a:cxn>
                <a:cxn ang="0">
                  <a:pos x="7" y="23"/>
                </a:cxn>
              </a:cxnLst>
              <a:rect l="0" t="0" r="r" b="b"/>
              <a:pathLst>
                <a:path w="422" h="272">
                  <a:moveTo>
                    <a:pt x="7" y="23"/>
                  </a:moveTo>
                  <a:cubicBezTo>
                    <a:pt x="0" y="46"/>
                    <a:pt x="121" y="166"/>
                    <a:pt x="189" y="204"/>
                  </a:cubicBezTo>
                  <a:cubicBezTo>
                    <a:pt x="257" y="242"/>
                    <a:pt x="408" y="272"/>
                    <a:pt x="415" y="249"/>
                  </a:cubicBezTo>
                  <a:cubicBezTo>
                    <a:pt x="422" y="226"/>
                    <a:pt x="302" y="106"/>
                    <a:pt x="234" y="68"/>
                  </a:cubicBezTo>
                  <a:cubicBezTo>
                    <a:pt x="166" y="30"/>
                    <a:pt x="14" y="0"/>
                    <a:pt x="7" y="23"/>
                  </a:cubicBezTo>
                  <a:close/>
                </a:path>
              </a:pathLst>
            </a:custGeom>
            <a:gradFill flip="none" rotWithShape="1">
              <a:gsLst>
                <a:gs pos="94690">
                  <a:schemeClr val="bg1"/>
                </a:gs>
                <a:gs pos="0">
                  <a:srgbClr val="FF66CC"/>
                </a:gs>
                <a:gs pos="33000">
                  <a:srgbClr val="FF66CC"/>
                </a:gs>
              </a:gsLst>
              <a:path path="rect">
                <a:fillToRect l="50000" t="50000" r="50000" b="50000"/>
              </a:path>
              <a:tileRect/>
            </a:gra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9" name="Freeform 9">
              <a:extLst>
                <a:ext uri="{FF2B5EF4-FFF2-40B4-BE49-F238E27FC236}">
                  <a16:creationId xmlns:a16="http://schemas.microsoft.com/office/drawing/2014/main" id="{838F2701-9317-42DE-87D0-B660FC8E94C3}"/>
                </a:ext>
              </a:extLst>
            </p:cNvPr>
            <p:cNvSpPr>
              <a:spLocks/>
            </p:cNvSpPr>
            <p:nvPr/>
          </p:nvSpPr>
          <p:spPr bwMode="auto">
            <a:xfrm rot="20825987">
              <a:off x="7948540" y="6410834"/>
              <a:ext cx="408540" cy="416054"/>
            </a:xfrm>
            <a:custGeom>
              <a:avLst/>
              <a:gdLst/>
              <a:ahLst/>
              <a:cxnLst>
                <a:cxn ang="0">
                  <a:pos x="7" y="23"/>
                </a:cxn>
                <a:cxn ang="0">
                  <a:pos x="189" y="204"/>
                </a:cxn>
                <a:cxn ang="0">
                  <a:pos x="415" y="249"/>
                </a:cxn>
                <a:cxn ang="0">
                  <a:pos x="234" y="68"/>
                </a:cxn>
                <a:cxn ang="0">
                  <a:pos x="7" y="23"/>
                </a:cxn>
              </a:cxnLst>
              <a:rect l="0" t="0" r="r" b="b"/>
              <a:pathLst>
                <a:path w="422" h="272">
                  <a:moveTo>
                    <a:pt x="7" y="23"/>
                  </a:moveTo>
                  <a:cubicBezTo>
                    <a:pt x="0" y="46"/>
                    <a:pt x="121" y="166"/>
                    <a:pt x="189" y="204"/>
                  </a:cubicBezTo>
                  <a:cubicBezTo>
                    <a:pt x="257" y="242"/>
                    <a:pt x="408" y="272"/>
                    <a:pt x="415" y="249"/>
                  </a:cubicBezTo>
                  <a:cubicBezTo>
                    <a:pt x="422" y="226"/>
                    <a:pt x="302" y="106"/>
                    <a:pt x="234" y="68"/>
                  </a:cubicBezTo>
                  <a:cubicBezTo>
                    <a:pt x="166" y="30"/>
                    <a:pt x="14" y="0"/>
                    <a:pt x="7" y="23"/>
                  </a:cubicBezTo>
                  <a:close/>
                </a:path>
              </a:pathLst>
            </a:custGeom>
            <a:gradFill flip="none" rotWithShape="1">
              <a:gsLst>
                <a:gs pos="94690">
                  <a:schemeClr val="bg1"/>
                </a:gs>
                <a:gs pos="0">
                  <a:srgbClr val="FF66CC"/>
                </a:gs>
                <a:gs pos="33000">
                  <a:srgbClr val="FF66CC"/>
                </a:gs>
              </a:gsLst>
              <a:path path="rect">
                <a:fillToRect l="50000" t="50000" r="50000" b="50000"/>
              </a:path>
              <a:tileRect/>
            </a:gra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10" name="椭圆 20">
              <a:extLst>
                <a:ext uri="{FF2B5EF4-FFF2-40B4-BE49-F238E27FC236}">
                  <a16:creationId xmlns:a16="http://schemas.microsoft.com/office/drawing/2014/main" id="{65A98394-2423-45A5-9D69-6AC8F1EA02B7}"/>
                </a:ext>
              </a:extLst>
            </p:cNvPr>
            <p:cNvSpPr/>
            <p:nvPr/>
          </p:nvSpPr>
          <p:spPr>
            <a:xfrm rot="509417">
              <a:off x="8907334" y="6160955"/>
              <a:ext cx="246318" cy="170853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566823B-B0C5-4FDE-9052-97EC9B716328}"/>
              </a:ext>
            </a:extLst>
          </p:cNvPr>
          <p:cNvGrpSpPr/>
          <p:nvPr/>
        </p:nvGrpSpPr>
        <p:grpSpPr>
          <a:xfrm>
            <a:off x="68436" y="1895077"/>
            <a:ext cx="1566248" cy="1264610"/>
            <a:chOff x="1984599" y="2001588"/>
            <a:chExt cx="1120695" cy="904864"/>
          </a:xfrm>
        </p:grpSpPr>
        <p:grpSp>
          <p:nvGrpSpPr>
            <p:cNvPr id="430" name="グループ化 429">
              <a:extLst>
                <a:ext uri="{FF2B5EF4-FFF2-40B4-BE49-F238E27FC236}">
                  <a16:creationId xmlns:a16="http://schemas.microsoft.com/office/drawing/2014/main" id="{341BBB40-96B0-4E2A-86C2-07288ACAF715}"/>
                </a:ext>
              </a:extLst>
            </p:cNvPr>
            <p:cNvGrpSpPr/>
            <p:nvPr/>
          </p:nvGrpSpPr>
          <p:grpSpPr>
            <a:xfrm>
              <a:off x="2294881" y="2275150"/>
              <a:ext cx="612256" cy="612256"/>
              <a:chOff x="1952625" y="1052513"/>
              <a:chExt cx="5256213" cy="5256212"/>
            </a:xfrm>
            <a:solidFill>
              <a:schemeClr val="bg1">
                <a:lumMod val="95000"/>
              </a:schemeClr>
            </a:solidFill>
          </p:grpSpPr>
          <p:sp>
            <p:nvSpPr>
              <p:cNvPr id="431" name="Freeform 6">
                <a:extLst>
                  <a:ext uri="{FF2B5EF4-FFF2-40B4-BE49-F238E27FC236}">
                    <a16:creationId xmlns:a16="http://schemas.microsoft.com/office/drawing/2014/main" id="{9E4931BF-FC27-48A4-8A74-0A1D3AD3E8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81500" y="1752600"/>
                <a:ext cx="330200" cy="352425"/>
              </a:xfrm>
              <a:custGeom>
                <a:avLst/>
                <a:gdLst>
                  <a:gd name="T0" fmla="*/ 88 w 88"/>
                  <a:gd name="T1" fmla="*/ 46 h 94"/>
                  <a:gd name="T2" fmla="*/ 21 w 88"/>
                  <a:gd name="T3" fmla="*/ 73 h 94"/>
                  <a:gd name="T4" fmla="*/ 29 w 88"/>
                  <a:gd name="T5" fmla="*/ 11 h 94"/>
                  <a:gd name="T6" fmla="*/ 86 w 88"/>
                  <a:gd name="T7" fmla="*/ 31 h 94"/>
                  <a:gd name="T8" fmla="*/ 88 w 88"/>
                  <a:gd name="T9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4">
                    <a:moveTo>
                      <a:pt x="88" y="46"/>
                    </a:moveTo>
                    <a:cubicBezTo>
                      <a:pt x="87" y="78"/>
                      <a:pt x="45" y="94"/>
                      <a:pt x="21" y="73"/>
                    </a:cubicBezTo>
                    <a:cubicBezTo>
                      <a:pt x="0" y="54"/>
                      <a:pt x="7" y="23"/>
                      <a:pt x="29" y="11"/>
                    </a:cubicBezTo>
                    <a:cubicBezTo>
                      <a:pt x="50" y="0"/>
                      <a:pt x="78" y="9"/>
                      <a:pt x="86" y="31"/>
                    </a:cubicBezTo>
                    <a:cubicBezTo>
                      <a:pt x="88" y="36"/>
                      <a:pt x="88" y="41"/>
                      <a:pt x="88" y="4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2" name="Freeform 7">
                <a:extLst>
                  <a:ext uri="{FF2B5EF4-FFF2-40B4-BE49-F238E27FC236}">
                    <a16:creationId xmlns:a16="http://schemas.microsoft.com/office/drawing/2014/main" id="{08B742D1-D24E-4064-9DC8-54FEC7D607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81500" y="5273675"/>
                <a:ext cx="330200" cy="352425"/>
              </a:xfrm>
              <a:custGeom>
                <a:avLst/>
                <a:gdLst>
                  <a:gd name="T0" fmla="*/ 88 w 88"/>
                  <a:gd name="T1" fmla="*/ 46 h 94"/>
                  <a:gd name="T2" fmla="*/ 21 w 88"/>
                  <a:gd name="T3" fmla="*/ 73 h 94"/>
                  <a:gd name="T4" fmla="*/ 29 w 88"/>
                  <a:gd name="T5" fmla="*/ 10 h 94"/>
                  <a:gd name="T6" fmla="*/ 86 w 88"/>
                  <a:gd name="T7" fmla="*/ 31 h 94"/>
                  <a:gd name="T8" fmla="*/ 88 w 88"/>
                  <a:gd name="T9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4">
                    <a:moveTo>
                      <a:pt x="88" y="46"/>
                    </a:moveTo>
                    <a:cubicBezTo>
                      <a:pt x="87" y="78"/>
                      <a:pt x="45" y="94"/>
                      <a:pt x="21" y="73"/>
                    </a:cubicBezTo>
                    <a:cubicBezTo>
                      <a:pt x="0" y="54"/>
                      <a:pt x="7" y="22"/>
                      <a:pt x="29" y="10"/>
                    </a:cubicBezTo>
                    <a:cubicBezTo>
                      <a:pt x="50" y="0"/>
                      <a:pt x="78" y="8"/>
                      <a:pt x="86" y="31"/>
                    </a:cubicBezTo>
                    <a:cubicBezTo>
                      <a:pt x="88" y="35"/>
                      <a:pt x="88" y="40"/>
                      <a:pt x="88" y="4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3" name="Oval 8">
                <a:extLst>
                  <a:ext uri="{FF2B5EF4-FFF2-40B4-BE49-F238E27FC236}">
                    <a16:creationId xmlns:a16="http://schemas.microsoft.com/office/drawing/2014/main" id="{F25B82FF-B1AF-46D8-9D75-C0564E35716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86275" y="1857375"/>
                <a:ext cx="150813" cy="150812"/>
              </a:xfrm>
              <a:prstGeom prst="ellipse">
                <a:avLst/>
              </a:prstGeom>
              <a:grpFill/>
              <a:ln w="127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4" name="Oval 9">
                <a:extLst>
                  <a:ext uri="{FF2B5EF4-FFF2-40B4-BE49-F238E27FC236}">
                    <a16:creationId xmlns:a16="http://schemas.microsoft.com/office/drawing/2014/main" id="{2A189781-2206-420D-9B2C-16ADBB87EE6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86275" y="5364163"/>
                <a:ext cx="150813" cy="150812"/>
              </a:xfrm>
              <a:prstGeom prst="ellipse">
                <a:avLst/>
              </a:prstGeom>
              <a:grpFill/>
              <a:ln w="127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5" name="Freeform 10">
                <a:extLst>
                  <a:ext uri="{FF2B5EF4-FFF2-40B4-BE49-F238E27FC236}">
                    <a16:creationId xmlns:a16="http://schemas.microsoft.com/office/drawing/2014/main" id="{9E920E9B-3D32-4C2E-A1AD-704716A705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86225" y="1782763"/>
                <a:ext cx="333375" cy="349250"/>
              </a:xfrm>
              <a:custGeom>
                <a:avLst/>
                <a:gdLst>
                  <a:gd name="T0" fmla="*/ 85 w 89"/>
                  <a:gd name="T1" fmla="*/ 38 h 93"/>
                  <a:gd name="T2" fmla="*/ 24 w 89"/>
                  <a:gd name="T3" fmla="*/ 76 h 93"/>
                  <a:gd name="T4" fmla="*/ 21 w 89"/>
                  <a:gd name="T5" fmla="*/ 13 h 93"/>
                  <a:gd name="T6" fmla="*/ 81 w 89"/>
                  <a:gd name="T7" fmla="*/ 24 h 93"/>
                  <a:gd name="T8" fmla="*/ 85 w 89"/>
                  <a:gd name="T9" fmla="*/ 3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3">
                    <a:moveTo>
                      <a:pt x="85" y="38"/>
                    </a:moveTo>
                    <a:cubicBezTo>
                      <a:pt x="89" y="70"/>
                      <a:pt x="51" y="93"/>
                      <a:pt x="24" y="76"/>
                    </a:cubicBezTo>
                    <a:cubicBezTo>
                      <a:pt x="0" y="61"/>
                      <a:pt x="1" y="29"/>
                      <a:pt x="21" y="13"/>
                    </a:cubicBezTo>
                    <a:cubicBezTo>
                      <a:pt x="40" y="0"/>
                      <a:pt x="69" y="3"/>
                      <a:pt x="81" y="24"/>
                    </a:cubicBezTo>
                    <a:cubicBezTo>
                      <a:pt x="83" y="28"/>
                      <a:pt x="85" y="33"/>
                      <a:pt x="85" y="38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6" name="Freeform 11">
                <a:extLst>
                  <a:ext uri="{FF2B5EF4-FFF2-40B4-BE49-F238E27FC236}">
                    <a16:creationId xmlns:a16="http://schemas.microsoft.com/office/drawing/2014/main" id="{98B6D055-5C31-4E63-BE38-E2FA8D376B6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97413" y="5248275"/>
                <a:ext cx="333375" cy="347662"/>
              </a:xfrm>
              <a:custGeom>
                <a:avLst/>
                <a:gdLst>
                  <a:gd name="T0" fmla="*/ 85 w 89"/>
                  <a:gd name="T1" fmla="*/ 38 h 93"/>
                  <a:gd name="T2" fmla="*/ 24 w 89"/>
                  <a:gd name="T3" fmla="*/ 77 h 93"/>
                  <a:gd name="T4" fmla="*/ 21 w 89"/>
                  <a:gd name="T5" fmla="*/ 14 h 93"/>
                  <a:gd name="T6" fmla="*/ 81 w 89"/>
                  <a:gd name="T7" fmla="*/ 24 h 93"/>
                  <a:gd name="T8" fmla="*/ 85 w 89"/>
                  <a:gd name="T9" fmla="*/ 3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3">
                    <a:moveTo>
                      <a:pt x="85" y="38"/>
                    </a:moveTo>
                    <a:cubicBezTo>
                      <a:pt x="89" y="71"/>
                      <a:pt x="51" y="93"/>
                      <a:pt x="24" y="77"/>
                    </a:cubicBezTo>
                    <a:cubicBezTo>
                      <a:pt x="0" y="62"/>
                      <a:pt x="1" y="30"/>
                      <a:pt x="21" y="14"/>
                    </a:cubicBezTo>
                    <a:cubicBezTo>
                      <a:pt x="40" y="0"/>
                      <a:pt x="69" y="4"/>
                      <a:pt x="81" y="24"/>
                    </a:cubicBezTo>
                    <a:cubicBezTo>
                      <a:pt x="83" y="28"/>
                      <a:pt x="85" y="33"/>
                      <a:pt x="85" y="38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7" name="Freeform 12">
                <a:extLst>
                  <a:ext uri="{FF2B5EF4-FFF2-40B4-BE49-F238E27FC236}">
                    <a16:creationId xmlns:a16="http://schemas.microsoft.com/office/drawing/2014/main" id="{244C2D43-0032-4415-B0AC-63CD8D5F286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79888" y="1876425"/>
                <a:ext cx="160338" cy="165100"/>
              </a:xfrm>
              <a:custGeom>
                <a:avLst/>
                <a:gdLst>
                  <a:gd name="T0" fmla="*/ 41 w 43"/>
                  <a:gd name="T1" fmla="*/ 18 h 44"/>
                  <a:gd name="T2" fmla="*/ 25 w 43"/>
                  <a:gd name="T3" fmla="*/ 42 h 44"/>
                  <a:gd name="T4" fmla="*/ 2 w 43"/>
                  <a:gd name="T5" fmla="*/ 25 h 44"/>
                  <a:gd name="T6" fmla="*/ 18 w 43"/>
                  <a:gd name="T7" fmla="*/ 2 h 44"/>
                  <a:gd name="T8" fmla="*/ 41 w 43"/>
                  <a:gd name="T9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41" y="18"/>
                    </a:moveTo>
                    <a:cubicBezTo>
                      <a:pt x="43" y="29"/>
                      <a:pt x="36" y="40"/>
                      <a:pt x="25" y="42"/>
                    </a:cubicBezTo>
                    <a:cubicBezTo>
                      <a:pt x="14" y="44"/>
                      <a:pt x="4" y="36"/>
                      <a:pt x="2" y="25"/>
                    </a:cubicBezTo>
                    <a:cubicBezTo>
                      <a:pt x="0" y="15"/>
                      <a:pt x="7" y="4"/>
                      <a:pt x="18" y="2"/>
                    </a:cubicBezTo>
                    <a:cubicBezTo>
                      <a:pt x="29" y="0"/>
                      <a:pt x="39" y="8"/>
                      <a:pt x="41" y="18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8" name="Freeform 13">
                <a:extLst>
                  <a:ext uri="{FF2B5EF4-FFF2-40B4-BE49-F238E27FC236}">
                    <a16:creationId xmlns:a16="http://schemas.microsoft.com/office/drawing/2014/main" id="{681ABAC0-AB5D-4714-98C1-D9799660A3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86313" y="5330825"/>
                <a:ext cx="161925" cy="160337"/>
              </a:xfrm>
              <a:custGeom>
                <a:avLst/>
                <a:gdLst>
                  <a:gd name="T0" fmla="*/ 41 w 43"/>
                  <a:gd name="T1" fmla="*/ 18 h 43"/>
                  <a:gd name="T2" fmla="*/ 25 w 43"/>
                  <a:gd name="T3" fmla="*/ 42 h 43"/>
                  <a:gd name="T4" fmla="*/ 2 w 43"/>
                  <a:gd name="T5" fmla="*/ 25 h 43"/>
                  <a:gd name="T6" fmla="*/ 18 w 43"/>
                  <a:gd name="T7" fmla="*/ 2 h 43"/>
                  <a:gd name="T8" fmla="*/ 41 w 43"/>
                  <a:gd name="T9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41" y="18"/>
                    </a:moveTo>
                    <a:cubicBezTo>
                      <a:pt x="43" y="29"/>
                      <a:pt x="36" y="40"/>
                      <a:pt x="25" y="42"/>
                    </a:cubicBezTo>
                    <a:cubicBezTo>
                      <a:pt x="14" y="43"/>
                      <a:pt x="4" y="36"/>
                      <a:pt x="2" y="25"/>
                    </a:cubicBezTo>
                    <a:cubicBezTo>
                      <a:pt x="0" y="14"/>
                      <a:pt x="7" y="4"/>
                      <a:pt x="18" y="2"/>
                    </a:cubicBezTo>
                    <a:cubicBezTo>
                      <a:pt x="29" y="0"/>
                      <a:pt x="40" y="8"/>
                      <a:pt x="41" y="18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9" name="Freeform 14">
                <a:extLst>
                  <a:ext uri="{FF2B5EF4-FFF2-40B4-BE49-F238E27FC236}">
                    <a16:creationId xmlns:a16="http://schemas.microsoft.com/office/drawing/2014/main" id="{B3CD4295-A6F5-4695-A9BD-3BACA07F65E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786188" y="1862138"/>
                <a:ext cx="352425" cy="341312"/>
              </a:xfrm>
              <a:custGeom>
                <a:avLst/>
                <a:gdLst>
                  <a:gd name="T0" fmla="*/ 85 w 94"/>
                  <a:gd name="T1" fmla="*/ 31 h 91"/>
                  <a:gd name="T2" fmla="*/ 31 w 94"/>
                  <a:gd name="T3" fmla="*/ 80 h 91"/>
                  <a:gd name="T4" fmla="*/ 17 w 94"/>
                  <a:gd name="T5" fmla="*/ 18 h 91"/>
                  <a:gd name="T6" fmla="*/ 78 w 94"/>
                  <a:gd name="T7" fmla="*/ 18 h 91"/>
                  <a:gd name="T8" fmla="*/ 85 w 94"/>
                  <a:gd name="T9" fmla="*/ 3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1">
                    <a:moveTo>
                      <a:pt x="85" y="31"/>
                    </a:moveTo>
                    <a:cubicBezTo>
                      <a:pt x="94" y="62"/>
                      <a:pt x="61" y="91"/>
                      <a:pt x="31" y="80"/>
                    </a:cubicBezTo>
                    <a:cubicBezTo>
                      <a:pt x="5" y="69"/>
                      <a:pt x="0" y="37"/>
                      <a:pt x="17" y="18"/>
                    </a:cubicBezTo>
                    <a:cubicBezTo>
                      <a:pt x="33" y="1"/>
                      <a:pt x="62" y="0"/>
                      <a:pt x="78" y="18"/>
                    </a:cubicBezTo>
                    <a:cubicBezTo>
                      <a:pt x="81" y="22"/>
                      <a:pt x="83" y="26"/>
                      <a:pt x="85" y="31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0" name="Freeform 15">
                <a:extLst>
                  <a:ext uri="{FF2B5EF4-FFF2-40B4-BE49-F238E27FC236}">
                    <a16:creationId xmlns:a16="http://schemas.microsoft.com/office/drawing/2014/main" id="{9E1F0444-A508-460E-92B3-94C550CBAC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89513" y="5168900"/>
                <a:ext cx="352425" cy="341312"/>
              </a:xfrm>
              <a:custGeom>
                <a:avLst/>
                <a:gdLst>
                  <a:gd name="T0" fmla="*/ 85 w 94"/>
                  <a:gd name="T1" fmla="*/ 31 h 91"/>
                  <a:gd name="T2" fmla="*/ 31 w 94"/>
                  <a:gd name="T3" fmla="*/ 80 h 91"/>
                  <a:gd name="T4" fmla="*/ 17 w 94"/>
                  <a:gd name="T5" fmla="*/ 18 h 91"/>
                  <a:gd name="T6" fmla="*/ 78 w 94"/>
                  <a:gd name="T7" fmla="*/ 18 h 91"/>
                  <a:gd name="T8" fmla="*/ 85 w 94"/>
                  <a:gd name="T9" fmla="*/ 3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1">
                    <a:moveTo>
                      <a:pt x="85" y="31"/>
                    </a:moveTo>
                    <a:cubicBezTo>
                      <a:pt x="94" y="62"/>
                      <a:pt x="61" y="91"/>
                      <a:pt x="31" y="80"/>
                    </a:cubicBezTo>
                    <a:cubicBezTo>
                      <a:pt x="5" y="69"/>
                      <a:pt x="0" y="38"/>
                      <a:pt x="17" y="18"/>
                    </a:cubicBezTo>
                    <a:cubicBezTo>
                      <a:pt x="33" y="1"/>
                      <a:pt x="63" y="0"/>
                      <a:pt x="78" y="18"/>
                    </a:cubicBezTo>
                    <a:cubicBezTo>
                      <a:pt x="81" y="22"/>
                      <a:pt x="83" y="26"/>
                      <a:pt x="85" y="31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1" name="Freeform 16">
                <a:extLst>
                  <a:ext uri="{FF2B5EF4-FFF2-40B4-BE49-F238E27FC236}">
                    <a16:creationId xmlns:a16="http://schemas.microsoft.com/office/drawing/2014/main" id="{65810E78-D69D-44AE-A9C3-C7027D96372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879850" y="1952625"/>
                <a:ext cx="168275" cy="171450"/>
              </a:xfrm>
              <a:custGeom>
                <a:avLst/>
                <a:gdLst>
                  <a:gd name="T0" fmla="*/ 42 w 45"/>
                  <a:gd name="T1" fmla="*/ 16 h 46"/>
                  <a:gd name="T2" fmla="*/ 30 w 45"/>
                  <a:gd name="T3" fmla="*/ 42 h 46"/>
                  <a:gd name="T4" fmla="*/ 4 w 45"/>
                  <a:gd name="T5" fmla="*/ 30 h 46"/>
                  <a:gd name="T6" fmla="*/ 16 w 45"/>
                  <a:gd name="T7" fmla="*/ 4 h 46"/>
                  <a:gd name="T8" fmla="*/ 42 w 45"/>
                  <a:gd name="T9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6">
                    <a:moveTo>
                      <a:pt x="42" y="16"/>
                    </a:moveTo>
                    <a:cubicBezTo>
                      <a:pt x="45" y="26"/>
                      <a:pt x="40" y="38"/>
                      <a:pt x="30" y="42"/>
                    </a:cubicBezTo>
                    <a:cubicBezTo>
                      <a:pt x="19" y="46"/>
                      <a:pt x="8" y="40"/>
                      <a:pt x="4" y="30"/>
                    </a:cubicBezTo>
                    <a:cubicBezTo>
                      <a:pt x="0" y="19"/>
                      <a:pt x="6" y="8"/>
                      <a:pt x="16" y="4"/>
                    </a:cubicBezTo>
                    <a:cubicBezTo>
                      <a:pt x="26" y="0"/>
                      <a:pt x="38" y="6"/>
                      <a:pt x="42" y="1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2" name="Freeform 17">
                <a:extLst>
                  <a:ext uri="{FF2B5EF4-FFF2-40B4-BE49-F238E27FC236}">
                    <a16:creationId xmlns:a16="http://schemas.microsoft.com/office/drawing/2014/main" id="{39451923-C373-4A2F-ADA3-B1D9FEAB171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080000" y="5248275"/>
                <a:ext cx="168275" cy="168275"/>
              </a:xfrm>
              <a:custGeom>
                <a:avLst/>
                <a:gdLst>
                  <a:gd name="T0" fmla="*/ 42 w 45"/>
                  <a:gd name="T1" fmla="*/ 16 h 45"/>
                  <a:gd name="T2" fmla="*/ 30 w 45"/>
                  <a:gd name="T3" fmla="*/ 41 h 45"/>
                  <a:gd name="T4" fmla="*/ 4 w 45"/>
                  <a:gd name="T5" fmla="*/ 30 h 45"/>
                  <a:gd name="T6" fmla="*/ 16 w 45"/>
                  <a:gd name="T7" fmla="*/ 4 h 45"/>
                  <a:gd name="T8" fmla="*/ 42 w 45"/>
                  <a:gd name="T9" fmla="*/ 1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42" y="16"/>
                    </a:moveTo>
                    <a:cubicBezTo>
                      <a:pt x="45" y="26"/>
                      <a:pt x="40" y="38"/>
                      <a:pt x="30" y="41"/>
                    </a:cubicBezTo>
                    <a:cubicBezTo>
                      <a:pt x="19" y="45"/>
                      <a:pt x="8" y="40"/>
                      <a:pt x="4" y="30"/>
                    </a:cubicBezTo>
                    <a:cubicBezTo>
                      <a:pt x="0" y="19"/>
                      <a:pt x="6" y="8"/>
                      <a:pt x="16" y="4"/>
                    </a:cubicBezTo>
                    <a:cubicBezTo>
                      <a:pt x="26" y="0"/>
                      <a:pt x="38" y="5"/>
                      <a:pt x="42" y="1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3" name="Freeform 18">
                <a:extLst>
                  <a:ext uri="{FF2B5EF4-FFF2-40B4-BE49-F238E27FC236}">
                    <a16:creationId xmlns:a16="http://schemas.microsoft.com/office/drawing/2014/main" id="{826285EF-216F-453B-95D3-B08B834320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08375" y="1985963"/>
                <a:ext cx="363538" cy="336550"/>
              </a:xfrm>
              <a:custGeom>
                <a:avLst/>
                <a:gdLst>
                  <a:gd name="T0" fmla="*/ 82 w 97"/>
                  <a:gd name="T1" fmla="*/ 27 h 90"/>
                  <a:gd name="T2" fmla="*/ 37 w 97"/>
                  <a:gd name="T3" fmla="*/ 84 h 90"/>
                  <a:gd name="T4" fmla="*/ 13 w 97"/>
                  <a:gd name="T5" fmla="*/ 25 h 90"/>
                  <a:gd name="T6" fmla="*/ 72 w 97"/>
                  <a:gd name="T7" fmla="*/ 15 h 90"/>
                  <a:gd name="T8" fmla="*/ 82 w 97"/>
                  <a:gd name="T9" fmla="*/ 2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90">
                    <a:moveTo>
                      <a:pt x="82" y="27"/>
                    </a:moveTo>
                    <a:cubicBezTo>
                      <a:pt x="97" y="55"/>
                      <a:pt x="69" y="90"/>
                      <a:pt x="37" y="84"/>
                    </a:cubicBezTo>
                    <a:cubicBezTo>
                      <a:pt x="9" y="78"/>
                      <a:pt x="0" y="47"/>
                      <a:pt x="13" y="25"/>
                    </a:cubicBezTo>
                    <a:cubicBezTo>
                      <a:pt x="26" y="6"/>
                      <a:pt x="55" y="0"/>
                      <a:pt x="72" y="15"/>
                    </a:cubicBezTo>
                    <a:cubicBezTo>
                      <a:pt x="76" y="18"/>
                      <a:pt x="80" y="22"/>
                      <a:pt x="82" y="27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4" name="Freeform 19">
                <a:extLst>
                  <a:ext uri="{FF2B5EF4-FFF2-40B4-BE49-F238E27FC236}">
                    <a16:creationId xmlns:a16="http://schemas.microsoft.com/office/drawing/2014/main" id="{18043302-384B-40B3-A0CA-4FFEC6E54E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67325" y="5030788"/>
                <a:ext cx="363538" cy="341312"/>
              </a:xfrm>
              <a:custGeom>
                <a:avLst/>
                <a:gdLst>
                  <a:gd name="T0" fmla="*/ 82 w 97"/>
                  <a:gd name="T1" fmla="*/ 27 h 91"/>
                  <a:gd name="T2" fmla="*/ 37 w 97"/>
                  <a:gd name="T3" fmla="*/ 85 h 91"/>
                  <a:gd name="T4" fmla="*/ 14 w 97"/>
                  <a:gd name="T5" fmla="*/ 26 h 91"/>
                  <a:gd name="T6" fmla="*/ 73 w 97"/>
                  <a:gd name="T7" fmla="*/ 16 h 91"/>
                  <a:gd name="T8" fmla="*/ 82 w 97"/>
                  <a:gd name="T9" fmla="*/ 2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91">
                    <a:moveTo>
                      <a:pt x="82" y="27"/>
                    </a:moveTo>
                    <a:cubicBezTo>
                      <a:pt x="97" y="56"/>
                      <a:pt x="69" y="91"/>
                      <a:pt x="37" y="85"/>
                    </a:cubicBezTo>
                    <a:cubicBezTo>
                      <a:pt x="10" y="79"/>
                      <a:pt x="0" y="48"/>
                      <a:pt x="14" y="26"/>
                    </a:cubicBezTo>
                    <a:cubicBezTo>
                      <a:pt x="27" y="7"/>
                      <a:pt x="55" y="0"/>
                      <a:pt x="73" y="16"/>
                    </a:cubicBezTo>
                    <a:cubicBezTo>
                      <a:pt x="77" y="19"/>
                      <a:pt x="80" y="23"/>
                      <a:pt x="82" y="27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5" name="Freeform 20">
                <a:extLst>
                  <a:ext uri="{FF2B5EF4-FFF2-40B4-BE49-F238E27FC236}">
                    <a16:creationId xmlns:a16="http://schemas.microsoft.com/office/drawing/2014/main" id="{1EA8F747-CEC3-48E0-84DE-8BEBB5280AD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02038" y="2079625"/>
                <a:ext cx="171450" cy="173037"/>
              </a:xfrm>
              <a:custGeom>
                <a:avLst/>
                <a:gdLst>
                  <a:gd name="T0" fmla="*/ 41 w 46"/>
                  <a:gd name="T1" fmla="*/ 13 h 46"/>
                  <a:gd name="T2" fmla="*/ 33 w 46"/>
                  <a:gd name="T3" fmla="*/ 41 h 46"/>
                  <a:gd name="T4" fmla="*/ 6 w 46"/>
                  <a:gd name="T5" fmla="*/ 33 h 46"/>
                  <a:gd name="T6" fmla="*/ 13 w 46"/>
                  <a:gd name="T7" fmla="*/ 6 h 46"/>
                  <a:gd name="T8" fmla="*/ 41 w 46"/>
                  <a:gd name="T9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41" y="13"/>
                    </a:moveTo>
                    <a:cubicBezTo>
                      <a:pt x="46" y="23"/>
                      <a:pt x="43" y="35"/>
                      <a:pt x="33" y="41"/>
                    </a:cubicBezTo>
                    <a:cubicBezTo>
                      <a:pt x="24" y="46"/>
                      <a:pt x="12" y="43"/>
                      <a:pt x="6" y="33"/>
                    </a:cubicBezTo>
                    <a:cubicBezTo>
                      <a:pt x="0" y="24"/>
                      <a:pt x="4" y="11"/>
                      <a:pt x="13" y="6"/>
                    </a:cubicBezTo>
                    <a:cubicBezTo>
                      <a:pt x="23" y="0"/>
                      <a:pt x="35" y="4"/>
                      <a:pt x="41" y="13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6" name="Freeform 21">
                <a:extLst>
                  <a:ext uri="{FF2B5EF4-FFF2-40B4-BE49-F238E27FC236}">
                    <a16:creationId xmlns:a16="http://schemas.microsoft.com/office/drawing/2014/main" id="{376A7EA1-179B-4D49-90B6-2A604A09D01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356225" y="5116513"/>
                <a:ext cx="173038" cy="173037"/>
              </a:xfrm>
              <a:custGeom>
                <a:avLst/>
                <a:gdLst>
                  <a:gd name="T0" fmla="*/ 40 w 46"/>
                  <a:gd name="T1" fmla="*/ 13 h 46"/>
                  <a:gd name="T2" fmla="*/ 33 w 46"/>
                  <a:gd name="T3" fmla="*/ 40 h 46"/>
                  <a:gd name="T4" fmla="*/ 6 w 46"/>
                  <a:gd name="T5" fmla="*/ 33 h 46"/>
                  <a:gd name="T6" fmla="*/ 13 w 46"/>
                  <a:gd name="T7" fmla="*/ 6 h 46"/>
                  <a:gd name="T8" fmla="*/ 40 w 46"/>
                  <a:gd name="T9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40" y="13"/>
                    </a:moveTo>
                    <a:cubicBezTo>
                      <a:pt x="46" y="23"/>
                      <a:pt x="42" y="35"/>
                      <a:pt x="33" y="40"/>
                    </a:cubicBezTo>
                    <a:cubicBezTo>
                      <a:pt x="23" y="46"/>
                      <a:pt x="11" y="43"/>
                      <a:pt x="6" y="33"/>
                    </a:cubicBezTo>
                    <a:cubicBezTo>
                      <a:pt x="0" y="24"/>
                      <a:pt x="3" y="11"/>
                      <a:pt x="13" y="6"/>
                    </a:cubicBezTo>
                    <a:cubicBezTo>
                      <a:pt x="22" y="0"/>
                      <a:pt x="35" y="4"/>
                      <a:pt x="40" y="13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7" name="Freeform 22">
                <a:extLst>
                  <a:ext uri="{FF2B5EF4-FFF2-40B4-BE49-F238E27FC236}">
                    <a16:creationId xmlns:a16="http://schemas.microsoft.com/office/drawing/2014/main" id="{8A3CC024-EF1E-4DC9-9614-89A1D331F0C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60725" y="2157413"/>
                <a:ext cx="363538" cy="323850"/>
              </a:xfrm>
              <a:custGeom>
                <a:avLst/>
                <a:gdLst>
                  <a:gd name="T0" fmla="*/ 77 w 97"/>
                  <a:gd name="T1" fmla="*/ 22 h 86"/>
                  <a:gd name="T2" fmla="*/ 43 w 97"/>
                  <a:gd name="T3" fmla="*/ 86 h 86"/>
                  <a:gd name="T4" fmla="*/ 9 w 97"/>
                  <a:gd name="T5" fmla="*/ 32 h 86"/>
                  <a:gd name="T6" fmla="*/ 66 w 97"/>
                  <a:gd name="T7" fmla="*/ 12 h 86"/>
                  <a:gd name="T8" fmla="*/ 77 w 97"/>
                  <a:gd name="T9" fmla="*/ 2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86">
                    <a:moveTo>
                      <a:pt x="77" y="22"/>
                    </a:moveTo>
                    <a:cubicBezTo>
                      <a:pt x="97" y="47"/>
                      <a:pt x="75" y="86"/>
                      <a:pt x="43" y="86"/>
                    </a:cubicBezTo>
                    <a:cubicBezTo>
                      <a:pt x="15" y="85"/>
                      <a:pt x="0" y="56"/>
                      <a:pt x="9" y="32"/>
                    </a:cubicBezTo>
                    <a:cubicBezTo>
                      <a:pt x="19" y="11"/>
                      <a:pt x="45" y="0"/>
                      <a:pt x="66" y="12"/>
                    </a:cubicBezTo>
                    <a:cubicBezTo>
                      <a:pt x="70" y="14"/>
                      <a:pt x="74" y="17"/>
                      <a:pt x="77" y="22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8" name="Freeform 23">
                <a:extLst>
                  <a:ext uri="{FF2B5EF4-FFF2-40B4-BE49-F238E27FC236}">
                    <a16:creationId xmlns:a16="http://schemas.microsoft.com/office/drawing/2014/main" id="{8D52A443-43A5-4609-BB19-5D0B5BCDC94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521325" y="4854575"/>
                <a:ext cx="363538" cy="322262"/>
              </a:xfrm>
              <a:custGeom>
                <a:avLst/>
                <a:gdLst>
                  <a:gd name="T0" fmla="*/ 77 w 97"/>
                  <a:gd name="T1" fmla="*/ 22 h 86"/>
                  <a:gd name="T2" fmla="*/ 43 w 97"/>
                  <a:gd name="T3" fmla="*/ 86 h 86"/>
                  <a:gd name="T4" fmla="*/ 10 w 97"/>
                  <a:gd name="T5" fmla="*/ 32 h 86"/>
                  <a:gd name="T6" fmla="*/ 66 w 97"/>
                  <a:gd name="T7" fmla="*/ 12 h 86"/>
                  <a:gd name="T8" fmla="*/ 77 w 97"/>
                  <a:gd name="T9" fmla="*/ 2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86">
                    <a:moveTo>
                      <a:pt x="77" y="22"/>
                    </a:moveTo>
                    <a:cubicBezTo>
                      <a:pt x="97" y="47"/>
                      <a:pt x="75" y="86"/>
                      <a:pt x="43" y="86"/>
                    </a:cubicBezTo>
                    <a:cubicBezTo>
                      <a:pt x="15" y="85"/>
                      <a:pt x="0" y="56"/>
                      <a:pt x="10" y="32"/>
                    </a:cubicBezTo>
                    <a:cubicBezTo>
                      <a:pt x="19" y="11"/>
                      <a:pt x="46" y="0"/>
                      <a:pt x="66" y="12"/>
                    </a:cubicBezTo>
                    <a:cubicBezTo>
                      <a:pt x="71" y="14"/>
                      <a:pt x="74" y="17"/>
                      <a:pt x="77" y="22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9" name="Freeform 24">
                <a:extLst>
                  <a:ext uri="{FF2B5EF4-FFF2-40B4-BE49-F238E27FC236}">
                    <a16:creationId xmlns:a16="http://schemas.microsoft.com/office/drawing/2014/main" id="{53BA5A20-520B-45E7-AA94-981FF1697E9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354388" y="2255838"/>
                <a:ext cx="168275" cy="168275"/>
              </a:xfrm>
              <a:custGeom>
                <a:avLst/>
                <a:gdLst>
                  <a:gd name="T0" fmla="*/ 38 w 45"/>
                  <a:gd name="T1" fmla="*/ 10 h 45"/>
                  <a:gd name="T2" fmla="*/ 36 w 45"/>
                  <a:gd name="T3" fmla="*/ 38 h 45"/>
                  <a:gd name="T4" fmla="*/ 7 w 45"/>
                  <a:gd name="T5" fmla="*/ 36 h 45"/>
                  <a:gd name="T6" fmla="*/ 10 w 45"/>
                  <a:gd name="T7" fmla="*/ 8 h 45"/>
                  <a:gd name="T8" fmla="*/ 38 w 45"/>
                  <a:gd name="T9" fmla="*/ 1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38" y="10"/>
                    </a:moveTo>
                    <a:cubicBezTo>
                      <a:pt x="45" y="18"/>
                      <a:pt x="44" y="31"/>
                      <a:pt x="36" y="38"/>
                    </a:cubicBezTo>
                    <a:cubicBezTo>
                      <a:pt x="27" y="45"/>
                      <a:pt x="15" y="44"/>
                      <a:pt x="7" y="36"/>
                    </a:cubicBezTo>
                    <a:cubicBezTo>
                      <a:pt x="0" y="27"/>
                      <a:pt x="2" y="15"/>
                      <a:pt x="10" y="8"/>
                    </a:cubicBezTo>
                    <a:cubicBezTo>
                      <a:pt x="18" y="0"/>
                      <a:pt x="31" y="2"/>
                      <a:pt x="38" y="1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0" name="Freeform 25">
                <a:extLst>
                  <a:ext uri="{FF2B5EF4-FFF2-40B4-BE49-F238E27FC236}">
                    <a16:creationId xmlns:a16="http://schemas.microsoft.com/office/drawing/2014/main" id="{585F98F1-269E-4FAA-8F99-02FC050004B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611813" y="4943475"/>
                <a:ext cx="165100" cy="169862"/>
              </a:xfrm>
              <a:custGeom>
                <a:avLst/>
                <a:gdLst>
                  <a:gd name="T0" fmla="*/ 37 w 44"/>
                  <a:gd name="T1" fmla="*/ 9 h 45"/>
                  <a:gd name="T2" fmla="*/ 35 w 44"/>
                  <a:gd name="T3" fmla="*/ 38 h 45"/>
                  <a:gd name="T4" fmla="*/ 7 w 44"/>
                  <a:gd name="T5" fmla="*/ 35 h 45"/>
                  <a:gd name="T6" fmla="*/ 9 w 44"/>
                  <a:gd name="T7" fmla="*/ 7 h 45"/>
                  <a:gd name="T8" fmla="*/ 37 w 44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37" y="9"/>
                    </a:moveTo>
                    <a:cubicBezTo>
                      <a:pt x="44" y="18"/>
                      <a:pt x="43" y="30"/>
                      <a:pt x="35" y="38"/>
                    </a:cubicBezTo>
                    <a:cubicBezTo>
                      <a:pt x="26" y="45"/>
                      <a:pt x="14" y="44"/>
                      <a:pt x="7" y="35"/>
                    </a:cubicBezTo>
                    <a:cubicBezTo>
                      <a:pt x="0" y="27"/>
                      <a:pt x="1" y="14"/>
                      <a:pt x="9" y="7"/>
                    </a:cubicBezTo>
                    <a:cubicBezTo>
                      <a:pt x="18" y="0"/>
                      <a:pt x="30" y="1"/>
                      <a:pt x="37" y="9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1" name="Freeform 26">
                <a:extLst>
                  <a:ext uri="{FF2B5EF4-FFF2-40B4-BE49-F238E27FC236}">
                    <a16:creationId xmlns:a16="http://schemas.microsoft.com/office/drawing/2014/main" id="{9908E6DF-86D3-4570-964E-AA0798A8E6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51175" y="2374900"/>
                <a:ext cx="352425" cy="334962"/>
              </a:xfrm>
              <a:custGeom>
                <a:avLst/>
                <a:gdLst>
                  <a:gd name="T0" fmla="*/ 71 w 94"/>
                  <a:gd name="T1" fmla="*/ 16 h 89"/>
                  <a:gd name="T2" fmla="*/ 48 w 94"/>
                  <a:gd name="T3" fmla="*/ 86 h 89"/>
                  <a:gd name="T4" fmla="*/ 6 w 94"/>
                  <a:gd name="T5" fmla="*/ 39 h 89"/>
                  <a:gd name="T6" fmla="*/ 58 w 94"/>
                  <a:gd name="T7" fmla="*/ 8 h 89"/>
                  <a:gd name="T8" fmla="*/ 71 w 94"/>
                  <a:gd name="T9" fmla="*/ 1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89">
                    <a:moveTo>
                      <a:pt x="71" y="16"/>
                    </a:moveTo>
                    <a:cubicBezTo>
                      <a:pt x="94" y="38"/>
                      <a:pt x="80" y="80"/>
                      <a:pt x="48" y="86"/>
                    </a:cubicBezTo>
                    <a:cubicBezTo>
                      <a:pt x="20" y="89"/>
                      <a:pt x="0" y="64"/>
                      <a:pt x="6" y="39"/>
                    </a:cubicBezTo>
                    <a:cubicBezTo>
                      <a:pt x="11" y="16"/>
                      <a:pt x="36" y="0"/>
                      <a:pt x="58" y="8"/>
                    </a:cubicBezTo>
                    <a:cubicBezTo>
                      <a:pt x="62" y="10"/>
                      <a:pt x="67" y="13"/>
                      <a:pt x="71" y="1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2" name="Freeform 27">
                <a:extLst>
                  <a:ext uri="{FF2B5EF4-FFF2-40B4-BE49-F238E27FC236}">
                    <a16:creationId xmlns:a16="http://schemas.microsoft.com/office/drawing/2014/main" id="{30BB8924-7B25-4139-BDB1-4EBF27D9809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749925" y="4640263"/>
                <a:ext cx="349250" cy="333375"/>
              </a:xfrm>
              <a:custGeom>
                <a:avLst/>
                <a:gdLst>
                  <a:gd name="T0" fmla="*/ 70 w 93"/>
                  <a:gd name="T1" fmla="*/ 16 h 89"/>
                  <a:gd name="T2" fmla="*/ 47 w 93"/>
                  <a:gd name="T3" fmla="*/ 85 h 89"/>
                  <a:gd name="T4" fmla="*/ 5 w 93"/>
                  <a:gd name="T5" fmla="*/ 38 h 89"/>
                  <a:gd name="T6" fmla="*/ 57 w 93"/>
                  <a:gd name="T7" fmla="*/ 8 h 89"/>
                  <a:gd name="T8" fmla="*/ 70 w 93"/>
                  <a:gd name="T9" fmla="*/ 1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89">
                    <a:moveTo>
                      <a:pt x="70" y="16"/>
                    </a:moveTo>
                    <a:cubicBezTo>
                      <a:pt x="93" y="38"/>
                      <a:pt x="79" y="80"/>
                      <a:pt x="47" y="85"/>
                    </a:cubicBezTo>
                    <a:cubicBezTo>
                      <a:pt x="19" y="89"/>
                      <a:pt x="0" y="63"/>
                      <a:pt x="5" y="38"/>
                    </a:cubicBezTo>
                    <a:cubicBezTo>
                      <a:pt x="10" y="15"/>
                      <a:pt x="35" y="0"/>
                      <a:pt x="57" y="8"/>
                    </a:cubicBezTo>
                    <a:cubicBezTo>
                      <a:pt x="61" y="9"/>
                      <a:pt x="66" y="12"/>
                      <a:pt x="70" y="1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3" name="Freeform 28">
                <a:extLst>
                  <a:ext uri="{FF2B5EF4-FFF2-40B4-BE49-F238E27FC236}">
                    <a16:creationId xmlns:a16="http://schemas.microsoft.com/office/drawing/2014/main" id="{CA88D91D-BE5B-4643-A29C-92D7A05FD8A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40075" y="2473325"/>
                <a:ext cx="169863" cy="168275"/>
              </a:xfrm>
              <a:custGeom>
                <a:avLst/>
                <a:gdLst>
                  <a:gd name="T0" fmla="*/ 35 w 45"/>
                  <a:gd name="T1" fmla="*/ 7 h 45"/>
                  <a:gd name="T2" fmla="*/ 38 w 45"/>
                  <a:gd name="T3" fmla="*/ 35 h 45"/>
                  <a:gd name="T4" fmla="*/ 10 w 45"/>
                  <a:gd name="T5" fmla="*/ 38 h 45"/>
                  <a:gd name="T6" fmla="*/ 7 w 45"/>
                  <a:gd name="T7" fmla="*/ 9 h 45"/>
                  <a:gd name="T8" fmla="*/ 35 w 45"/>
                  <a:gd name="T9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35" y="7"/>
                    </a:moveTo>
                    <a:cubicBezTo>
                      <a:pt x="44" y="14"/>
                      <a:pt x="45" y="27"/>
                      <a:pt x="38" y="35"/>
                    </a:cubicBezTo>
                    <a:cubicBezTo>
                      <a:pt x="31" y="44"/>
                      <a:pt x="18" y="45"/>
                      <a:pt x="10" y="38"/>
                    </a:cubicBezTo>
                    <a:cubicBezTo>
                      <a:pt x="1" y="30"/>
                      <a:pt x="0" y="18"/>
                      <a:pt x="7" y="9"/>
                    </a:cubicBezTo>
                    <a:cubicBezTo>
                      <a:pt x="14" y="1"/>
                      <a:pt x="27" y="0"/>
                      <a:pt x="35" y="7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4" name="Freeform 29">
                <a:extLst>
                  <a:ext uri="{FF2B5EF4-FFF2-40B4-BE49-F238E27FC236}">
                    <a16:creationId xmlns:a16="http://schemas.microsoft.com/office/drawing/2014/main" id="{12FA2FF4-4AAC-4971-A926-B5CE6D466C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26125" y="4725988"/>
                <a:ext cx="168275" cy="169862"/>
              </a:xfrm>
              <a:custGeom>
                <a:avLst/>
                <a:gdLst>
                  <a:gd name="T0" fmla="*/ 36 w 45"/>
                  <a:gd name="T1" fmla="*/ 7 h 45"/>
                  <a:gd name="T2" fmla="*/ 38 w 45"/>
                  <a:gd name="T3" fmla="*/ 35 h 45"/>
                  <a:gd name="T4" fmla="*/ 10 w 45"/>
                  <a:gd name="T5" fmla="*/ 38 h 45"/>
                  <a:gd name="T6" fmla="*/ 7 w 45"/>
                  <a:gd name="T7" fmla="*/ 9 h 45"/>
                  <a:gd name="T8" fmla="*/ 36 w 45"/>
                  <a:gd name="T9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36" y="7"/>
                    </a:moveTo>
                    <a:cubicBezTo>
                      <a:pt x="44" y="14"/>
                      <a:pt x="45" y="27"/>
                      <a:pt x="38" y="35"/>
                    </a:cubicBezTo>
                    <a:cubicBezTo>
                      <a:pt x="31" y="44"/>
                      <a:pt x="18" y="45"/>
                      <a:pt x="10" y="38"/>
                    </a:cubicBezTo>
                    <a:cubicBezTo>
                      <a:pt x="1" y="31"/>
                      <a:pt x="0" y="18"/>
                      <a:pt x="7" y="9"/>
                    </a:cubicBezTo>
                    <a:cubicBezTo>
                      <a:pt x="15" y="1"/>
                      <a:pt x="27" y="0"/>
                      <a:pt x="36" y="7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5" name="Freeform 30">
                <a:extLst>
                  <a:ext uri="{FF2B5EF4-FFF2-40B4-BE49-F238E27FC236}">
                    <a16:creationId xmlns:a16="http://schemas.microsoft.com/office/drawing/2014/main" id="{A310E37C-AE42-4E8C-AF43-5D2AC45A56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89250" y="2633663"/>
                <a:ext cx="330200" cy="341312"/>
              </a:xfrm>
              <a:custGeom>
                <a:avLst/>
                <a:gdLst>
                  <a:gd name="T0" fmla="*/ 61 w 88"/>
                  <a:gd name="T1" fmla="*/ 10 h 91"/>
                  <a:gd name="T2" fmla="*/ 51 w 88"/>
                  <a:gd name="T3" fmla="*/ 82 h 91"/>
                  <a:gd name="T4" fmla="*/ 1 w 88"/>
                  <a:gd name="T5" fmla="*/ 43 h 91"/>
                  <a:gd name="T6" fmla="*/ 47 w 88"/>
                  <a:gd name="T7" fmla="*/ 5 h 91"/>
                  <a:gd name="T8" fmla="*/ 61 w 88"/>
                  <a:gd name="T9" fmla="*/ 1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1">
                    <a:moveTo>
                      <a:pt x="61" y="10"/>
                    </a:moveTo>
                    <a:cubicBezTo>
                      <a:pt x="88" y="28"/>
                      <a:pt x="81" y="72"/>
                      <a:pt x="51" y="82"/>
                    </a:cubicBezTo>
                    <a:cubicBezTo>
                      <a:pt x="24" y="91"/>
                      <a:pt x="0" y="69"/>
                      <a:pt x="1" y="43"/>
                    </a:cubicBezTo>
                    <a:cubicBezTo>
                      <a:pt x="2" y="20"/>
                      <a:pt x="24" y="0"/>
                      <a:pt x="47" y="5"/>
                    </a:cubicBezTo>
                    <a:cubicBezTo>
                      <a:pt x="52" y="5"/>
                      <a:pt x="57" y="7"/>
                      <a:pt x="61" y="1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6" name="Freeform 31">
                <a:extLst>
                  <a:ext uri="{FF2B5EF4-FFF2-40B4-BE49-F238E27FC236}">
                    <a16:creationId xmlns:a16="http://schemas.microsoft.com/office/drawing/2014/main" id="{A300696D-B1B8-472E-9445-5790186798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37250" y="4397375"/>
                <a:ext cx="330200" cy="336550"/>
              </a:xfrm>
              <a:custGeom>
                <a:avLst/>
                <a:gdLst>
                  <a:gd name="T0" fmla="*/ 61 w 88"/>
                  <a:gd name="T1" fmla="*/ 10 h 90"/>
                  <a:gd name="T2" fmla="*/ 51 w 88"/>
                  <a:gd name="T3" fmla="*/ 82 h 90"/>
                  <a:gd name="T4" fmla="*/ 1 w 88"/>
                  <a:gd name="T5" fmla="*/ 43 h 90"/>
                  <a:gd name="T6" fmla="*/ 47 w 88"/>
                  <a:gd name="T7" fmla="*/ 4 h 90"/>
                  <a:gd name="T8" fmla="*/ 61 w 88"/>
                  <a:gd name="T9" fmla="*/ 1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0">
                    <a:moveTo>
                      <a:pt x="61" y="10"/>
                    </a:moveTo>
                    <a:cubicBezTo>
                      <a:pt x="88" y="27"/>
                      <a:pt x="81" y="71"/>
                      <a:pt x="51" y="82"/>
                    </a:cubicBezTo>
                    <a:cubicBezTo>
                      <a:pt x="24" y="90"/>
                      <a:pt x="0" y="68"/>
                      <a:pt x="1" y="43"/>
                    </a:cubicBezTo>
                    <a:cubicBezTo>
                      <a:pt x="2" y="20"/>
                      <a:pt x="24" y="0"/>
                      <a:pt x="47" y="4"/>
                    </a:cubicBezTo>
                    <a:cubicBezTo>
                      <a:pt x="52" y="5"/>
                      <a:pt x="57" y="7"/>
                      <a:pt x="61" y="1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7" name="Freeform 32">
                <a:extLst>
                  <a:ext uri="{FF2B5EF4-FFF2-40B4-BE49-F238E27FC236}">
                    <a16:creationId xmlns:a16="http://schemas.microsoft.com/office/drawing/2014/main" id="{D810718E-FB25-4D47-B0F9-6D84013AF5A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63863" y="2720975"/>
                <a:ext cx="173038" cy="171450"/>
              </a:xfrm>
              <a:custGeom>
                <a:avLst/>
                <a:gdLst>
                  <a:gd name="T0" fmla="*/ 33 w 46"/>
                  <a:gd name="T1" fmla="*/ 5 h 46"/>
                  <a:gd name="T2" fmla="*/ 40 w 46"/>
                  <a:gd name="T3" fmla="*/ 33 h 46"/>
                  <a:gd name="T4" fmla="*/ 13 w 46"/>
                  <a:gd name="T5" fmla="*/ 40 h 46"/>
                  <a:gd name="T6" fmla="*/ 6 w 46"/>
                  <a:gd name="T7" fmla="*/ 13 h 46"/>
                  <a:gd name="T8" fmla="*/ 33 w 46"/>
                  <a:gd name="T9" fmla="*/ 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33" y="5"/>
                    </a:moveTo>
                    <a:cubicBezTo>
                      <a:pt x="42" y="11"/>
                      <a:pt x="46" y="23"/>
                      <a:pt x="40" y="33"/>
                    </a:cubicBezTo>
                    <a:cubicBezTo>
                      <a:pt x="35" y="42"/>
                      <a:pt x="22" y="46"/>
                      <a:pt x="13" y="40"/>
                    </a:cubicBezTo>
                    <a:cubicBezTo>
                      <a:pt x="3" y="35"/>
                      <a:pt x="0" y="22"/>
                      <a:pt x="6" y="13"/>
                    </a:cubicBezTo>
                    <a:cubicBezTo>
                      <a:pt x="11" y="3"/>
                      <a:pt x="23" y="0"/>
                      <a:pt x="33" y="5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8" name="Freeform 33">
                <a:extLst>
                  <a:ext uri="{FF2B5EF4-FFF2-40B4-BE49-F238E27FC236}">
                    <a16:creationId xmlns:a16="http://schemas.microsoft.com/office/drawing/2014/main" id="{AFA49781-77FF-4123-A9B0-DC5FC038D3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002338" y="4471988"/>
                <a:ext cx="171450" cy="173037"/>
              </a:xfrm>
              <a:custGeom>
                <a:avLst/>
                <a:gdLst>
                  <a:gd name="T0" fmla="*/ 33 w 46"/>
                  <a:gd name="T1" fmla="*/ 6 h 46"/>
                  <a:gd name="T2" fmla="*/ 40 w 46"/>
                  <a:gd name="T3" fmla="*/ 33 h 46"/>
                  <a:gd name="T4" fmla="*/ 13 w 46"/>
                  <a:gd name="T5" fmla="*/ 41 h 46"/>
                  <a:gd name="T6" fmla="*/ 5 w 46"/>
                  <a:gd name="T7" fmla="*/ 13 h 46"/>
                  <a:gd name="T8" fmla="*/ 33 w 46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33" y="6"/>
                    </a:moveTo>
                    <a:cubicBezTo>
                      <a:pt x="42" y="12"/>
                      <a:pt x="46" y="24"/>
                      <a:pt x="40" y="33"/>
                    </a:cubicBezTo>
                    <a:cubicBezTo>
                      <a:pt x="34" y="43"/>
                      <a:pt x="22" y="46"/>
                      <a:pt x="13" y="41"/>
                    </a:cubicBezTo>
                    <a:cubicBezTo>
                      <a:pt x="3" y="35"/>
                      <a:pt x="0" y="23"/>
                      <a:pt x="5" y="13"/>
                    </a:cubicBezTo>
                    <a:cubicBezTo>
                      <a:pt x="11" y="4"/>
                      <a:pt x="23" y="0"/>
                      <a:pt x="33" y="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9" name="Freeform 34">
                <a:extLst>
                  <a:ext uri="{FF2B5EF4-FFF2-40B4-BE49-F238E27FC236}">
                    <a16:creationId xmlns:a16="http://schemas.microsoft.com/office/drawing/2014/main" id="{2251AB6E-9F55-4F5D-B22F-28E79EA7858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54313" y="2927350"/>
                <a:ext cx="327025" cy="333375"/>
              </a:xfrm>
              <a:custGeom>
                <a:avLst/>
                <a:gdLst>
                  <a:gd name="T0" fmla="*/ 56 w 87"/>
                  <a:gd name="T1" fmla="*/ 3 h 89"/>
                  <a:gd name="T2" fmla="*/ 59 w 87"/>
                  <a:gd name="T3" fmla="*/ 76 h 89"/>
                  <a:gd name="T4" fmla="*/ 3 w 87"/>
                  <a:gd name="T5" fmla="*/ 46 h 89"/>
                  <a:gd name="T6" fmla="*/ 41 w 87"/>
                  <a:gd name="T7" fmla="*/ 0 h 89"/>
                  <a:gd name="T8" fmla="*/ 56 w 87"/>
                  <a:gd name="T9" fmla="*/ 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89">
                    <a:moveTo>
                      <a:pt x="56" y="3"/>
                    </a:moveTo>
                    <a:cubicBezTo>
                      <a:pt x="86" y="16"/>
                      <a:pt x="87" y="60"/>
                      <a:pt x="59" y="76"/>
                    </a:cubicBezTo>
                    <a:cubicBezTo>
                      <a:pt x="34" y="89"/>
                      <a:pt x="7" y="72"/>
                      <a:pt x="3" y="46"/>
                    </a:cubicBezTo>
                    <a:cubicBezTo>
                      <a:pt x="0" y="23"/>
                      <a:pt x="18" y="0"/>
                      <a:pt x="41" y="0"/>
                    </a:cubicBezTo>
                    <a:cubicBezTo>
                      <a:pt x="46" y="0"/>
                      <a:pt x="51" y="1"/>
                      <a:pt x="56" y="3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0" name="Freeform 35">
                <a:extLst>
                  <a:ext uri="{FF2B5EF4-FFF2-40B4-BE49-F238E27FC236}">
                    <a16:creationId xmlns:a16="http://schemas.microsoft.com/office/drawing/2014/main" id="{EAE7D51F-2BD3-404C-AB8C-3607776DFE3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061075" y="4130675"/>
                <a:ext cx="327025" cy="333375"/>
              </a:xfrm>
              <a:custGeom>
                <a:avLst/>
                <a:gdLst>
                  <a:gd name="T0" fmla="*/ 56 w 87"/>
                  <a:gd name="T1" fmla="*/ 3 h 89"/>
                  <a:gd name="T2" fmla="*/ 59 w 87"/>
                  <a:gd name="T3" fmla="*/ 76 h 89"/>
                  <a:gd name="T4" fmla="*/ 3 w 87"/>
                  <a:gd name="T5" fmla="*/ 46 h 89"/>
                  <a:gd name="T6" fmla="*/ 42 w 87"/>
                  <a:gd name="T7" fmla="*/ 0 h 89"/>
                  <a:gd name="T8" fmla="*/ 56 w 87"/>
                  <a:gd name="T9" fmla="*/ 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89">
                    <a:moveTo>
                      <a:pt x="56" y="3"/>
                    </a:moveTo>
                    <a:cubicBezTo>
                      <a:pt x="86" y="16"/>
                      <a:pt x="87" y="60"/>
                      <a:pt x="59" y="76"/>
                    </a:cubicBezTo>
                    <a:cubicBezTo>
                      <a:pt x="34" y="89"/>
                      <a:pt x="7" y="72"/>
                      <a:pt x="3" y="46"/>
                    </a:cubicBezTo>
                    <a:cubicBezTo>
                      <a:pt x="0" y="23"/>
                      <a:pt x="18" y="0"/>
                      <a:pt x="42" y="0"/>
                    </a:cubicBezTo>
                    <a:cubicBezTo>
                      <a:pt x="47" y="0"/>
                      <a:pt x="52" y="1"/>
                      <a:pt x="56" y="3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1" name="Freeform 36">
                <a:extLst>
                  <a:ext uri="{FF2B5EF4-FFF2-40B4-BE49-F238E27FC236}">
                    <a16:creationId xmlns:a16="http://schemas.microsoft.com/office/drawing/2014/main" id="{B1F95B76-830D-416B-86E0-4875FE7769B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36863" y="2998788"/>
                <a:ext cx="168275" cy="168275"/>
              </a:xfrm>
              <a:custGeom>
                <a:avLst/>
                <a:gdLst>
                  <a:gd name="T0" fmla="*/ 29 w 45"/>
                  <a:gd name="T1" fmla="*/ 4 h 45"/>
                  <a:gd name="T2" fmla="*/ 41 w 45"/>
                  <a:gd name="T3" fmla="*/ 29 h 45"/>
                  <a:gd name="T4" fmla="*/ 16 w 45"/>
                  <a:gd name="T5" fmla="*/ 41 h 45"/>
                  <a:gd name="T6" fmla="*/ 4 w 45"/>
                  <a:gd name="T7" fmla="*/ 15 h 45"/>
                  <a:gd name="T8" fmla="*/ 29 w 45"/>
                  <a:gd name="T9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29" y="4"/>
                    </a:moveTo>
                    <a:cubicBezTo>
                      <a:pt x="40" y="7"/>
                      <a:pt x="45" y="19"/>
                      <a:pt x="41" y="29"/>
                    </a:cubicBezTo>
                    <a:cubicBezTo>
                      <a:pt x="38" y="40"/>
                      <a:pt x="26" y="45"/>
                      <a:pt x="16" y="41"/>
                    </a:cubicBezTo>
                    <a:cubicBezTo>
                      <a:pt x="5" y="37"/>
                      <a:pt x="0" y="26"/>
                      <a:pt x="4" y="15"/>
                    </a:cubicBezTo>
                    <a:cubicBezTo>
                      <a:pt x="8" y="5"/>
                      <a:pt x="19" y="0"/>
                      <a:pt x="29" y="4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2" name="Freeform 37">
                <a:extLst>
                  <a:ext uri="{FF2B5EF4-FFF2-40B4-BE49-F238E27FC236}">
                    <a16:creationId xmlns:a16="http://schemas.microsoft.com/office/drawing/2014/main" id="{5636F085-0410-47A8-9517-A8000F3C8F7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32513" y="4197350"/>
                <a:ext cx="169863" cy="169862"/>
              </a:xfrm>
              <a:custGeom>
                <a:avLst/>
                <a:gdLst>
                  <a:gd name="T0" fmla="*/ 29 w 45"/>
                  <a:gd name="T1" fmla="*/ 3 h 45"/>
                  <a:gd name="T2" fmla="*/ 41 w 45"/>
                  <a:gd name="T3" fmla="*/ 29 h 45"/>
                  <a:gd name="T4" fmla="*/ 15 w 45"/>
                  <a:gd name="T5" fmla="*/ 41 h 45"/>
                  <a:gd name="T6" fmla="*/ 3 w 45"/>
                  <a:gd name="T7" fmla="*/ 15 h 45"/>
                  <a:gd name="T8" fmla="*/ 29 w 45"/>
                  <a:gd name="T9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29" y="3"/>
                    </a:moveTo>
                    <a:cubicBezTo>
                      <a:pt x="39" y="7"/>
                      <a:pt x="45" y="19"/>
                      <a:pt x="41" y="29"/>
                    </a:cubicBezTo>
                    <a:cubicBezTo>
                      <a:pt x="37" y="39"/>
                      <a:pt x="26" y="45"/>
                      <a:pt x="15" y="41"/>
                    </a:cubicBezTo>
                    <a:cubicBezTo>
                      <a:pt x="5" y="37"/>
                      <a:pt x="0" y="26"/>
                      <a:pt x="3" y="15"/>
                    </a:cubicBezTo>
                    <a:cubicBezTo>
                      <a:pt x="7" y="5"/>
                      <a:pt x="19" y="0"/>
                      <a:pt x="29" y="3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3" name="Freeform 38">
                <a:extLst>
                  <a:ext uri="{FF2B5EF4-FFF2-40B4-BE49-F238E27FC236}">
                    <a16:creationId xmlns:a16="http://schemas.microsoft.com/office/drawing/2014/main" id="{44BF377B-D729-4941-B776-EEC8915D850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68588" y="3222625"/>
                <a:ext cx="341313" cy="334962"/>
              </a:xfrm>
              <a:custGeom>
                <a:avLst/>
                <a:gdLst>
                  <a:gd name="T0" fmla="*/ 51 w 91"/>
                  <a:gd name="T1" fmla="*/ 1 h 89"/>
                  <a:gd name="T2" fmla="*/ 66 w 91"/>
                  <a:gd name="T3" fmla="*/ 72 h 89"/>
                  <a:gd name="T4" fmla="*/ 6 w 91"/>
                  <a:gd name="T5" fmla="*/ 53 h 89"/>
                  <a:gd name="T6" fmla="*/ 36 w 91"/>
                  <a:gd name="T7" fmla="*/ 1 h 89"/>
                  <a:gd name="T8" fmla="*/ 51 w 91"/>
                  <a:gd name="T9" fmla="*/ 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9">
                    <a:moveTo>
                      <a:pt x="51" y="1"/>
                    </a:moveTo>
                    <a:cubicBezTo>
                      <a:pt x="83" y="8"/>
                      <a:pt x="91" y="52"/>
                      <a:pt x="66" y="72"/>
                    </a:cubicBezTo>
                    <a:cubicBezTo>
                      <a:pt x="44" y="89"/>
                      <a:pt x="14" y="77"/>
                      <a:pt x="6" y="53"/>
                    </a:cubicBezTo>
                    <a:cubicBezTo>
                      <a:pt x="0" y="31"/>
                      <a:pt x="13" y="5"/>
                      <a:pt x="36" y="1"/>
                    </a:cubicBezTo>
                    <a:cubicBezTo>
                      <a:pt x="41" y="0"/>
                      <a:pt x="46" y="0"/>
                      <a:pt x="51" y="1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4" name="Freeform 39">
                <a:extLst>
                  <a:ext uri="{FF2B5EF4-FFF2-40B4-BE49-F238E27FC236}">
                    <a16:creationId xmlns:a16="http://schemas.microsoft.com/office/drawing/2014/main" id="{07CF5D8A-9BF8-4ECC-9924-968BF81D897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32513" y="3833813"/>
                <a:ext cx="346075" cy="334962"/>
              </a:xfrm>
              <a:custGeom>
                <a:avLst/>
                <a:gdLst>
                  <a:gd name="T0" fmla="*/ 52 w 92"/>
                  <a:gd name="T1" fmla="*/ 1 h 89"/>
                  <a:gd name="T2" fmla="*/ 67 w 92"/>
                  <a:gd name="T3" fmla="*/ 72 h 89"/>
                  <a:gd name="T4" fmla="*/ 7 w 92"/>
                  <a:gd name="T5" fmla="*/ 53 h 89"/>
                  <a:gd name="T6" fmla="*/ 37 w 92"/>
                  <a:gd name="T7" fmla="*/ 1 h 89"/>
                  <a:gd name="T8" fmla="*/ 52 w 92"/>
                  <a:gd name="T9" fmla="*/ 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89">
                    <a:moveTo>
                      <a:pt x="52" y="1"/>
                    </a:moveTo>
                    <a:cubicBezTo>
                      <a:pt x="84" y="8"/>
                      <a:pt x="92" y="52"/>
                      <a:pt x="67" y="72"/>
                    </a:cubicBezTo>
                    <a:cubicBezTo>
                      <a:pt x="45" y="89"/>
                      <a:pt x="15" y="77"/>
                      <a:pt x="7" y="53"/>
                    </a:cubicBezTo>
                    <a:cubicBezTo>
                      <a:pt x="0" y="31"/>
                      <a:pt x="14" y="5"/>
                      <a:pt x="37" y="1"/>
                    </a:cubicBezTo>
                    <a:cubicBezTo>
                      <a:pt x="42" y="0"/>
                      <a:pt x="47" y="0"/>
                      <a:pt x="52" y="1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5" name="Freeform 40">
                <a:extLst>
                  <a:ext uri="{FF2B5EF4-FFF2-40B4-BE49-F238E27FC236}">
                    <a16:creationId xmlns:a16="http://schemas.microsoft.com/office/drawing/2014/main" id="{C3CFAEC3-6816-4111-82B2-92C1D30B9A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62250" y="3294063"/>
                <a:ext cx="160338" cy="161925"/>
              </a:xfrm>
              <a:custGeom>
                <a:avLst/>
                <a:gdLst>
                  <a:gd name="T0" fmla="*/ 25 w 43"/>
                  <a:gd name="T1" fmla="*/ 2 h 43"/>
                  <a:gd name="T2" fmla="*/ 41 w 43"/>
                  <a:gd name="T3" fmla="*/ 25 h 43"/>
                  <a:gd name="T4" fmla="*/ 18 w 43"/>
                  <a:gd name="T5" fmla="*/ 41 h 43"/>
                  <a:gd name="T6" fmla="*/ 2 w 43"/>
                  <a:gd name="T7" fmla="*/ 18 h 43"/>
                  <a:gd name="T8" fmla="*/ 25 w 43"/>
                  <a:gd name="T9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25" y="2"/>
                    </a:moveTo>
                    <a:cubicBezTo>
                      <a:pt x="36" y="4"/>
                      <a:pt x="43" y="14"/>
                      <a:pt x="41" y="25"/>
                    </a:cubicBezTo>
                    <a:cubicBezTo>
                      <a:pt x="39" y="36"/>
                      <a:pt x="29" y="43"/>
                      <a:pt x="18" y="41"/>
                    </a:cubicBezTo>
                    <a:cubicBezTo>
                      <a:pt x="7" y="40"/>
                      <a:pt x="0" y="29"/>
                      <a:pt x="2" y="18"/>
                    </a:cubicBezTo>
                    <a:cubicBezTo>
                      <a:pt x="4" y="7"/>
                      <a:pt x="14" y="0"/>
                      <a:pt x="25" y="2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6" name="Freeform 41">
                <a:extLst>
                  <a:ext uri="{FF2B5EF4-FFF2-40B4-BE49-F238E27FC236}">
                    <a16:creationId xmlns:a16="http://schemas.microsoft.com/office/drawing/2014/main" id="{CFA7C17D-83D5-41B0-AF89-BE67E7B6CA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15063" y="3905250"/>
                <a:ext cx="161925" cy="161925"/>
              </a:xfrm>
              <a:custGeom>
                <a:avLst/>
                <a:gdLst>
                  <a:gd name="T0" fmla="*/ 25 w 43"/>
                  <a:gd name="T1" fmla="*/ 1 h 43"/>
                  <a:gd name="T2" fmla="*/ 41 w 43"/>
                  <a:gd name="T3" fmla="*/ 25 h 43"/>
                  <a:gd name="T4" fmla="*/ 18 w 43"/>
                  <a:gd name="T5" fmla="*/ 41 h 43"/>
                  <a:gd name="T6" fmla="*/ 2 w 43"/>
                  <a:gd name="T7" fmla="*/ 18 h 43"/>
                  <a:gd name="T8" fmla="*/ 25 w 43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25" y="1"/>
                    </a:moveTo>
                    <a:cubicBezTo>
                      <a:pt x="36" y="3"/>
                      <a:pt x="43" y="14"/>
                      <a:pt x="41" y="25"/>
                    </a:cubicBezTo>
                    <a:cubicBezTo>
                      <a:pt x="39" y="35"/>
                      <a:pt x="29" y="43"/>
                      <a:pt x="18" y="41"/>
                    </a:cubicBezTo>
                    <a:cubicBezTo>
                      <a:pt x="7" y="39"/>
                      <a:pt x="0" y="29"/>
                      <a:pt x="2" y="18"/>
                    </a:cubicBezTo>
                    <a:cubicBezTo>
                      <a:pt x="4" y="7"/>
                      <a:pt x="14" y="0"/>
                      <a:pt x="25" y="1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7" name="Freeform 42">
                <a:extLst>
                  <a:ext uri="{FF2B5EF4-FFF2-40B4-BE49-F238E27FC236}">
                    <a16:creationId xmlns:a16="http://schemas.microsoft.com/office/drawing/2014/main" id="{C5F165D2-4E60-442E-88D4-464650DB41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38425" y="3527425"/>
                <a:ext cx="347663" cy="333375"/>
              </a:xfrm>
              <a:custGeom>
                <a:avLst/>
                <a:gdLst>
                  <a:gd name="T0" fmla="*/ 45 w 93"/>
                  <a:gd name="T1" fmla="*/ 1 h 89"/>
                  <a:gd name="T2" fmla="*/ 73 w 93"/>
                  <a:gd name="T3" fmla="*/ 68 h 89"/>
                  <a:gd name="T4" fmla="*/ 10 w 93"/>
                  <a:gd name="T5" fmla="*/ 60 h 89"/>
                  <a:gd name="T6" fmla="*/ 30 w 93"/>
                  <a:gd name="T7" fmla="*/ 3 h 89"/>
                  <a:gd name="T8" fmla="*/ 45 w 93"/>
                  <a:gd name="T9" fmla="*/ 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89">
                    <a:moveTo>
                      <a:pt x="45" y="1"/>
                    </a:moveTo>
                    <a:cubicBezTo>
                      <a:pt x="78" y="2"/>
                      <a:pt x="93" y="44"/>
                      <a:pt x="73" y="68"/>
                    </a:cubicBezTo>
                    <a:cubicBezTo>
                      <a:pt x="53" y="89"/>
                      <a:pt x="22" y="82"/>
                      <a:pt x="10" y="60"/>
                    </a:cubicBezTo>
                    <a:cubicBezTo>
                      <a:pt x="0" y="39"/>
                      <a:pt x="8" y="11"/>
                      <a:pt x="30" y="3"/>
                    </a:cubicBezTo>
                    <a:cubicBezTo>
                      <a:pt x="35" y="1"/>
                      <a:pt x="40" y="0"/>
                      <a:pt x="45" y="1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8" name="Freeform 43">
                <a:extLst>
                  <a:ext uri="{FF2B5EF4-FFF2-40B4-BE49-F238E27FC236}">
                    <a16:creationId xmlns:a16="http://schemas.microsoft.com/office/drawing/2014/main" id="{546D7314-283C-48E7-A347-3FB5D6F99A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54738" y="3527425"/>
                <a:ext cx="352425" cy="333375"/>
              </a:xfrm>
              <a:custGeom>
                <a:avLst/>
                <a:gdLst>
                  <a:gd name="T0" fmla="*/ 46 w 94"/>
                  <a:gd name="T1" fmla="*/ 1 h 89"/>
                  <a:gd name="T2" fmla="*/ 73 w 94"/>
                  <a:gd name="T3" fmla="*/ 68 h 89"/>
                  <a:gd name="T4" fmla="*/ 11 w 94"/>
                  <a:gd name="T5" fmla="*/ 60 h 89"/>
                  <a:gd name="T6" fmla="*/ 31 w 94"/>
                  <a:gd name="T7" fmla="*/ 3 h 89"/>
                  <a:gd name="T8" fmla="*/ 46 w 94"/>
                  <a:gd name="T9" fmla="*/ 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89">
                    <a:moveTo>
                      <a:pt x="46" y="1"/>
                    </a:moveTo>
                    <a:cubicBezTo>
                      <a:pt x="78" y="2"/>
                      <a:pt x="94" y="44"/>
                      <a:pt x="73" y="68"/>
                    </a:cubicBezTo>
                    <a:cubicBezTo>
                      <a:pt x="54" y="89"/>
                      <a:pt x="23" y="82"/>
                      <a:pt x="11" y="60"/>
                    </a:cubicBezTo>
                    <a:cubicBezTo>
                      <a:pt x="0" y="39"/>
                      <a:pt x="9" y="11"/>
                      <a:pt x="31" y="3"/>
                    </a:cubicBezTo>
                    <a:cubicBezTo>
                      <a:pt x="36" y="1"/>
                      <a:pt x="41" y="0"/>
                      <a:pt x="46" y="1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9" name="Oval 44">
                <a:extLst>
                  <a:ext uri="{FF2B5EF4-FFF2-40B4-BE49-F238E27FC236}">
                    <a16:creationId xmlns:a16="http://schemas.microsoft.com/office/drawing/2014/main" id="{B57A3626-6CC7-44C2-BF2B-068F7512737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740025" y="3605213"/>
                <a:ext cx="149225" cy="150812"/>
              </a:xfrm>
              <a:prstGeom prst="ellipse">
                <a:avLst/>
              </a:prstGeom>
              <a:grpFill/>
              <a:ln w="127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0" name="Oval 45">
                <a:extLst>
                  <a:ext uri="{FF2B5EF4-FFF2-40B4-BE49-F238E27FC236}">
                    <a16:creationId xmlns:a16="http://schemas.microsoft.com/office/drawing/2014/main" id="{A8F8A262-EF0C-4739-A672-D2F711CA4E7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248400" y="3605213"/>
                <a:ext cx="150813" cy="150812"/>
              </a:xfrm>
              <a:prstGeom prst="ellipse">
                <a:avLst/>
              </a:prstGeom>
              <a:grpFill/>
              <a:ln w="127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1" name="Freeform 46">
                <a:extLst>
                  <a:ext uri="{FF2B5EF4-FFF2-40B4-BE49-F238E27FC236}">
                    <a16:creationId xmlns:a16="http://schemas.microsoft.com/office/drawing/2014/main" id="{1E0CDFE8-124E-40C2-8ACC-A40CF5EDC42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63825" y="3819525"/>
                <a:ext cx="349250" cy="336550"/>
              </a:xfrm>
              <a:custGeom>
                <a:avLst/>
                <a:gdLst>
                  <a:gd name="T0" fmla="*/ 39 w 93"/>
                  <a:gd name="T1" fmla="*/ 5 h 90"/>
                  <a:gd name="T2" fmla="*/ 77 w 93"/>
                  <a:gd name="T3" fmla="*/ 66 h 90"/>
                  <a:gd name="T4" fmla="*/ 14 w 93"/>
                  <a:gd name="T5" fmla="*/ 69 h 90"/>
                  <a:gd name="T6" fmla="*/ 24 w 93"/>
                  <a:gd name="T7" fmla="*/ 9 h 90"/>
                  <a:gd name="T8" fmla="*/ 39 w 93"/>
                  <a:gd name="T9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39" y="5"/>
                    </a:moveTo>
                    <a:cubicBezTo>
                      <a:pt x="71" y="0"/>
                      <a:pt x="93" y="39"/>
                      <a:pt x="77" y="66"/>
                    </a:cubicBezTo>
                    <a:cubicBezTo>
                      <a:pt x="62" y="90"/>
                      <a:pt x="30" y="89"/>
                      <a:pt x="14" y="69"/>
                    </a:cubicBezTo>
                    <a:cubicBezTo>
                      <a:pt x="0" y="50"/>
                      <a:pt x="4" y="21"/>
                      <a:pt x="24" y="9"/>
                    </a:cubicBezTo>
                    <a:cubicBezTo>
                      <a:pt x="29" y="7"/>
                      <a:pt x="33" y="5"/>
                      <a:pt x="39" y="5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2" name="Freeform 47">
                <a:extLst>
                  <a:ext uri="{FF2B5EF4-FFF2-40B4-BE49-F238E27FC236}">
                    <a16:creationId xmlns:a16="http://schemas.microsoft.com/office/drawing/2014/main" id="{7F78114C-1351-45DD-8FCB-BE8A217FFC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32513" y="3208338"/>
                <a:ext cx="349250" cy="336550"/>
              </a:xfrm>
              <a:custGeom>
                <a:avLst/>
                <a:gdLst>
                  <a:gd name="T0" fmla="*/ 38 w 93"/>
                  <a:gd name="T1" fmla="*/ 5 h 90"/>
                  <a:gd name="T2" fmla="*/ 77 w 93"/>
                  <a:gd name="T3" fmla="*/ 66 h 90"/>
                  <a:gd name="T4" fmla="*/ 13 w 93"/>
                  <a:gd name="T5" fmla="*/ 69 h 90"/>
                  <a:gd name="T6" fmla="*/ 24 w 93"/>
                  <a:gd name="T7" fmla="*/ 9 h 90"/>
                  <a:gd name="T8" fmla="*/ 38 w 93"/>
                  <a:gd name="T9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38" y="5"/>
                    </a:moveTo>
                    <a:cubicBezTo>
                      <a:pt x="70" y="0"/>
                      <a:pt x="93" y="39"/>
                      <a:pt x="77" y="66"/>
                    </a:cubicBezTo>
                    <a:cubicBezTo>
                      <a:pt x="61" y="90"/>
                      <a:pt x="29" y="89"/>
                      <a:pt x="13" y="69"/>
                    </a:cubicBezTo>
                    <a:cubicBezTo>
                      <a:pt x="0" y="50"/>
                      <a:pt x="3" y="21"/>
                      <a:pt x="24" y="9"/>
                    </a:cubicBezTo>
                    <a:cubicBezTo>
                      <a:pt x="28" y="7"/>
                      <a:pt x="33" y="5"/>
                      <a:pt x="38" y="5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3" name="Freeform 48">
                <a:extLst>
                  <a:ext uri="{FF2B5EF4-FFF2-40B4-BE49-F238E27FC236}">
                    <a16:creationId xmlns:a16="http://schemas.microsoft.com/office/drawing/2014/main" id="{9DFA72A7-6238-4302-A2B9-A691B5E10E8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62250" y="3902075"/>
                <a:ext cx="160338" cy="160337"/>
              </a:xfrm>
              <a:custGeom>
                <a:avLst/>
                <a:gdLst>
                  <a:gd name="T0" fmla="*/ 18 w 43"/>
                  <a:gd name="T1" fmla="*/ 2 h 43"/>
                  <a:gd name="T2" fmla="*/ 41 w 43"/>
                  <a:gd name="T3" fmla="*/ 18 h 43"/>
                  <a:gd name="T4" fmla="*/ 25 w 43"/>
                  <a:gd name="T5" fmla="*/ 41 h 43"/>
                  <a:gd name="T6" fmla="*/ 2 w 43"/>
                  <a:gd name="T7" fmla="*/ 25 h 43"/>
                  <a:gd name="T8" fmla="*/ 18 w 43"/>
                  <a:gd name="T9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18" y="2"/>
                    </a:moveTo>
                    <a:cubicBezTo>
                      <a:pt x="29" y="0"/>
                      <a:pt x="39" y="7"/>
                      <a:pt x="41" y="18"/>
                    </a:cubicBezTo>
                    <a:cubicBezTo>
                      <a:pt x="43" y="29"/>
                      <a:pt x="36" y="39"/>
                      <a:pt x="25" y="41"/>
                    </a:cubicBezTo>
                    <a:cubicBezTo>
                      <a:pt x="14" y="43"/>
                      <a:pt x="4" y="36"/>
                      <a:pt x="2" y="25"/>
                    </a:cubicBezTo>
                    <a:cubicBezTo>
                      <a:pt x="0" y="14"/>
                      <a:pt x="7" y="4"/>
                      <a:pt x="18" y="2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4" name="Freeform 49">
                <a:extLst>
                  <a:ext uri="{FF2B5EF4-FFF2-40B4-BE49-F238E27FC236}">
                    <a16:creationId xmlns:a16="http://schemas.microsoft.com/office/drawing/2014/main" id="{B9570134-3D28-4A30-AFE4-4B2EFB0D222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15063" y="3294063"/>
                <a:ext cx="161925" cy="161925"/>
              </a:xfrm>
              <a:custGeom>
                <a:avLst/>
                <a:gdLst>
                  <a:gd name="T0" fmla="*/ 18 w 43"/>
                  <a:gd name="T1" fmla="*/ 1 h 43"/>
                  <a:gd name="T2" fmla="*/ 41 w 43"/>
                  <a:gd name="T3" fmla="*/ 18 h 43"/>
                  <a:gd name="T4" fmla="*/ 25 w 43"/>
                  <a:gd name="T5" fmla="*/ 41 h 43"/>
                  <a:gd name="T6" fmla="*/ 2 w 43"/>
                  <a:gd name="T7" fmla="*/ 25 h 43"/>
                  <a:gd name="T8" fmla="*/ 18 w 43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18" y="1"/>
                    </a:moveTo>
                    <a:cubicBezTo>
                      <a:pt x="29" y="0"/>
                      <a:pt x="39" y="7"/>
                      <a:pt x="41" y="18"/>
                    </a:cubicBezTo>
                    <a:cubicBezTo>
                      <a:pt x="43" y="29"/>
                      <a:pt x="36" y="39"/>
                      <a:pt x="25" y="41"/>
                    </a:cubicBezTo>
                    <a:cubicBezTo>
                      <a:pt x="14" y="43"/>
                      <a:pt x="4" y="35"/>
                      <a:pt x="2" y="25"/>
                    </a:cubicBezTo>
                    <a:cubicBezTo>
                      <a:pt x="0" y="14"/>
                      <a:pt x="7" y="3"/>
                      <a:pt x="18" y="1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5" name="Freeform 50">
                <a:extLst>
                  <a:ext uri="{FF2B5EF4-FFF2-40B4-BE49-F238E27FC236}">
                    <a16:creationId xmlns:a16="http://schemas.microsoft.com/office/drawing/2014/main" id="{0F20E83A-8A1F-4761-91B9-F185C24FA0E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46375" y="4100513"/>
                <a:ext cx="341313" cy="355600"/>
              </a:xfrm>
              <a:custGeom>
                <a:avLst/>
                <a:gdLst>
                  <a:gd name="T0" fmla="*/ 31 w 91"/>
                  <a:gd name="T1" fmla="*/ 10 h 95"/>
                  <a:gd name="T2" fmla="*/ 80 w 91"/>
                  <a:gd name="T3" fmla="*/ 64 h 95"/>
                  <a:gd name="T4" fmla="*/ 18 w 91"/>
                  <a:gd name="T5" fmla="*/ 77 h 95"/>
                  <a:gd name="T6" fmla="*/ 18 w 91"/>
                  <a:gd name="T7" fmla="*/ 17 h 95"/>
                  <a:gd name="T8" fmla="*/ 31 w 91"/>
                  <a:gd name="T9" fmla="*/ 1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5">
                    <a:moveTo>
                      <a:pt x="31" y="10"/>
                    </a:moveTo>
                    <a:cubicBezTo>
                      <a:pt x="62" y="0"/>
                      <a:pt x="91" y="34"/>
                      <a:pt x="80" y="64"/>
                    </a:cubicBezTo>
                    <a:cubicBezTo>
                      <a:pt x="69" y="90"/>
                      <a:pt x="37" y="95"/>
                      <a:pt x="18" y="77"/>
                    </a:cubicBezTo>
                    <a:cubicBezTo>
                      <a:pt x="1" y="61"/>
                      <a:pt x="0" y="32"/>
                      <a:pt x="18" y="17"/>
                    </a:cubicBezTo>
                    <a:cubicBezTo>
                      <a:pt x="21" y="14"/>
                      <a:pt x="26" y="12"/>
                      <a:pt x="31" y="1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6" name="Freeform 51">
                <a:extLst>
                  <a:ext uri="{FF2B5EF4-FFF2-40B4-BE49-F238E27FC236}">
                    <a16:creationId xmlns:a16="http://schemas.microsoft.com/office/drawing/2014/main" id="{720EDA30-C8C3-4311-8A18-62B267A0F79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054725" y="2897188"/>
                <a:ext cx="341313" cy="352425"/>
              </a:xfrm>
              <a:custGeom>
                <a:avLst/>
                <a:gdLst>
                  <a:gd name="T0" fmla="*/ 31 w 91"/>
                  <a:gd name="T1" fmla="*/ 10 h 94"/>
                  <a:gd name="T2" fmla="*/ 80 w 91"/>
                  <a:gd name="T3" fmla="*/ 64 h 94"/>
                  <a:gd name="T4" fmla="*/ 18 w 91"/>
                  <a:gd name="T5" fmla="*/ 77 h 94"/>
                  <a:gd name="T6" fmla="*/ 18 w 91"/>
                  <a:gd name="T7" fmla="*/ 17 h 94"/>
                  <a:gd name="T8" fmla="*/ 31 w 91"/>
                  <a:gd name="T9" fmla="*/ 1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4">
                    <a:moveTo>
                      <a:pt x="31" y="10"/>
                    </a:moveTo>
                    <a:cubicBezTo>
                      <a:pt x="62" y="0"/>
                      <a:pt x="91" y="34"/>
                      <a:pt x="80" y="64"/>
                    </a:cubicBezTo>
                    <a:cubicBezTo>
                      <a:pt x="69" y="90"/>
                      <a:pt x="37" y="94"/>
                      <a:pt x="18" y="77"/>
                    </a:cubicBezTo>
                    <a:cubicBezTo>
                      <a:pt x="1" y="61"/>
                      <a:pt x="0" y="32"/>
                      <a:pt x="18" y="17"/>
                    </a:cubicBezTo>
                    <a:cubicBezTo>
                      <a:pt x="22" y="14"/>
                      <a:pt x="26" y="12"/>
                      <a:pt x="31" y="1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7" name="Freeform 52">
                <a:extLst>
                  <a:ext uri="{FF2B5EF4-FFF2-40B4-BE49-F238E27FC236}">
                    <a16:creationId xmlns:a16="http://schemas.microsoft.com/office/drawing/2014/main" id="{42C6CCAA-6C36-49FA-8B86-919DD850CCB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36863" y="4191000"/>
                <a:ext cx="168275" cy="171450"/>
              </a:xfrm>
              <a:custGeom>
                <a:avLst/>
                <a:gdLst>
                  <a:gd name="T0" fmla="*/ 16 w 45"/>
                  <a:gd name="T1" fmla="*/ 4 h 46"/>
                  <a:gd name="T2" fmla="*/ 41 w 45"/>
                  <a:gd name="T3" fmla="*/ 16 h 46"/>
                  <a:gd name="T4" fmla="*/ 29 w 45"/>
                  <a:gd name="T5" fmla="*/ 42 h 46"/>
                  <a:gd name="T6" fmla="*/ 4 w 45"/>
                  <a:gd name="T7" fmla="*/ 30 h 46"/>
                  <a:gd name="T8" fmla="*/ 16 w 45"/>
                  <a:gd name="T9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6">
                    <a:moveTo>
                      <a:pt x="16" y="4"/>
                    </a:moveTo>
                    <a:cubicBezTo>
                      <a:pt x="26" y="0"/>
                      <a:pt x="38" y="6"/>
                      <a:pt x="41" y="16"/>
                    </a:cubicBezTo>
                    <a:cubicBezTo>
                      <a:pt x="45" y="26"/>
                      <a:pt x="40" y="38"/>
                      <a:pt x="29" y="42"/>
                    </a:cubicBezTo>
                    <a:cubicBezTo>
                      <a:pt x="19" y="46"/>
                      <a:pt x="8" y="40"/>
                      <a:pt x="4" y="30"/>
                    </a:cubicBezTo>
                    <a:cubicBezTo>
                      <a:pt x="0" y="19"/>
                      <a:pt x="5" y="8"/>
                      <a:pt x="16" y="4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8" name="Freeform 53">
                <a:extLst>
                  <a:ext uri="{FF2B5EF4-FFF2-40B4-BE49-F238E27FC236}">
                    <a16:creationId xmlns:a16="http://schemas.microsoft.com/office/drawing/2014/main" id="{ED7810E9-D27E-4889-A162-4DB46101C70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32513" y="2994025"/>
                <a:ext cx="169863" cy="168275"/>
              </a:xfrm>
              <a:custGeom>
                <a:avLst/>
                <a:gdLst>
                  <a:gd name="T0" fmla="*/ 15 w 45"/>
                  <a:gd name="T1" fmla="*/ 3 h 45"/>
                  <a:gd name="T2" fmla="*/ 41 w 45"/>
                  <a:gd name="T3" fmla="*/ 15 h 45"/>
                  <a:gd name="T4" fmla="*/ 29 w 45"/>
                  <a:gd name="T5" fmla="*/ 41 h 45"/>
                  <a:gd name="T6" fmla="*/ 3 w 45"/>
                  <a:gd name="T7" fmla="*/ 29 h 45"/>
                  <a:gd name="T8" fmla="*/ 15 w 45"/>
                  <a:gd name="T9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15" y="3"/>
                    </a:moveTo>
                    <a:cubicBezTo>
                      <a:pt x="26" y="0"/>
                      <a:pt x="37" y="5"/>
                      <a:pt x="41" y="15"/>
                    </a:cubicBezTo>
                    <a:cubicBezTo>
                      <a:pt x="45" y="26"/>
                      <a:pt x="39" y="37"/>
                      <a:pt x="29" y="41"/>
                    </a:cubicBezTo>
                    <a:cubicBezTo>
                      <a:pt x="19" y="45"/>
                      <a:pt x="7" y="39"/>
                      <a:pt x="3" y="29"/>
                    </a:cubicBezTo>
                    <a:cubicBezTo>
                      <a:pt x="0" y="19"/>
                      <a:pt x="5" y="7"/>
                      <a:pt x="15" y="3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9" name="Freeform 54">
                <a:extLst>
                  <a:ext uri="{FF2B5EF4-FFF2-40B4-BE49-F238E27FC236}">
                    <a16:creationId xmlns:a16="http://schemas.microsoft.com/office/drawing/2014/main" id="{D579358F-A713-4E81-AF7F-9BAECFCB4BC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67025" y="4370388"/>
                <a:ext cx="336550" cy="363537"/>
              </a:xfrm>
              <a:custGeom>
                <a:avLst/>
                <a:gdLst>
                  <a:gd name="T0" fmla="*/ 27 w 90"/>
                  <a:gd name="T1" fmla="*/ 15 h 97"/>
                  <a:gd name="T2" fmla="*/ 84 w 90"/>
                  <a:gd name="T3" fmla="*/ 60 h 97"/>
                  <a:gd name="T4" fmla="*/ 26 w 90"/>
                  <a:gd name="T5" fmla="*/ 84 h 97"/>
                  <a:gd name="T6" fmla="*/ 15 w 90"/>
                  <a:gd name="T7" fmla="*/ 24 h 97"/>
                  <a:gd name="T8" fmla="*/ 27 w 90"/>
                  <a:gd name="T9" fmla="*/ 1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97">
                    <a:moveTo>
                      <a:pt x="27" y="15"/>
                    </a:moveTo>
                    <a:cubicBezTo>
                      <a:pt x="56" y="0"/>
                      <a:pt x="90" y="28"/>
                      <a:pt x="84" y="60"/>
                    </a:cubicBezTo>
                    <a:cubicBezTo>
                      <a:pt x="78" y="87"/>
                      <a:pt x="48" y="97"/>
                      <a:pt x="26" y="84"/>
                    </a:cubicBezTo>
                    <a:cubicBezTo>
                      <a:pt x="6" y="71"/>
                      <a:pt x="0" y="42"/>
                      <a:pt x="15" y="24"/>
                    </a:cubicBezTo>
                    <a:cubicBezTo>
                      <a:pt x="18" y="21"/>
                      <a:pt x="22" y="17"/>
                      <a:pt x="27" y="15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0" name="Freeform 56">
                <a:extLst>
                  <a:ext uri="{FF2B5EF4-FFF2-40B4-BE49-F238E27FC236}">
                    <a16:creationId xmlns:a16="http://schemas.microsoft.com/office/drawing/2014/main" id="{8A72CB4E-AD25-4188-B391-05093716C6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63863" y="4468813"/>
                <a:ext cx="173038" cy="168275"/>
              </a:xfrm>
              <a:custGeom>
                <a:avLst/>
                <a:gdLst>
                  <a:gd name="T0" fmla="*/ 13 w 46"/>
                  <a:gd name="T1" fmla="*/ 5 h 45"/>
                  <a:gd name="T2" fmla="*/ 40 w 46"/>
                  <a:gd name="T3" fmla="*/ 13 h 45"/>
                  <a:gd name="T4" fmla="*/ 33 w 46"/>
                  <a:gd name="T5" fmla="*/ 40 h 45"/>
                  <a:gd name="T6" fmla="*/ 6 w 46"/>
                  <a:gd name="T7" fmla="*/ 33 h 45"/>
                  <a:gd name="T8" fmla="*/ 13 w 46"/>
                  <a:gd name="T9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5">
                    <a:moveTo>
                      <a:pt x="13" y="5"/>
                    </a:moveTo>
                    <a:cubicBezTo>
                      <a:pt x="22" y="0"/>
                      <a:pt x="35" y="3"/>
                      <a:pt x="40" y="13"/>
                    </a:cubicBezTo>
                    <a:cubicBezTo>
                      <a:pt x="46" y="22"/>
                      <a:pt x="42" y="34"/>
                      <a:pt x="33" y="40"/>
                    </a:cubicBezTo>
                    <a:cubicBezTo>
                      <a:pt x="23" y="45"/>
                      <a:pt x="11" y="42"/>
                      <a:pt x="6" y="33"/>
                    </a:cubicBezTo>
                    <a:cubicBezTo>
                      <a:pt x="0" y="23"/>
                      <a:pt x="3" y="11"/>
                      <a:pt x="13" y="5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1" name="Freeform 58">
                <a:extLst>
                  <a:ext uri="{FF2B5EF4-FFF2-40B4-BE49-F238E27FC236}">
                    <a16:creationId xmlns:a16="http://schemas.microsoft.com/office/drawing/2014/main" id="{7BAFFD6A-29FF-4D0F-9A24-F8322D8A8E6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40063" y="4618038"/>
                <a:ext cx="325438" cy="363537"/>
              </a:xfrm>
              <a:custGeom>
                <a:avLst/>
                <a:gdLst>
                  <a:gd name="T0" fmla="*/ 22 w 87"/>
                  <a:gd name="T1" fmla="*/ 20 h 97"/>
                  <a:gd name="T2" fmla="*/ 86 w 87"/>
                  <a:gd name="T3" fmla="*/ 54 h 97"/>
                  <a:gd name="T4" fmla="*/ 33 w 87"/>
                  <a:gd name="T5" fmla="*/ 88 h 97"/>
                  <a:gd name="T6" fmla="*/ 12 w 87"/>
                  <a:gd name="T7" fmla="*/ 31 h 97"/>
                  <a:gd name="T8" fmla="*/ 22 w 87"/>
                  <a:gd name="T9" fmla="*/ 2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97">
                    <a:moveTo>
                      <a:pt x="22" y="20"/>
                    </a:moveTo>
                    <a:cubicBezTo>
                      <a:pt x="48" y="0"/>
                      <a:pt x="87" y="22"/>
                      <a:pt x="86" y="54"/>
                    </a:cubicBezTo>
                    <a:cubicBezTo>
                      <a:pt x="85" y="82"/>
                      <a:pt x="57" y="97"/>
                      <a:pt x="33" y="88"/>
                    </a:cubicBezTo>
                    <a:cubicBezTo>
                      <a:pt x="12" y="78"/>
                      <a:pt x="0" y="51"/>
                      <a:pt x="12" y="31"/>
                    </a:cubicBezTo>
                    <a:cubicBezTo>
                      <a:pt x="15" y="27"/>
                      <a:pt x="18" y="23"/>
                      <a:pt x="22" y="2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2" name="Freeform 59">
                <a:extLst>
                  <a:ext uri="{FF2B5EF4-FFF2-40B4-BE49-F238E27FC236}">
                    <a16:creationId xmlns:a16="http://schemas.microsoft.com/office/drawing/2014/main" id="{E733C54F-9A89-424F-8C89-D1A62C291C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735638" y="2357438"/>
                <a:ext cx="325438" cy="363537"/>
              </a:xfrm>
              <a:custGeom>
                <a:avLst/>
                <a:gdLst>
                  <a:gd name="T0" fmla="*/ 22 w 87"/>
                  <a:gd name="T1" fmla="*/ 19 h 97"/>
                  <a:gd name="T2" fmla="*/ 86 w 87"/>
                  <a:gd name="T3" fmla="*/ 54 h 97"/>
                  <a:gd name="T4" fmla="*/ 33 w 87"/>
                  <a:gd name="T5" fmla="*/ 87 h 97"/>
                  <a:gd name="T6" fmla="*/ 12 w 87"/>
                  <a:gd name="T7" fmla="*/ 31 h 97"/>
                  <a:gd name="T8" fmla="*/ 22 w 87"/>
                  <a:gd name="T9" fmla="*/ 1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97">
                    <a:moveTo>
                      <a:pt x="22" y="19"/>
                    </a:moveTo>
                    <a:cubicBezTo>
                      <a:pt x="48" y="0"/>
                      <a:pt x="87" y="22"/>
                      <a:pt x="86" y="54"/>
                    </a:cubicBezTo>
                    <a:cubicBezTo>
                      <a:pt x="85" y="82"/>
                      <a:pt x="57" y="97"/>
                      <a:pt x="33" y="87"/>
                    </a:cubicBezTo>
                    <a:cubicBezTo>
                      <a:pt x="12" y="78"/>
                      <a:pt x="0" y="51"/>
                      <a:pt x="12" y="31"/>
                    </a:cubicBezTo>
                    <a:cubicBezTo>
                      <a:pt x="15" y="26"/>
                      <a:pt x="18" y="22"/>
                      <a:pt x="22" y="19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3" name="Freeform 60">
                <a:extLst>
                  <a:ext uri="{FF2B5EF4-FFF2-40B4-BE49-F238E27FC236}">
                    <a16:creationId xmlns:a16="http://schemas.microsoft.com/office/drawing/2014/main" id="{19E883F6-E369-4566-AF81-95EC5F2CE6D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40075" y="4719638"/>
                <a:ext cx="169863" cy="165100"/>
              </a:xfrm>
              <a:custGeom>
                <a:avLst/>
                <a:gdLst>
                  <a:gd name="T0" fmla="*/ 10 w 45"/>
                  <a:gd name="T1" fmla="*/ 7 h 44"/>
                  <a:gd name="T2" fmla="*/ 38 w 45"/>
                  <a:gd name="T3" fmla="*/ 9 h 44"/>
                  <a:gd name="T4" fmla="*/ 35 w 45"/>
                  <a:gd name="T5" fmla="*/ 37 h 44"/>
                  <a:gd name="T6" fmla="*/ 7 w 45"/>
                  <a:gd name="T7" fmla="*/ 35 h 44"/>
                  <a:gd name="T8" fmla="*/ 10 w 45"/>
                  <a:gd name="T9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4">
                    <a:moveTo>
                      <a:pt x="10" y="7"/>
                    </a:moveTo>
                    <a:cubicBezTo>
                      <a:pt x="18" y="0"/>
                      <a:pt x="31" y="1"/>
                      <a:pt x="38" y="9"/>
                    </a:cubicBezTo>
                    <a:cubicBezTo>
                      <a:pt x="45" y="18"/>
                      <a:pt x="44" y="30"/>
                      <a:pt x="35" y="37"/>
                    </a:cubicBezTo>
                    <a:cubicBezTo>
                      <a:pt x="27" y="44"/>
                      <a:pt x="14" y="43"/>
                      <a:pt x="7" y="35"/>
                    </a:cubicBezTo>
                    <a:cubicBezTo>
                      <a:pt x="0" y="26"/>
                      <a:pt x="1" y="14"/>
                      <a:pt x="10" y="7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4" name="Freeform 61">
                <a:extLst>
                  <a:ext uri="{FF2B5EF4-FFF2-40B4-BE49-F238E27FC236}">
                    <a16:creationId xmlns:a16="http://schemas.microsoft.com/office/drawing/2014/main" id="{0CE50194-DDEC-4646-A44E-A0728267DD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26125" y="2465388"/>
                <a:ext cx="168275" cy="165100"/>
              </a:xfrm>
              <a:custGeom>
                <a:avLst/>
                <a:gdLst>
                  <a:gd name="T0" fmla="*/ 10 w 45"/>
                  <a:gd name="T1" fmla="*/ 7 h 44"/>
                  <a:gd name="T2" fmla="*/ 38 w 45"/>
                  <a:gd name="T3" fmla="*/ 9 h 44"/>
                  <a:gd name="T4" fmla="*/ 36 w 45"/>
                  <a:gd name="T5" fmla="*/ 37 h 44"/>
                  <a:gd name="T6" fmla="*/ 7 w 45"/>
                  <a:gd name="T7" fmla="*/ 35 h 44"/>
                  <a:gd name="T8" fmla="*/ 10 w 45"/>
                  <a:gd name="T9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4">
                    <a:moveTo>
                      <a:pt x="10" y="7"/>
                    </a:moveTo>
                    <a:cubicBezTo>
                      <a:pt x="18" y="0"/>
                      <a:pt x="31" y="1"/>
                      <a:pt x="38" y="9"/>
                    </a:cubicBezTo>
                    <a:cubicBezTo>
                      <a:pt x="45" y="18"/>
                      <a:pt x="44" y="30"/>
                      <a:pt x="36" y="37"/>
                    </a:cubicBezTo>
                    <a:cubicBezTo>
                      <a:pt x="27" y="44"/>
                      <a:pt x="15" y="43"/>
                      <a:pt x="7" y="35"/>
                    </a:cubicBezTo>
                    <a:cubicBezTo>
                      <a:pt x="0" y="26"/>
                      <a:pt x="1" y="14"/>
                      <a:pt x="10" y="7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5" name="Freeform 62">
                <a:extLst>
                  <a:ext uri="{FF2B5EF4-FFF2-40B4-BE49-F238E27FC236}">
                    <a16:creationId xmlns:a16="http://schemas.microsoft.com/office/drawing/2014/main" id="{3C80599A-B736-441B-BA07-AAA15BF547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60725" y="4838700"/>
                <a:ext cx="333375" cy="349250"/>
              </a:xfrm>
              <a:custGeom>
                <a:avLst/>
                <a:gdLst>
                  <a:gd name="T0" fmla="*/ 16 w 89"/>
                  <a:gd name="T1" fmla="*/ 23 h 93"/>
                  <a:gd name="T2" fmla="*/ 85 w 89"/>
                  <a:gd name="T3" fmla="*/ 46 h 93"/>
                  <a:gd name="T4" fmla="*/ 38 w 89"/>
                  <a:gd name="T5" fmla="*/ 88 h 93"/>
                  <a:gd name="T6" fmla="*/ 8 w 89"/>
                  <a:gd name="T7" fmla="*/ 36 h 93"/>
                  <a:gd name="T8" fmla="*/ 16 w 89"/>
                  <a:gd name="T9" fmla="*/ 2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3">
                    <a:moveTo>
                      <a:pt x="16" y="23"/>
                    </a:moveTo>
                    <a:cubicBezTo>
                      <a:pt x="38" y="0"/>
                      <a:pt x="80" y="14"/>
                      <a:pt x="85" y="46"/>
                    </a:cubicBezTo>
                    <a:cubicBezTo>
                      <a:pt x="89" y="74"/>
                      <a:pt x="63" y="93"/>
                      <a:pt x="38" y="88"/>
                    </a:cubicBezTo>
                    <a:cubicBezTo>
                      <a:pt x="16" y="83"/>
                      <a:pt x="0" y="58"/>
                      <a:pt x="8" y="36"/>
                    </a:cubicBezTo>
                    <a:cubicBezTo>
                      <a:pt x="10" y="32"/>
                      <a:pt x="12" y="27"/>
                      <a:pt x="16" y="23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6" name="Freeform 63">
                <a:extLst>
                  <a:ext uri="{FF2B5EF4-FFF2-40B4-BE49-F238E27FC236}">
                    <a16:creationId xmlns:a16="http://schemas.microsoft.com/office/drawing/2014/main" id="{7F24F552-0074-4D0A-8B49-221A5828DBF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521325" y="2139950"/>
                <a:ext cx="333375" cy="352425"/>
              </a:xfrm>
              <a:custGeom>
                <a:avLst/>
                <a:gdLst>
                  <a:gd name="T0" fmla="*/ 16 w 89"/>
                  <a:gd name="T1" fmla="*/ 24 h 94"/>
                  <a:gd name="T2" fmla="*/ 85 w 89"/>
                  <a:gd name="T3" fmla="*/ 47 h 94"/>
                  <a:gd name="T4" fmla="*/ 39 w 89"/>
                  <a:gd name="T5" fmla="*/ 89 h 94"/>
                  <a:gd name="T6" fmla="*/ 8 w 89"/>
                  <a:gd name="T7" fmla="*/ 37 h 94"/>
                  <a:gd name="T8" fmla="*/ 16 w 89"/>
                  <a:gd name="T9" fmla="*/ 2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4">
                    <a:moveTo>
                      <a:pt x="16" y="24"/>
                    </a:moveTo>
                    <a:cubicBezTo>
                      <a:pt x="38" y="0"/>
                      <a:pt x="80" y="15"/>
                      <a:pt x="85" y="47"/>
                    </a:cubicBezTo>
                    <a:cubicBezTo>
                      <a:pt x="89" y="75"/>
                      <a:pt x="64" y="94"/>
                      <a:pt x="39" y="89"/>
                    </a:cubicBezTo>
                    <a:cubicBezTo>
                      <a:pt x="16" y="84"/>
                      <a:pt x="0" y="59"/>
                      <a:pt x="8" y="37"/>
                    </a:cubicBezTo>
                    <a:cubicBezTo>
                      <a:pt x="10" y="32"/>
                      <a:pt x="13" y="28"/>
                      <a:pt x="16" y="24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7" name="Freeform 64">
                <a:extLst>
                  <a:ext uri="{FF2B5EF4-FFF2-40B4-BE49-F238E27FC236}">
                    <a16:creationId xmlns:a16="http://schemas.microsoft.com/office/drawing/2014/main" id="{1E367D4C-4F9C-4379-BD2C-33A540974F2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354388" y="4932363"/>
                <a:ext cx="168275" cy="169862"/>
              </a:xfrm>
              <a:custGeom>
                <a:avLst/>
                <a:gdLst>
                  <a:gd name="T0" fmla="*/ 7 w 45"/>
                  <a:gd name="T1" fmla="*/ 10 h 45"/>
                  <a:gd name="T2" fmla="*/ 36 w 45"/>
                  <a:gd name="T3" fmla="*/ 7 h 45"/>
                  <a:gd name="T4" fmla="*/ 38 w 45"/>
                  <a:gd name="T5" fmla="*/ 35 h 45"/>
                  <a:gd name="T6" fmla="*/ 10 w 45"/>
                  <a:gd name="T7" fmla="*/ 38 h 45"/>
                  <a:gd name="T8" fmla="*/ 7 w 45"/>
                  <a:gd name="T9" fmla="*/ 1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7" y="10"/>
                    </a:moveTo>
                    <a:cubicBezTo>
                      <a:pt x="15" y="1"/>
                      <a:pt x="27" y="0"/>
                      <a:pt x="36" y="7"/>
                    </a:cubicBezTo>
                    <a:cubicBezTo>
                      <a:pt x="44" y="14"/>
                      <a:pt x="45" y="27"/>
                      <a:pt x="38" y="35"/>
                    </a:cubicBezTo>
                    <a:cubicBezTo>
                      <a:pt x="31" y="44"/>
                      <a:pt x="18" y="45"/>
                      <a:pt x="10" y="38"/>
                    </a:cubicBezTo>
                    <a:cubicBezTo>
                      <a:pt x="1" y="31"/>
                      <a:pt x="0" y="18"/>
                      <a:pt x="7" y="1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8" name="Freeform 65">
                <a:extLst>
                  <a:ext uri="{FF2B5EF4-FFF2-40B4-BE49-F238E27FC236}">
                    <a16:creationId xmlns:a16="http://schemas.microsoft.com/office/drawing/2014/main" id="{E35B8EC2-5341-40BC-A479-F055565F8A2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608638" y="2247900"/>
                <a:ext cx="168275" cy="168275"/>
              </a:xfrm>
              <a:custGeom>
                <a:avLst/>
                <a:gdLst>
                  <a:gd name="T0" fmla="*/ 8 w 45"/>
                  <a:gd name="T1" fmla="*/ 9 h 45"/>
                  <a:gd name="T2" fmla="*/ 36 w 45"/>
                  <a:gd name="T3" fmla="*/ 7 h 45"/>
                  <a:gd name="T4" fmla="*/ 38 w 45"/>
                  <a:gd name="T5" fmla="*/ 35 h 45"/>
                  <a:gd name="T6" fmla="*/ 10 w 45"/>
                  <a:gd name="T7" fmla="*/ 37 h 45"/>
                  <a:gd name="T8" fmla="*/ 8 w 4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8" y="9"/>
                    </a:moveTo>
                    <a:cubicBezTo>
                      <a:pt x="15" y="1"/>
                      <a:pt x="27" y="0"/>
                      <a:pt x="36" y="7"/>
                    </a:cubicBezTo>
                    <a:cubicBezTo>
                      <a:pt x="44" y="14"/>
                      <a:pt x="45" y="26"/>
                      <a:pt x="38" y="35"/>
                    </a:cubicBezTo>
                    <a:cubicBezTo>
                      <a:pt x="31" y="43"/>
                      <a:pt x="19" y="45"/>
                      <a:pt x="10" y="37"/>
                    </a:cubicBezTo>
                    <a:cubicBezTo>
                      <a:pt x="2" y="30"/>
                      <a:pt x="0" y="18"/>
                      <a:pt x="8" y="9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9" name="Freeform 66">
                <a:extLst>
                  <a:ext uri="{FF2B5EF4-FFF2-40B4-BE49-F238E27FC236}">
                    <a16:creationId xmlns:a16="http://schemas.microsoft.com/office/drawing/2014/main" id="{43D049A8-C1AF-4507-B6C9-5AB11F53053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19488" y="5022850"/>
                <a:ext cx="336550" cy="330200"/>
              </a:xfrm>
              <a:custGeom>
                <a:avLst/>
                <a:gdLst>
                  <a:gd name="T0" fmla="*/ 10 w 90"/>
                  <a:gd name="T1" fmla="*/ 27 h 88"/>
                  <a:gd name="T2" fmla="*/ 82 w 90"/>
                  <a:gd name="T3" fmla="*/ 37 h 88"/>
                  <a:gd name="T4" fmla="*/ 43 w 90"/>
                  <a:gd name="T5" fmla="*/ 87 h 88"/>
                  <a:gd name="T6" fmla="*/ 4 w 90"/>
                  <a:gd name="T7" fmla="*/ 41 h 88"/>
                  <a:gd name="T8" fmla="*/ 10 w 90"/>
                  <a:gd name="T9" fmla="*/ 2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88">
                    <a:moveTo>
                      <a:pt x="10" y="27"/>
                    </a:moveTo>
                    <a:cubicBezTo>
                      <a:pt x="27" y="0"/>
                      <a:pt x="71" y="7"/>
                      <a:pt x="82" y="37"/>
                    </a:cubicBezTo>
                    <a:cubicBezTo>
                      <a:pt x="90" y="64"/>
                      <a:pt x="69" y="88"/>
                      <a:pt x="43" y="87"/>
                    </a:cubicBezTo>
                    <a:cubicBezTo>
                      <a:pt x="20" y="85"/>
                      <a:pt x="0" y="64"/>
                      <a:pt x="4" y="41"/>
                    </a:cubicBezTo>
                    <a:cubicBezTo>
                      <a:pt x="5" y="36"/>
                      <a:pt x="7" y="31"/>
                      <a:pt x="10" y="27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0" name="Freeform 67">
                <a:extLst>
                  <a:ext uri="{FF2B5EF4-FFF2-40B4-BE49-F238E27FC236}">
                    <a16:creationId xmlns:a16="http://schemas.microsoft.com/office/drawing/2014/main" id="{78848365-0486-420D-AF79-05C2299AC3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78438" y="1974850"/>
                <a:ext cx="341313" cy="330200"/>
              </a:xfrm>
              <a:custGeom>
                <a:avLst/>
                <a:gdLst>
                  <a:gd name="T0" fmla="*/ 10 w 91"/>
                  <a:gd name="T1" fmla="*/ 27 h 88"/>
                  <a:gd name="T2" fmla="*/ 82 w 91"/>
                  <a:gd name="T3" fmla="*/ 37 h 88"/>
                  <a:gd name="T4" fmla="*/ 43 w 91"/>
                  <a:gd name="T5" fmla="*/ 87 h 88"/>
                  <a:gd name="T6" fmla="*/ 5 w 91"/>
                  <a:gd name="T7" fmla="*/ 41 h 88"/>
                  <a:gd name="T8" fmla="*/ 10 w 91"/>
                  <a:gd name="T9" fmla="*/ 2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8">
                    <a:moveTo>
                      <a:pt x="10" y="27"/>
                    </a:moveTo>
                    <a:cubicBezTo>
                      <a:pt x="28" y="0"/>
                      <a:pt x="71" y="7"/>
                      <a:pt x="82" y="37"/>
                    </a:cubicBezTo>
                    <a:cubicBezTo>
                      <a:pt x="91" y="64"/>
                      <a:pt x="69" y="88"/>
                      <a:pt x="43" y="87"/>
                    </a:cubicBezTo>
                    <a:cubicBezTo>
                      <a:pt x="20" y="85"/>
                      <a:pt x="0" y="64"/>
                      <a:pt x="5" y="41"/>
                    </a:cubicBezTo>
                    <a:cubicBezTo>
                      <a:pt x="5" y="36"/>
                      <a:pt x="7" y="31"/>
                      <a:pt x="10" y="27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1" name="Freeform 68">
                <a:extLst>
                  <a:ext uri="{FF2B5EF4-FFF2-40B4-BE49-F238E27FC236}">
                    <a16:creationId xmlns:a16="http://schemas.microsoft.com/office/drawing/2014/main" id="{B25388F5-7AB0-4658-95D6-931B9C60FA8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02038" y="5105400"/>
                <a:ext cx="171450" cy="173037"/>
              </a:xfrm>
              <a:custGeom>
                <a:avLst/>
                <a:gdLst>
                  <a:gd name="T0" fmla="*/ 6 w 46"/>
                  <a:gd name="T1" fmla="*/ 13 h 46"/>
                  <a:gd name="T2" fmla="*/ 33 w 46"/>
                  <a:gd name="T3" fmla="*/ 6 h 46"/>
                  <a:gd name="T4" fmla="*/ 41 w 46"/>
                  <a:gd name="T5" fmla="*/ 33 h 46"/>
                  <a:gd name="T6" fmla="*/ 13 w 46"/>
                  <a:gd name="T7" fmla="*/ 40 h 46"/>
                  <a:gd name="T8" fmla="*/ 6 w 46"/>
                  <a:gd name="T9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6" y="13"/>
                    </a:moveTo>
                    <a:cubicBezTo>
                      <a:pt x="12" y="3"/>
                      <a:pt x="24" y="0"/>
                      <a:pt x="33" y="6"/>
                    </a:cubicBezTo>
                    <a:cubicBezTo>
                      <a:pt x="43" y="11"/>
                      <a:pt x="46" y="23"/>
                      <a:pt x="41" y="33"/>
                    </a:cubicBezTo>
                    <a:cubicBezTo>
                      <a:pt x="35" y="43"/>
                      <a:pt x="23" y="46"/>
                      <a:pt x="13" y="40"/>
                    </a:cubicBezTo>
                    <a:cubicBezTo>
                      <a:pt x="4" y="35"/>
                      <a:pt x="0" y="23"/>
                      <a:pt x="6" y="13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2" name="Freeform 69">
                <a:extLst>
                  <a:ext uri="{FF2B5EF4-FFF2-40B4-BE49-F238E27FC236}">
                    <a16:creationId xmlns:a16="http://schemas.microsoft.com/office/drawing/2014/main" id="{F02EF9E4-895D-4E53-9084-3524D9B7FC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356225" y="2068513"/>
                <a:ext cx="173038" cy="171450"/>
              </a:xfrm>
              <a:custGeom>
                <a:avLst/>
                <a:gdLst>
                  <a:gd name="T0" fmla="*/ 6 w 46"/>
                  <a:gd name="T1" fmla="*/ 13 h 46"/>
                  <a:gd name="T2" fmla="*/ 33 w 46"/>
                  <a:gd name="T3" fmla="*/ 6 h 46"/>
                  <a:gd name="T4" fmla="*/ 40 w 46"/>
                  <a:gd name="T5" fmla="*/ 33 h 46"/>
                  <a:gd name="T6" fmla="*/ 13 w 46"/>
                  <a:gd name="T7" fmla="*/ 40 h 46"/>
                  <a:gd name="T8" fmla="*/ 6 w 46"/>
                  <a:gd name="T9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6" y="13"/>
                    </a:moveTo>
                    <a:cubicBezTo>
                      <a:pt x="11" y="4"/>
                      <a:pt x="23" y="0"/>
                      <a:pt x="33" y="6"/>
                    </a:cubicBezTo>
                    <a:cubicBezTo>
                      <a:pt x="42" y="11"/>
                      <a:pt x="46" y="24"/>
                      <a:pt x="40" y="33"/>
                    </a:cubicBezTo>
                    <a:cubicBezTo>
                      <a:pt x="35" y="43"/>
                      <a:pt x="22" y="46"/>
                      <a:pt x="13" y="40"/>
                    </a:cubicBezTo>
                    <a:cubicBezTo>
                      <a:pt x="3" y="35"/>
                      <a:pt x="0" y="23"/>
                      <a:pt x="6" y="13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4" name="Freeform 70">
                <a:extLst>
                  <a:ext uri="{FF2B5EF4-FFF2-40B4-BE49-F238E27FC236}">
                    <a16:creationId xmlns:a16="http://schemas.microsoft.com/office/drawing/2014/main" id="{4C89D687-5C22-44F7-8444-DFF001A731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811588" y="5160963"/>
                <a:ext cx="330200" cy="327025"/>
              </a:xfrm>
              <a:custGeom>
                <a:avLst/>
                <a:gdLst>
                  <a:gd name="T0" fmla="*/ 3 w 88"/>
                  <a:gd name="T1" fmla="*/ 31 h 87"/>
                  <a:gd name="T2" fmla="*/ 75 w 88"/>
                  <a:gd name="T3" fmla="*/ 28 h 87"/>
                  <a:gd name="T4" fmla="*/ 46 w 88"/>
                  <a:gd name="T5" fmla="*/ 84 h 87"/>
                  <a:gd name="T6" fmla="*/ 0 w 88"/>
                  <a:gd name="T7" fmla="*/ 45 h 87"/>
                  <a:gd name="T8" fmla="*/ 3 w 88"/>
                  <a:gd name="T9" fmla="*/ 3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87">
                    <a:moveTo>
                      <a:pt x="3" y="31"/>
                    </a:moveTo>
                    <a:cubicBezTo>
                      <a:pt x="15" y="1"/>
                      <a:pt x="60" y="0"/>
                      <a:pt x="75" y="28"/>
                    </a:cubicBezTo>
                    <a:cubicBezTo>
                      <a:pt x="88" y="53"/>
                      <a:pt x="71" y="80"/>
                      <a:pt x="46" y="84"/>
                    </a:cubicBezTo>
                    <a:cubicBezTo>
                      <a:pt x="23" y="87"/>
                      <a:pt x="0" y="69"/>
                      <a:pt x="0" y="45"/>
                    </a:cubicBezTo>
                    <a:cubicBezTo>
                      <a:pt x="0" y="40"/>
                      <a:pt x="1" y="35"/>
                      <a:pt x="3" y="31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5" name="Freeform 71">
                <a:extLst>
                  <a:ext uri="{FF2B5EF4-FFF2-40B4-BE49-F238E27FC236}">
                    <a16:creationId xmlns:a16="http://schemas.microsoft.com/office/drawing/2014/main" id="{5D1E08EF-EFB3-44FB-A82E-A5FD66FB021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014913" y="1854200"/>
                <a:ext cx="334963" cy="322262"/>
              </a:xfrm>
              <a:custGeom>
                <a:avLst/>
                <a:gdLst>
                  <a:gd name="T0" fmla="*/ 3 w 89"/>
                  <a:gd name="T1" fmla="*/ 30 h 86"/>
                  <a:gd name="T2" fmla="*/ 75 w 89"/>
                  <a:gd name="T3" fmla="*/ 28 h 86"/>
                  <a:gd name="T4" fmla="*/ 46 w 89"/>
                  <a:gd name="T5" fmla="*/ 84 h 86"/>
                  <a:gd name="T6" fmla="*/ 0 w 89"/>
                  <a:gd name="T7" fmla="*/ 45 h 86"/>
                  <a:gd name="T8" fmla="*/ 3 w 89"/>
                  <a:gd name="T9" fmla="*/ 3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6">
                    <a:moveTo>
                      <a:pt x="3" y="30"/>
                    </a:moveTo>
                    <a:cubicBezTo>
                      <a:pt x="15" y="1"/>
                      <a:pt x="60" y="0"/>
                      <a:pt x="75" y="28"/>
                    </a:cubicBezTo>
                    <a:cubicBezTo>
                      <a:pt x="89" y="53"/>
                      <a:pt x="71" y="80"/>
                      <a:pt x="46" y="84"/>
                    </a:cubicBezTo>
                    <a:cubicBezTo>
                      <a:pt x="23" y="86"/>
                      <a:pt x="0" y="69"/>
                      <a:pt x="0" y="45"/>
                    </a:cubicBezTo>
                    <a:cubicBezTo>
                      <a:pt x="0" y="40"/>
                      <a:pt x="1" y="35"/>
                      <a:pt x="3" y="3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6" name="Freeform 72">
                <a:extLst>
                  <a:ext uri="{FF2B5EF4-FFF2-40B4-BE49-F238E27FC236}">
                    <a16:creationId xmlns:a16="http://schemas.microsoft.com/office/drawing/2014/main" id="{CFB9C605-A7B3-4BAC-AC99-913AC1C2BA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879850" y="5237163"/>
                <a:ext cx="168275" cy="168275"/>
              </a:xfrm>
              <a:custGeom>
                <a:avLst/>
                <a:gdLst>
                  <a:gd name="T0" fmla="*/ 4 w 45"/>
                  <a:gd name="T1" fmla="*/ 15 h 45"/>
                  <a:gd name="T2" fmla="*/ 30 w 45"/>
                  <a:gd name="T3" fmla="*/ 4 h 45"/>
                  <a:gd name="T4" fmla="*/ 42 w 45"/>
                  <a:gd name="T5" fmla="*/ 29 h 45"/>
                  <a:gd name="T6" fmla="*/ 16 w 45"/>
                  <a:gd name="T7" fmla="*/ 41 h 45"/>
                  <a:gd name="T8" fmla="*/ 4 w 45"/>
                  <a:gd name="T9" fmla="*/ 1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4" y="15"/>
                    </a:moveTo>
                    <a:cubicBezTo>
                      <a:pt x="8" y="5"/>
                      <a:pt x="19" y="0"/>
                      <a:pt x="30" y="4"/>
                    </a:cubicBezTo>
                    <a:cubicBezTo>
                      <a:pt x="40" y="7"/>
                      <a:pt x="45" y="19"/>
                      <a:pt x="42" y="29"/>
                    </a:cubicBezTo>
                    <a:cubicBezTo>
                      <a:pt x="38" y="40"/>
                      <a:pt x="26" y="45"/>
                      <a:pt x="16" y="41"/>
                    </a:cubicBezTo>
                    <a:cubicBezTo>
                      <a:pt x="6" y="37"/>
                      <a:pt x="0" y="26"/>
                      <a:pt x="4" y="15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7" name="Freeform 73">
                <a:extLst>
                  <a:ext uri="{FF2B5EF4-FFF2-40B4-BE49-F238E27FC236}">
                    <a16:creationId xmlns:a16="http://schemas.microsoft.com/office/drawing/2014/main" id="{3A607187-4030-4239-AE8A-5438D9BBB5E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080000" y="1939925"/>
                <a:ext cx="168275" cy="169862"/>
              </a:xfrm>
              <a:custGeom>
                <a:avLst/>
                <a:gdLst>
                  <a:gd name="T0" fmla="*/ 4 w 45"/>
                  <a:gd name="T1" fmla="*/ 16 h 45"/>
                  <a:gd name="T2" fmla="*/ 30 w 45"/>
                  <a:gd name="T3" fmla="*/ 4 h 45"/>
                  <a:gd name="T4" fmla="*/ 42 w 45"/>
                  <a:gd name="T5" fmla="*/ 29 h 45"/>
                  <a:gd name="T6" fmla="*/ 16 w 45"/>
                  <a:gd name="T7" fmla="*/ 41 h 45"/>
                  <a:gd name="T8" fmla="*/ 4 w 45"/>
                  <a:gd name="T9" fmla="*/ 1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4" y="16"/>
                    </a:moveTo>
                    <a:cubicBezTo>
                      <a:pt x="8" y="5"/>
                      <a:pt x="19" y="0"/>
                      <a:pt x="30" y="4"/>
                    </a:cubicBezTo>
                    <a:cubicBezTo>
                      <a:pt x="40" y="8"/>
                      <a:pt x="45" y="19"/>
                      <a:pt x="42" y="29"/>
                    </a:cubicBezTo>
                    <a:cubicBezTo>
                      <a:pt x="38" y="40"/>
                      <a:pt x="26" y="45"/>
                      <a:pt x="16" y="41"/>
                    </a:cubicBezTo>
                    <a:cubicBezTo>
                      <a:pt x="6" y="38"/>
                      <a:pt x="0" y="26"/>
                      <a:pt x="4" y="1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8" name="Freeform 74">
                <a:extLst>
                  <a:ext uri="{FF2B5EF4-FFF2-40B4-BE49-F238E27FC236}">
                    <a16:creationId xmlns:a16="http://schemas.microsoft.com/office/drawing/2014/main" id="{D6A4C971-1063-4502-895B-6B7B1D5F00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03688" y="5232400"/>
                <a:ext cx="338138" cy="341312"/>
              </a:xfrm>
              <a:custGeom>
                <a:avLst/>
                <a:gdLst>
                  <a:gd name="T0" fmla="*/ 2 w 90"/>
                  <a:gd name="T1" fmla="*/ 39 h 91"/>
                  <a:gd name="T2" fmla="*/ 73 w 90"/>
                  <a:gd name="T3" fmla="*/ 24 h 91"/>
                  <a:gd name="T4" fmla="*/ 53 w 90"/>
                  <a:gd name="T5" fmla="*/ 84 h 91"/>
                  <a:gd name="T6" fmla="*/ 1 w 90"/>
                  <a:gd name="T7" fmla="*/ 54 h 91"/>
                  <a:gd name="T8" fmla="*/ 2 w 90"/>
                  <a:gd name="T9" fmla="*/ 3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91">
                    <a:moveTo>
                      <a:pt x="2" y="39"/>
                    </a:moveTo>
                    <a:cubicBezTo>
                      <a:pt x="9" y="8"/>
                      <a:pt x="53" y="0"/>
                      <a:pt x="73" y="24"/>
                    </a:cubicBezTo>
                    <a:cubicBezTo>
                      <a:pt x="90" y="47"/>
                      <a:pt x="78" y="76"/>
                      <a:pt x="53" y="84"/>
                    </a:cubicBezTo>
                    <a:cubicBezTo>
                      <a:pt x="31" y="91"/>
                      <a:pt x="5" y="78"/>
                      <a:pt x="1" y="54"/>
                    </a:cubicBezTo>
                    <a:cubicBezTo>
                      <a:pt x="0" y="50"/>
                      <a:pt x="0" y="45"/>
                      <a:pt x="2" y="39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9" name="Freeform 75">
                <a:extLst>
                  <a:ext uri="{FF2B5EF4-FFF2-40B4-BE49-F238E27FC236}">
                    <a16:creationId xmlns:a16="http://schemas.microsoft.com/office/drawing/2014/main" id="{2224C475-D138-4099-8892-70A541D51EC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14875" y="1763713"/>
                <a:ext cx="338138" cy="346075"/>
              </a:xfrm>
              <a:custGeom>
                <a:avLst/>
                <a:gdLst>
                  <a:gd name="T0" fmla="*/ 2 w 90"/>
                  <a:gd name="T1" fmla="*/ 40 h 92"/>
                  <a:gd name="T2" fmla="*/ 73 w 90"/>
                  <a:gd name="T3" fmla="*/ 25 h 92"/>
                  <a:gd name="T4" fmla="*/ 53 w 90"/>
                  <a:gd name="T5" fmla="*/ 85 h 92"/>
                  <a:gd name="T6" fmla="*/ 1 w 90"/>
                  <a:gd name="T7" fmla="*/ 55 h 92"/>
                  <a:gd name="T8" fmla="*/ 2 w 90"/>
                  <a:gd name="T9" fmla="*/ 4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92">
                    <a:moveTo>
                      <a:pt x="2" y="40"/>
                    </a:moveTo>
                    <a:cubicBezTo>
                      <a:pt x="9" y="8"/>
                      <a:pt x="53" y="0"/>
                      <a:pt x="73" y="25"/>
                    </a:cubicBezTo>
                    <a:cubicBezTo>
                      <a:pt x="90" y="47"/>
                      <a:pt x="78" y="77"/>
                      <a:pt x="53" y="85"/>
                    </a:cubicBezTo>
                    <a:cubicBezTo>
                      <a:pt x="31" y="92"/>
                      <a:pt x="5" y="78"/>
                      <a:pt x="1" y="55"/>
                    </a:cubicBezTo>
                    <a:cubicBezTo>
                      <a:pt x="0" y="50"/>
                      <a:pt x="0" y="45"/>
                      <a:pt x="2" y="4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0" name="Freeform 76">
                <a:extLst>
                  <a:ext uri="{FF2B5EF4-FFF2-40B4-BE49-F238E27FC236}">
                    <a16:creationId xmlns:a16="http://schemas.microsoft.com/office/drawing/2014/main" id="{8513EF4C-627D-405D-AD13-60627EC6C77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79888" y="5319713"/>
                <a:ext cx="160338" cy="160337"/>
              </a:xfrm>
              <a:custGeom>
                <a:avLst/>
                <a:gdLst>
                  <a:gd name="T0" fmla="*/ 2 w 43"/>
                  <a:gd name="T1" fmla="*/ 18 h 43"/>
                  <a:gd name="T2" fmla="*/ 25 w 43"/>
                  <a:gd name="T3" fmla="*/ 2 h 43"/>
                  <a:gd name="T4" fmla="*/ 41 w 43"/>
                  <a:gd name="T5" fmla="*/ 25 h 43"/>
                  <a:gd name="T6" fmla="*/ 18 w 43"/>
                  <a:gd name="T7" fmla="*/ 41 h 43"/>
                  <a:gd name="T8" fmla="*/ 2 w 43"/>
                  <a:gd name="T9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2" y="18"/>
                    </a:moveTo>
                    <a:cubicBezTo>
                      <a:pt x="4" y="7"/>
                      <a:pt x="14" y="0"/>
                      <a:pt x="25" y="2"/>
                    </a:cubicBezTo>
                    <a:cubicBezTo>
                      <a:pt x="36" y="4"/>
                      <a:pt x="43" y="14"/>
                      <a:pt x="41" y="25"/>
                    </a:cubicBezTo>
                    <a:cubicBezTo>
                      <a:pt x="39" y="36"/>
                      <a:pt x="29" y="43"/>
                      <a:pt x="18" y="41"/>
                    </a:cubicBezTo>
                    <a:cubicBezTo>
                      <a:pt x="7" y="39"/>
                      <a:pt x="0" y="29"/>
                      <a:pt x="2" y="18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1" name="Freeform 77">
                <a:extLst>
                  <a:ext uri="{FF2B5EF4-FFF2-40B4-BE49-F238E27FC236}">
                    <a16:creationId xmlns:a16="http://schemas.microsoft.com/office/drawing/2014/main" id="{7689AC16-9F93-4138-BF5B-38C8BA28DF1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86313" y="1865313"/>
                <a:ext cx="161925" cy="161925"/>
              </a:xfrm>
              <a:custGeom>
                <a:avLst/>
                <a:gdLst>
                  <a:gd name="T0" fmla="*/ 2 w 43"/>
                  <a:gd name="T1" fmla="*/ 18 h 43"/>
                  <a:gd name="T2" fmla="*/ 25 w 43"/>
                  <a:gd name="T3" fmla="*/ 2 h 43"/>
                  <a:gd name="T4" fmla="*/ 41 w 43"/>
                  <a:gd name="T5" fmla="*/ 25 h 43"/>
                  <a:gd name="T6" fmla="*/ 18 w 43"/>
                  <a:gd name="T7" fmla="*/ 41 h 43"/>
                  <a:gd name="T8" fmla="*/ 2 w 43"/>
                  <a:gd name="T9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2" y="18"/>
                    </a:moveTo>
                    <a:cubicBezTo>
                      <a:pt x="4" y="7"/>
                      <a:pt x="14" y="0"/>
                      <a:pt x="25" y="2"/>
                    </a:cubicBezTo>
                    <a:cubicBezTo>
                      <a:pt x="36" y="4"/>
                      <a:pt x="43" y="14"/>
                      <a:pt x="41" y="25"/>
                    </a:cubicBezTo>
                    <a:cubicBezTo>
                      <a:pt x="39" y="36"/>
                      <a:pt x="29" y="43"/>
                      <a:pt x="18" y="41"/>
                    </a:cubicBezTo>
                    <a:cubicBezTo>
                      <a:pt x="7" y="39"/>
                      <a:pt x="0" y="29"/>
                      <a:pt x="2" y="18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2" name="Freeform 78">
                <a:extLst>
                  <a:ext uri="{FF2B5EF4-FFF2-40B4-BE49-F238E27FC236}">
                    <a16:creationId xmlns:a16="http://schemas.microsoft.com/office/drawing/2014/main" id="{DE612DB3-55B5-4E4B-A470-1E142E4ECE4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221163" y="1520825"/>
                <a:ext cx="328613" cy="352425"/>
              </a:xfrm>
              <a:custGeom>
                <a:avLst/>
                <a:gdLst>
                  <a:gd name="T0" fmla="*/ 88 w 88"/>
                  <a:gd name="T1" fmla="*/ 46 h 94"/>
                  <a:gd name="T2" fmla="*/ 20 w 88"/>
                  <a:gd name="T3" fmla="*/ 73 h 94"/>
                  <a:gd name="T4" fmla="*/ 29 w 88"/>
                  <a:gd name="T5" fmla="*/ 10 h 94"/>
                  <a:gd name="T6" fmla="*/ 86 w 88"/>
                  <a:gd name="T7" fmla="*/ 31 h 94"/>
                  <a:gd name="T8" fmla="*/ 88 w 88"/>
                  <a:gd name="T9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4">
                    <a:moveTo>
                      <a:pt x="88" y="46"/>
                    </a:moveTo>
                    <a:cubicBezTo>
                      <a:pt x="86" y="78"/>
                      <a:pt x="45" y="94"/>
                      <a:pt x="20" y="73"/>
                    </a:cubicBezTo>
                    <a:cubicBezTo>
                      <a:pt x="0" y="54"/>
                      <a:pt x="7" y="22"/>
                      <a:pt x="29" y="10"/>
                    </a:cubicBezTo>
                    <a:cubicBezTo>
                      <a:pt x="50" y="0"/>
                      <a:pt x="78" y="8"/>
                      <a:pt x="86" y="31"/>
                    </a:cubicBezTo>
                    <a:cubicBezTo>
                      <a:pt x="87" y="35"/>
                      <a:pt x="88" y="40"/>
                      <a:pt x="88" y="4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3" name="Freeform 79">
                <a:extLst>
                  <a:ext uri="{FF2B5EF4-FFF2-40B4-BE49-F238E27FC236}">
                    <a16:creationId xmlns:a16="http://schemas.microsoft.com/office/drawing/2014/main" id="{879A2522-114C-4C69-AE6B-A78DB9E3000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49775" y="5502275"/>
                <a:ext cx="334963" cy="352425"/>
              </a:xfrm>
              <a:custGeom>
                <a:avLst/>
                <a:gdLst>
                  <a:gd name="T0" fmla="*/ 88 w 89"/>
                  <a:gd name="T1" fmla="*/ 46 h 94"/>
                  <a:gd name="T2" fmla="*/ 21 w 89"/>
                  <a:gd name="T3" fmla="*/ 73 h 94"/>
                  <a:gd name="T4" fmla="*/ 30 w 89"/>
                  <a:gd name="T5" fmla="*/ 11 h 94"/>
                  <a:gd name="T6" fmla="*/ 86 w 89"/>
                  <a:gd name="T7" fmla="*/ 31 h 94"/>
                  <a:gd name="T8" fmla="*/ 88 w 89"/>
                  <a:gd name="T9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4">
                    <a:moveTo>
                      <a:pt x="88" y="46"/>
                    </a:moveTo>
                    <a:cubicBezTo>
                      <a:pt x="87" y="78"/>
                      <a:pt x="45" y="94"/>
                      <a:pt x="21" y="73"/>
                    </a:cubicBezTo>
                    <a:cubicBezTo>
                      <a:pt x="0" y="54"/>
                      <a:pt x="7" y="23"/>
                      <a:pt x="30" y="11"/>
                    </a:cubicBezTo>
                    <a:cubicBezTo>
                      <a:pt x="50" y="0"/>
                      <a:pt x="78" y="9"/>
                      <a:pt x="86" y="31"/>
                    </a:cubicBezTo>
                    <a:cubicBezTo>
                      <a:pt x="88" y="36"/>
                      <a:pt x="89" y="41"/>
                      <a:pt x="88" y="4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4" name="Oval 80">
                <a:extLst>
                  <a:ext uri="{FF2B5EF4-FFF2-40B4-BE49-F238E27FC236}">
                    <a16:creationId xmlns:a16="http://schemas.microsoft.com/office/drawing/2014/main" id="{FF7F75DE-319B-478C-83B7-B60F6580D5B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25938" y="1625600"/>
                <a:ext cx="149225" cy="150812"/>
              </a:xfrm>
              <a:prstGeom prst="ellipse">
                <a:avLst/>
              </a:prstGeom>
              <a:grpFill/>
              <a:ln w="127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5" name="Oval 81">
                <a:extLst>
                  <a:ext uri="{FF2B5EF4-FFF2-40B4-BE49-F238E27FC236}">
                    <a16:creationId xmlns:a16="http://schemas.microsoft.com/office/drawing/2014/main" id="{89905FDC-3250-4716-B93E-94F3ED191A6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56138" y="5595938"/>
                <a:ext cx="149225" cy="150812"/>
              </a:xfrm>
              <a:prstGeom prst="ellipse">
                <a:avLst/>
              </a:prstGeom>
              <a:grpFill/>
              <a:ln w="127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6" name="Freeform 82">
                <a:extLst>
                  <a:ext uri="{FF2B5EF4-FFF2-40B4-BE49-F238E27FC236}">
                    <a16:creationId xmlns:a16="http://schemas.microsoft.com/office/drawing/2014/main" id="{246523E4-038A-4855-BC33-D5EA74FC4E1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883025" y="1581150"/>
                <a:ext cx="338138" cy="347662"/>
              </a:xfrm>
              <a:custGeom>
                <a:avLst/>
                <a:gdLst>
                  <a:gd name="T0" fmla="*/ 86 w 90"/>
                  <a:gd name="T1" fmla="*/ 38 h 93"/>
                  <a:gd name="T2" fmla="*/ 24 w 90"/>
                  <a:gd name="T3" fmla="*/ 77 h 93"/>
                  <a:gd name="T4" fmla="*/ 22 w 90"/>
                  <a:gd name="T5" fmla="*/ 14 h 93"/>
                  <a:gd name="T6" fmla="*/ 81 w 90"/>
                  <a:gd name="T7" fmla="*/ 24 h 93"/>
                  <a:gd name="T8" fmla="*/ 86 w 90"/>
                  <a:gd name="T9" fmla="*/ 3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93">
                    <a:moveTo>
                      <a:pt x="86" y="38"/>
                    </a:moveTo>
                    <a:cubicBezTo>
                      <a:pt x="90" y="70"/>
                      <a:pt x="52" y="93"/>
                      <a:pt x="24" y="77"/>
                    </a:cubicBezTo>
                    <a:cubicBezTo>
                      <a:pt x="0" y="62"/>
                      <a:pt x="2" y="30"/>
                      <a:pt x="22" y="14"/>
                    </a:cubicBezTo>
                    <a:cubicBezTo>
                      <a:pt x="41" y="0"/>
                      <a:pt x="70" y="4"/>
                      <a:pt x="81" y="24"/>
                    </a:cubicBezTo>
                    <a:cubicBezTo>
                      <a:pt x="84" y="28"/>
                      <a:pt x="85" y="33"/>
                      <a:pt x="86" y="38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7" name="Freeform 83">
                <a:extLst>
                  <a:ext uri="{FF2B5EF4-FFF2-40B4-BE49-F238E27FC236}">
                    <a16:creationId xmlns:a16="http://schemas.microsoft.com/office/drawing/2014/main" id="{BF869F60-03BC-4F4B-9F8B-A76F6A0A70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02200" y="5446713"/>
                <a:ext cx="338138" cy="349250"/>
              </a:xfrm>
              <a:custGeom>
                <a:avLst/>
                <a:gdLst>
                  <a:gd name="T0" fmla="*/ 86 w 90"/>
                  <a:gd name="T1" fmla="*/ 38 h 93"/>
                  <a:gd name="T2" fmla="*/ 24 w 90"/>
                  <a:gd name="T3" fmla="*/ 77 h 93"/>
                  <a:gd name="T4" fmla="*/ 22 w 90"/>
                  <a:gd name="T5" fmla="*/ 14 h 93"/>
                  <a:gd name="T6" fmla="*/ 81 w 90"/>
                  <a:gd name="T7" fmla="*/ 24 h 93"/>
                  <a:gd name="T8" fmla="*/ 86 w 90"/>
                  <a:gd name="T9" fmla="*/ 3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93">
                    <a:moveTo>
                      <a:pt x="86" y="38"/>
                    </a:moveTo>
                    <a:cubicBezTo>
                      <a:pt x="90" y="71"/>
                      <a:pt x="51" y="93"/>
                      <a:pt x="24" y="77"/>
                    </a:cubicBezTo>
                    <a:cubicBezTo>
                      <a:pt x="0" y="62"/>
                      <a:pt x="2" y="30"/>
                      <a:pt x="22" y="14"/>
                    </a:cubicBezTo>
                    <a:cubicBezTo>
                      <a:pt x="40" y="0"/>
                      <a:pt x="69" y="4"/>
                      <a:pt x="81" y="24"/>
                    </a:cubicBezTo>
                    <a:cubicBezTo>
                      <a:pt x="83" y="28"/>
                      <a:pt x="85" y="33"/>
                      <a:pt x="86" y="38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8" name="Freeform 84">
                <a:extLst>
                  <a:ext uri="{FF2B5EF4-FFF2-40B4-BE49-F238E27FC236}">
                    <a16:creationId xmlns:a16="http://schemas.microsoft.com/office/drawing/2014/main" id="{47E37A7D-6299-408F-A7FC-69715C76D1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76688" y="1677988"/>
                <a:ext cx="165100" cy="161925"/>
              </a:xfrm>
              <a:custGeom>
                <a:avLst/>
                <a:gdLst>
                  <a:gd name="T0" fmla="*/ 42 w 44"/>
                  <a:gd name="T1" fmla="*/ 18 h 43"/>
                  <a:gd name="T2" fmla="*/ 25 w 44"/>
                  <a:gd name="T3" fmla="*/ 41 h 43"/>
                  <a:gd name="T4" fmla="*/ 2 w 44"/>
                  <a:gd name="T5" fmla="*/ 25 h 43"/>
                  <a:gd name="T6" fmla="*/ 19 w 44"/>
                  <a:gd name="T7" fmla="*/ 2 h 43"/>
                  <a:gd name="T8" fmla="*/ 42 w 44"/>
                  <a:gd name="T9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42" y="18"/>
                    </a:moveTo>
                    <a:cubicBezTo>
                      <a:pt x="44" y="29"/>
                      <a:pt x="36" y="39"/>
                      <a:pt x="25" y="41"/>
                    </a:cubicBezTo>
                    <a:cubicBezTo>
                      <a:pt x="15" y="43"/>
                      <a:pt x="4" y="36"/>
                      <a:pt x="2" y="25"/>
                    </a:cubicBezTo>
                    <a:cubicBezTo>
                      <a:pt x="0" y="14"/>
                      <a:pt x="8" y="3"/>
                      <a:pt x="19" y="2"/>
                    </a:cubicBezTo>
                    <a:cubicBezTo>
                      <a:pt x="29" y="0"/>
                      <a:pt x="40" y="7"/>
                      <a:pt x="42" y="18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9" name="Freeform 85">
                <a:extLst>
                  <a:ext uri="{FF2B5EF4-FFF2-40B4-BE49-F238E27FC236}">
                    <a16:creationId xmlns:a16="http://schemas.microsoft.com/office/drawing/2014/main" id="{F9985C19-C613-4170-986C-7A9C9B87F9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92688" y="5529263"/>
                <a:ext cx="165100" cy="161925"/>
              </a:xfrm>
              <a:custGeom>
                <a:avLst/>
                <a:gdLst>
                  <a:gd name="T0" fmla="*/ 42 w 44"/>
                  <a:gd name="T1" fmla="*/ 18 h 43"/>
                  <a:gd name="T2" fmla="*/ 26 w 44"/>
                  <a:gd name="T3" fmla="*/ 42 h 43"/>
                  <a:gd name="T4" fmla="*/ 2 w 44"/>
                  <a:gd name="T5" fmla="*/ 25 h 43"/>
                  <a:gd name="T6" fmla="*/ 19 w 44"/>
                  <a:gd name="T7" fmla="*/ 2 h 43"/>
                  <a:gd name="T8" fmla="*/ 42 w 44"/>
                  <a:gd name="T9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42" y="18"/>
                    </a:moveTo>
                    <a:cubicBezTo>
                      <a:pt x="44" y="29"/>
                      <a:pt x="36" y="40"/>
                      <a:pt x="26" y="42"/>
                    </a:cubicBezTo>
                    <a:cubicBezTo>
                      <a:pt x="15" y="43"/>
                      <a:pt x="4" y="36"/>
                      <a:pt x="2" y="25"/>
                    </a:cubicBezTo>
                    <a:cubicBezTo>
                      <a:pt x="0" y="14"/>
                      <a:pt x="8" y="4"/>
                      <a:pt x="19" y="2"/>
                    </a:cubicBezTo>
                    <a:cubicBezTo>
                      <a:pt x="29" y="0"/>
                      <a:pt x="40" y="7"/>
                      <a:pt x="42" y="18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0" name="Freeform 86">
                <a:extLst>
                  <a:ext uri="{FF2B5EF4-FFF2-40B4-BE49-F238E27FC236}">
                    <a16:creationId xmlns:a16="http://schemas.microsoft.com/office/drawing/2014/main" id="{92B72703-1AAB-4AD3-A47E-6A7F5962CC9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56000" y="1700213"/>
                <a:ext cx="354013" cy="341312"/>
              </a:xfrm>
              <a:custGeom>
                <a:avLst/>
                <a:gdLst>
                  <a:gd name="T0" fmla="*/ 84 w 94"/>
                  <a:gd name="T1" fmla="*/ 31 h 91"/>
                  <a:gd name="T2" fmla="*/ 30 w 94"/>
                  <a:gd name="T3" fmla="*/ 80 h 91"/>
                  <a:gd name="T4" fmla="*/ 17 w 94"/>
                  <a:gd name="T5" fmla="*/ 18 h 91"/>
                  <a:gd name="T6" fmla="*/ 77 w 94"/>
                  <a:gd name="T7" fmla="*/ 18 h 91"/>
                  <a:gd name="T8" fmla="*/ 84 w 94"/>
                  <a:gd name="T9" fmla="*/ 3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1">
                    <a:moveTo>
                      <a:pt x="84" y="31"/>
                    </a:moveTo>
                    <a:cubicBezTo>
                      <a:pt x="94" y="62"/>
                      <a:pt x="60" y="91"/>
                      <a:pt x="30" y="80"/>
                    </a:cubicBezTo>
                    <a:cubicBezTo>
                      <a:pt x="4" y="69"/>
                      <a:pt x="0" y="37"/>
                      <a:pt x="17" y="18"/>
                    </a:cubicBezTo>
                    <a:cubicBezTo>
                      <a:pt x="33" y="1"/>
                      <a:pt x="62" y="0"/>
                      <a:pt x="77" y="18"/>
                    </a:cubicBezTo>
                    <a:cubicBezTo>
                      <a:pt x="80" y="21"/>
                      <a:pt x="82" y="26"/>
                      <a:pt x="84" y="31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1" name="Freeform 87">
                <a:extLst>
                  <a:ext uri="{FF2B5EF4-FFF2-40B4-BE49-F238E27FC236}">
                    <a16:creationId xmlns:a16="http://schemas.microsoft.com/office/drawing/2014/main" id="{78866640-02AC-4488-93A4-C6638958E66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29225" y="5330825"/>
                <a:ext cx="352425" cy="341312"/>
              </a:xfrm>
              <a:custGeom>
                <a:avLst/>
                <a:gdLst>
                  <a:gd name="T0" fmla="*/ 85 w 94"/>
                  <a:gd name="T1" fmla="*/ 31 h 91"/>
                  <a:gd name="T2" fmla="*/ 30 w 94"/>
                  <a:gd name="T3" fmla="*/ 80 h 91"/>
                  <a:gd name="T4" fmla="*/ 17 w 94"/>
                  <a:gd name="T5" fmla="*/ 18 h 91"/>
                  <a:gd name="T6" fmla="*/ 77 w 94"/>
                  <a:gd name="T7" fmla="*/ 18 h 91"/>
                  <a:gd name="T8" fmla="*/ 85 w 94"/>
                  <a:gd name="T9" fmla="*/ 3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1">
                    <a:moveTo>
                      <a:pt x="85" y="31"/>
                    </a:moveTo>
                    <a:cubicBezTo>
                      <a:pt x="94" y="62"/>
                      <a:pt x="60" y="91"/>
                      <a:pt x="30" y="80"/>
                    </a:cubicBezTo>
                    <a:cubicBezTo>
                      <a:pt x="4" y="69"/>
                      <a:pt x="0" y="37"/>
                      <a:pt x="17" y="18"/>
                    </a:cubicBezTo>
                    <a:cubicBezTo>
                      <a:pt x="33" y="1"/>
                      <a:pt x="62" y="0"/>
                      <a:pt x="77" y="18"/>
                    </a:cubicBezTo>
                    <a:cubicBezTo>
                      <a:pt x="81" y="22"/>
                      <a:pt x="83" y="26"/>
                      <a:pt x="85" y="31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2" name="Freeform 88">
                <a:extLst>
                  <a:ext uri="{FF2B5EF4-FFF2-40B4-BE49-F238E27FC236}">
                    <a16:creationId xmlns:a16="http://schemas.microsoft.com/office/drawing/2014/main" id="{E24D3B8C-AAEC-4AF7-ADD1-A1EA1F8385B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51250" y="1790700"/>
                <a:ext cx="168275" cy="168275"/>
              </a:xfrm>
              <a:custGeom>
                <a:avLst/>
                <a:gdLst>
                  <a:gd name="T0" fmla="*/ 41 w 45"/>
                  <a:gd name="T1" fmla="*/ 16 h 45"/>
                  <a:gd name="T2" fmla="*/ 29 w 45"/>
                  <a:gd name="T3" fmla="*/ 41 h 45"/>
                  <a:gd name="T4" fmla="*/ 3 w 45"/>
                  <a:gd name="T5" fmla="*/ 29 h 45"/>
                  <a:gd name="T6" fmla="*/ 15 w 45"/>
                  <a:gd name="T7" fmla="*/ 4 h 45"/>
                  <a:gd name="T8" fmla="*/ 41 w 45"/>
                  <a:gd name="T9" fmla="*/ 1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41" y="16"/>
                    </a:moveTo>
                    <a:cubicBezTo>
                      <a:pt x="45" y="26"/>
                      <a:pt x="39" y="38"/>
                      <a:pt x="29" y="41"/>
                    </a:cubicBezTo>
                    <a:cubicBezTo>
                      <a:pt x="19" y="45"/>
                      <a:pt x="7" y="40"/>
                      <a:pt x="3" y="29"/>
                    </a:cubicBezTo>
                    <a:cubicBezTo>
                      <a:pt x="0" y="19"/>
                      <a:pt x="5" y="8"/>
                      <a:pt x="15" y="4"/>
                    </a:cubicBezTo>
                    <a:cubicBezTo>
                      <a:pt x="26" y="0"/>
                      <a:pt x="37" y="5"/>
                      <a:pt x="41" y="1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3" name="Freeform 89">
                <a:extLst>
                  <a:ext uri="{FF2B5EF4-FFF2-40B4-BE49-F238E27FC236}">
                    <a16:creationId xmlns:a16="http://schemas.microsoft.com/office/drawing/2014/main" id="{71E88776-F321-4343-B05F-C7D49A8FE4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319713" y="5408613"/>
                <a:ext cx="168275" cy="169862"/>
              </a:xfrm>
              <a:custGeom>
                <a:avLst/>
                <a:gdLst>
                  <a:gd name="T0" fmla="*/ 41 w 45"/>
                  <a:gd name="T1" fmla="*/ 16 h 45"/>
                  <a:gd name="T2" fmla="*/ 29 w 45"/>
                  <a:gd name="T3" fmla="*/ 41 h 45"/>
                  <a:gd name="T4" fmla="*/ 4 w 45"/>
                  <a:gd name="T5" fmla="*/ 29 h 45"/>
                  <a:gd name="T6" fmla="*/ 16 w 45"/>
                  <a:gd name="T7" fmla="*/ 4 h 45"/>
                  <a:gd name="T8" fmla="*/ 41 w 45"/>
                  <a:gd name="T9" fmla="*/ 1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41" y="16"/>
                    </a:moveTo>
                    <a:cubicBezTo>
                      <a:pt x="45" y="26"/>
                      <a:pt x="40" y="37"/>
                      <a:pt x="29" y="41"/>
                    </a:cubicBezTo>
                    <a:cubicBezTo>
                      <a:pt x="19" y="45"/>
                      <a:pt x="8" y="40"/>
                      <a:pt x="4" y="29"/>
                    </a:cubicBezTo>
                    <a:cubicBezTo>
                      <a:pt x="0" y="19"/>
                      <a:pt x="5" y="7"/>
                      <a:pt x="16" y="4"/>
                    </a:cubicBezTo>
                    <a:cubicBezTo>
                      <a:pt x="26" y="0"/>
                      <a:pt x="38" y="5"/>
                      <a:pt x="41" y="1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4" name="Freeform 90">
                <a:extLst>
                  <a:ext uri="{FF2B5EF4-FFF2-40B4-BE49-F238E27FC236}">
                    <a16:creationId xmlns:a16="http://schemas.microsoft.com/office/drawing/2014/main" id="{8B3AE9F6-FF54-48C1-962D-AEECA1F16F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52788" y="1865313"/>
                <a:ext cx="360363" cy="338137"/>
              </a:xfrm>
              <a:custGeom>
                <a:avLst/>
                <a:gdLst>
                  <a:gd name="T0" fmla="*/ 82 w 96"/>
                  <a:gd name="T1" fmla="*/ 27 h 90"/>
                  <a:gd name="T2" fmla="*/ 37 w 96"/>
                  <a:gd name="T3" fmla="*/ 84 h 90"/>
                  <a:gd name="T4" fmla="*/ 13 w 96"/>
                  <a:gd name="T5" fmla="*/ 25 h 90"/>
                  <a:gd name="T6" fmla="*/ 72 w 96"/>
                  <a:gd name="T7" fmla="*/ 15 h 90"/>
                  <a:gd name="T8" fmla="*/ 82 w 96"/>
                  <a:gd name="T9" fmla="*/ 2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0">
                    <a:moveTo>
                      <a:pt x="82" y="27"/>
                    </a:moveTo>
                    <a:cubicBezTo>
                      <a:pt x="96" y="55"/>
                      <a:pt x="68" y="90"/>
                      <a:pt x="37" y="84"/>
                    </a:cubicBezTo>
                    <a:cubicBezTo>
                      <a:pt x="9" y="78"/>
                      <a:pt x="0" y="47"/>
                      <a:pt x="13" y="25"/>
                    </a:cubicBezTo>
                    <a:cubicBezTo>
                      <a:pt x="26" y="6"/>
                      <a:pt x="54" y="0"/>
                      <a:pt x="72" y="15"/>
                    </a:cubicBezTo>
                    <a:cubicBezTo>
                      <a:pt x="76" y="18"/>
                      <a:pt x="79" y="22"/>
                      <a:pt x="82" y="27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5" name="Freeform 91">
                <a:extLst>
                  <a:ext uri="{FF2B5EF4-FFF2-40B4-BE49-F238E27FC236}">
                    <a16:creationId xmlns:a16="http://schemas.microsoft.com/office/drawing/2014/main" id="{C38DDB7B-985D-49CE-B76A-EFD04815FC3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532438" y="5149850"/>
                <a:ext cx="360363" cy="338137"/>
              </a:xfrm>
              <a:custGeom>
                <a:avLst/>
                <a:gdLst>
                  <a:gd name="T0" fmla="*/ 82 w 96"/>
                  <a:gd name="T1" fmla="*/ 27 h 90"/>
                  <a:gd name="T2" fmla="*/ 37 w 96"/>
                  <a:gd name="T3" fmla="*/ 84 h 90"/>
                  <a:gd name="T4" fmla="*/ 13 w 96"/>
                  <a:gd name="T5" fmla="*/ 25 h 90"/>
                  <a:gd name="T6" fmla="*/ 72 w 96"/>
                  <a:gd name="T7" fmla="*/ 15 h 90"/>
                  <a:gd name="T8" fmla="*/ 82 w 96"/>
                  <a:gd name="T9" fmla="*/ 2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0">
                    <a:moveTo>
                      <a:pt x="82" y="27"/>
                    </a:moveTo>
                    <a:cubicBezTo>
                      <a:pt x="96" y="55"/>
                      <a:pt x="68" y="90"/>
                      <a:pt x="37" y="84"/>
                    </a:cubicBezTo>
                    <a:cubicBezTo>
                      <a:pt x="9" y="78"/>
                      <a:pt x="0" y="47"/>
                      <a:pt x="13" y="25"/>
                    </a:cubicBezTo>
                    <a:cubicBezTo>
                      <a:pt x="26" y="6"/>
                      <a:pt x="54" y="0"/>
                      <a:pt x="72" y="15"/>
                    </a:cubicBezTo>
                    <a:cubicBezTo>
                      <a:pt x="76" y="18"/>
                      <a:pt x="79" y="22"/>
                      <a:pt x="82" y="27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9" name="Freeform 92">
                <a:extLst>
                  <a:ext uri="{FF2B5EF4-FFF2-40B4-BE49-F238E27FC236}">
                    <a16:creationId xmlns:a16="http://schemas.microsoft.com/office/drawing/2014/main" id="{CFB6165F-6756-43CE-94EF-B5DA870DF01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346450" y="1963738"/>
                <a:ext cx="173038" cy="168275"/>
              </a:xfrm>
              <a:custGeom>
                <a:avLst/>
                <a:gdLst>
                  <a:gd name="T0" fmla="*/ 40 w 46"/>
                  <a:gd name="T1" fmla="*/ 12 h 45"/>
                  <a:gd name="T2" fmla="*/ 33 w 46"/>
                  <a:gd name="T3" fmla="*/ 40 h 45"/>
                  <a:gd name="T4" fmla="*/ 6 w 46"/>
                  <a:gd name="T5" fmla="*/ 32 h 45"/>
                  <a:gd name="T6" fmla="*/ 13 w 46"/>
                  <a:gd name="T7" fmla="*/ 5 h 45"/>
                  <a:gd name="T8" fmla="*/ 40 w 46"/>
                  <a:gd name="T9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5">
                    <a:moveTo>
                      <a:pt x="40" y="12"/>
                    </a:moveTo>
                    <a:cubicBezTo>
                      <a:pt x="46" y="22"/>
                      <a:pt x="43" y="34"/>
                      <a:pt x="33" y="40"/>
                    </a:cubicBezTo>
                    <a:cubicBezTo>
                      <a:pt x="23" y="45"/>
                      <a:pt x="11" y="42"/>
                      <a:pt x="6" y="32"/>
                    </a:cubicBezTo>
                    <a:cubicBezTo>
                      <a:pt x="0" y="23"/>
                      <a:pt x="3" y="11"/>
                      <a:pt x="13" y="5"/>
                    </a:cubicBezTo>
                    <a:cubicBezTo>
                      <a:pt x="23" y="0"/>
                      <a:pt x="35" y="3"/>
                      <a:pt x="40" y="12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3" name="Freeform 93">
                <a:extLst>
                  <a:ext uri="{FF2B5EF4-FFF2-40B4-BE49-F238E27FC236}">
                    <a16:creationId xmlns:a16="http://schemas.microsoft.com/office/drawing/2014/main" id="{D47E3C41-89D8-46C1-A551-8E5791271FC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619750" y="5232400"/>
                <a:ext cx="171450" cy="173037"/>
              </a:xfrm>
              <a:custGeom>
                <a:avLst/>
                <a:gdLst>
                  <a:gd name="T0" fmla="*/ 41 w 46"/>
                  <a:gd name="T1" fmla="*/ 13 h 46"/>
                  <a:gd name="T2" fmla="*/ 33 w 46"/>
                  <a:gd name="T3" fmla="*/ 41 h 46"/>
                  <a:gd name="T4" fmla="*/ 6 w 46"/>
                  <a:gd name="T5" fmla="*/ 33 h 46"/>
                  <a:gd name="T6" fmla="*/ 13 w 46"/>
                  <a:gd name="T7" fmla="*/ 6 h 46"/>
                  <a:gd name="T8" fmla="*/ 41 w 46"/>
                  <a:gd name="T9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41" y="13"/>
                    </a:moveTo>
                    <a:cubicBezTo>
                      <a:pt x="46" y="23"/>
                      <a:pt x="43" y="35"/>
                      <a:pt x="33" y="41"/>
                    </a:cubicBezTo>
                    <a:cubicBezTo>
                      <a:pt x="24" y="46"/>
                      <a:pt x="11" y="43"/>
                      <a:pt x="6" y="33"/>
                    </a:cubicBezTo>
                    <a:cubicBezTo>
                      <a:pt x="0" y="24"/>
                      <a:pt x="4" y="11"/>
                      <a:pt x="13" y="6"/>
                    </a:cubicBezTo>
                    <a:cubicBezTo>
                      <a:pt x="23" y="0"/>
                      <a:pt x="35" y="4"/>
                      <a:pt x="41" y="13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4" name="Freeform 94">
                <a:extLst>
                  <a:ext uri="{FF2B5EF4-FFF2-40B4-BE49-F238E27FC236}">
                    <a16:creationId xmlns:a16="http://schemas.microsoft.com/office/drawing/2014/main" id="{753B0CB9-8DB0-4EDC-AFF8-685FAB73DF3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86088" y="2082800"/>
                <a:ext cx="365125" cy="327025"/>
              </a:xfrm>
              <a:custGeom>
                <a:avLst/>
                <a:gdLst>
                  <a:gd name="T0" fmla="*/ 77 w 97"/>
                  <a:gd name="T1" fmla="*/ 22 h 87"/>
                  <a:gd name="T2" fmla="*/ 43 w 97"/>
                  <a:gd name="T3" fmla="*/ 86 h 87"/>
                  <a:gd name="T4" fmla="*/ 10 w 97"/>
                  <a:gd name="T5" fmla="*/ 33 h 87"/>
                  <a:gd name="T6" fmla="*/ 66 w 97"/>
                  <a:gd name="T7" fmla="*/ 12 h 87"/>
                  <a:gd name="T8" fmla="*/ 77 w 97"/>
                  <a:gd name="T9" fmla="*/ 2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87">
                    <a:moveTo>
                      <a:pt x="77" y="22"/>
                    </a:moveTo>
                    <a:cubicBezTo>
                      <a:pt x="97" y="48"/>
                      <a:pt x="75" y="87"/>
                      <a:pt x="43" y="86"/>
                    </a:cubicBezTo>
                    <a:cubicBezTo>
                      <a:pt x="15" y="85"/>
                      <a:pt x="0" y="57"/>
                      <a:pt x="10" y="33"/>
                    </a:cubicBezTo>
                    <a:cubicBezTo>
                      <a:pt x="19" y="12"/>
                      <a:pt x="46" y="0"/>
                      <a:pt x="66" y="12"/>
                    </a:cubicBezTo>
                    <a:cubicBezTo>
                      <a:pt x="70" y="15"/>
                      <a:pt x="74" y="18"/>
                      <a:pt x="77" y="22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9" name="Freeform 95">
                <a:extLst>
                  <a:ext uri="{FF2B5EF4-FFF2-40B4-BE49-F238E27FC236}">
                    <a16:creationId xmlns:a16="http://schemas.microsoft.com/office/drawing/2014/main" id="{A9AB602B-289B-46E8-82B6-15C2D17D68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02313" y="4921250"/>
                <a:ext cx="365125" cy="327025"/>
              </a:xfrm>
              <a:custGeom>
                <a:avLst/>
                <a:gdLst>
                  <a:gd name="T0" fmla="*/ 77 w 97"/>
                  <a:gd name="T1" fmla="*/ 22 h 87"/>
                  <a:gd name="T2" fmla="*/ 43 w 97"/>
                  <a:gd name="T3" fmla="*/ 87 h 87"/>
                  <a:gd name="T4" fmla="*/ 9 w 97"/>
                  <a:gd name="T5" fmla="*/ 33 h 87"/>
                  <a:gd name="T6" fmla="*/ 66 w 97"/>
                  <a:gd name="T7" fmla="*/ 12 h 87"/>
                  <a:gd name="T8" fmla="*/ 77 w 97"/>
                  <a:gd name="T9" fmla="*/ 2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87">
                    <a:moveTo>
                      <a:pt x="77" y="22"/>
                    </a:moveTo>
                    <a:cubicBezTo>
                      <a:pt x="97" y="48"/>
                      <a:pt x="75" y="87"/>
                      <a:pt x="43" y="87"/>
                    </a:cubicBezTo>
                    <a:cubicBezTo>
                      <a:pt x="15" y="85"/>
                      <a:pt x="0" y="57"/>
                      <a:pt x="9" y="33"/>
                    </a:cubicBezTo>
                    <a:cubicBezTo>
                      <a:pt x="19" y="12"/>
                      <a:pt x="46" y="0"/>
                      <a:pt x="66" y="12"/>
                    </a:cubicBezTo>
                    <a:cubicBezTo>
                      <a:pt x="70" y="15"/>
                      <a:pt x="74" y="18"/>
                      <a:pt x="77" y="22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3" name="Freeform 96">
                <a:extLst>
                  <a:ext uri="{FF2B5EF4-FFF2-40B4-BE49-F238E27FC236}">
                    <a16:creationId xmlns:a16="http://schemas.microsoft.com/office/drawing/2014/main" id="{9986C55C-2A25-4AA7-B413-775DB201D0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84513" y="2184400"/>
                <a:ext cx="168275" cy="168275"/>
              </a:xfrm>
              <a:custGeom>
                <a:avLst/>
                <a:gdLst>
                  <a:gd name="T0" fmla="*/ 37 w 45"/>
                  <a:gd name="T1" fmla="*/ 10 h 45"/>
                  <a:gd name="T2" fmla="*/ 35 w 45"/>
                  <a:gd name="T3" fmla="*/ 38 h 45"/>
                  <a:gd name="T4" fmla="*/ 7 w 45"/>
                  <a:gd name="T5" fmla="*/ 35 h 45"/>
                  <a:gd name="T6" fmla="*/ 9 w 45"/>
                  <a:gd name="T7" fmla="*/ 7 h 45"/>
                  <a:gd name="T8" fmla="*/ 37 w 45"/>
                  <a:gd name="T9" fmla="*/ 1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37" y="10"/>
                    </a:moveTo>
                    <a:cubicBezTo>
                      <a:pt x="45" y="18"/>
                      <a:pt x="43" y="31"/>
                      <a:pt x="35" y="38"/>
                    </a:cubicBezTo>
                    <a:cubicBezTo>
                      <a:pt x="27" y="45"/>
                      <a:pt x="14" y="44"/>
                      <a:pt x="7" y="35"/>
                    </a:cubicBezTo>
                    <a:cubicBezTo>
                      <a:pt x="0" y="27"/>
                      <a:pt x="1" y="14"/>
                      <a:pt x="9" y="7"/>
                    </a:cubicBezTo>
                    <a:cubicBezTo>
                      <a:pt x="18" y="0"/>
                      <a:pt x="30" y="1"/>
                      <a:pt x="37" y="1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4" name="Freeform 97">
                <a:extLst>
                  <a:ext uri="{FF2B5EF4-FFF2-40B4-BE49-F238E27FC236}">
                    <a16:creationId xmlns:a16="http://schemas.microsoft.com/office/drawing/2014/main" id="{BC594102-A489-4817-9837-DA284FB1CD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89625" y="5011738"/>
                <a:ext cx="168275" cy="168275"/>
              </a:xfrm>
              <a:custGeom>
                <a:avLst/>
                <a:gdLst>
                  <a:gd name="T0" fmla="*/ 38 w 45"/>
                  <a:gd name="T1" fmla="*/ 10 h 45"/>
                  <a:gd name="T2" fmla="*/ 36 w 45"/>
                  <a:gd name="T3" fmla="*/ 38 h 45"/>
                  <a:gd name="T4" fmla="*/ 7 w 45"/>
                  <a:gd name="T5" fmla="*/ 36 h 45"/>
                  <a:gd name="T6" fmla="*/ 10 w 45"/>
                  <a:gd name="T7" fmla="*/ 8 h 45"/>
                  <a:gd name="T8" fmla="*/ 38 w 45"/>
                  <a:gd name="T9" fmla="*/ 1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38" y="10"/>
                    </a:moveTo>
                    <a:cubicBezTo>
                      <a:pt x="45" y="18"/>
                      <a:pt x="44" y="31"/>
                      <a:pt x="36" y="38"/>
                    </a:cubicBezTo>
                    <a:cubicBezTo>
                      <a:pt x="27" y="45"/>
                      <a:pt x="14" y="44"/>
                      <a:pt x="7" y="36"/>
                    </a:cubicBezTo>
                    <a:cubicBezTo>
                      <a:pt x="0" y="27"/>
                      <a:pt x="1" y="15"/>
                      <a:pt x="10" y="8"/>
                    </a:cubicBezTo>
                    <a:cubicBezTo>
                      <a:pt x="18" y="0"/>
                      <a:pt x="31" y="2"/>
                      <a:pt x="38" y="1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7" name="Freeform 98">
                <a:extLst>
                  <a:ext uri="{FF2B5EF4-FFF2-40B4-BE49-F238E27FC236}">
                    <a16:creationId xmlns:a16="http://schemas.microsoft.com/office/drawing/2014/main" id="{B9D4F014-2814-413C-8287-A63F862F0F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73363" y="2352675"/>
                <a:ext cx="347663" cy="334962"/>
              </a:xfrm>
              <a:custGeom>
                <a:avLst/>
                <a:gdLst>
                  <a:gd name="T0" fmla="*/ 70 w 93"/>
                  <a:gd name="T1" fmla="*/ 16 h 89"/>
                  <a:gd name="T2" fmla="*/ 47 w 93"/>
                  <a:gd name="T3" fmla="*/ 85 h 89"/>
                  <a:gd name="T4" fmla="*/ 5 w 93"/>
                  <a:gd name="T5" fmla="*/ 38 h 89"/>
                  <a:gd name="T6" fmla="*/ 57 w 93"/>
                  <a:gd name="T7" fmla="*/ 8 h 89"/>
                  <a:gd name="T8" fmla="*/ 70 w 93"/>
                  <a:gd name="T9" fmla="*/ 1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89">
                    <a:moveTo>
                      <a:pt x="70" y="16"/>
                    </a:moveTo>
                    <a:cubicBezTo>
                      <a:pt x="93" y="38"/>
                      <a:pt x="79" y="80"/>
                      <a:pt x="47" y="85"/>
                    </a:cubicBezTo>
                    <a:cubicBezTo>
                      <a:pt x="19" y="89"/>
                      <a:pt x="0" y="64"/>
                      <a:pt x="5" y="38"/>
                    </a:cubicBezTo>
                    <a:cubicBezTo>
                      <a:pt x="10" y="16"/>
                      <a:pt x="35" y="0"/>
                      <a:pt x="57" y="8"/>
                    </a:cubicBezTo>
                    <a:cubicBezTo>
                      <a:pt x="61" y="10"/>
                      <a:pt x="66" y="12"/>
                      <a:pt x="70" y="1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8" name="Freeform 99">
                <a:extLst>
                  <a:ext uri="{FF2B5EF4-FFF2-40B4-BE49-F238E27FC236}">
                    <a16:creationId xmlns:a16="http://schemas.microsoft.com/office/drawing/2014/main" id="{DE1844ED-4E30-401D-8074-8B207E0BF3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035675" y="4659313"/>
                <a:ext cx="352425" cy="333375"/>
              </a:xfrm>
              <a:custGeom>
                <a:avLst/>
                <a:gdLst>
                  <a:gd name="T0" fmla="*/ 71 w 94"/>
                  <a:gd name="T1" fmla="*/ 16 h 89"/>
                  <a:gd name="T2" fmla="*/ 48 w 94"/>
                  <a:gd name="T3" fmla="*/ 85 h 89"/>
                  <a:gd name="T4" fmla="*/ 6 w 94"/>
                  <a:gd name="T5" fmla="*/ 39 h 89"/>
                  <a:gd name="T6" fmla="*/ 58 w 94"/>
                  <a:gd name="T7" fmla="*/ 8 h 89"/>
                  <a:gd name="T8" fmla="*/ 71 w 94"/>
                  <a:gd name="T9" fmla="*/ 1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89">
                    <a:moveTo>
                      <a:pt x="71" y="16"/>
                    </a:moveTo>
                    <a:cubicBezTo>
                      <a:pt x="94" y="38"/>
                      <a:pt x="80" y="80"/>
                      <a:pt x="48" y="85"/>
                    </a:cubicBezTo>
                    <a:cubicBezTo>
                      <a:pt x="20" y="89"/>
                      <a:pt x="0" y="64"/>
                      <a:pt x="6" y="39"/>
                    </a:cubicBezTo>
                    <a:cubicBezTo>
                      <a:pt x="11" y="16"/>
                      <a:pt x="36" y="0"/>
                      <a:pt x="58" y="8"/>
                    </a:cubicBezTo>
                    <a:cubicBezTo>
                      <a:pt x="62" y="10"/>
                      <a:pt x="67" y="13"/>
                      <a:pt x="71" y="1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" name="Freeform 100">
                <a:extLst>
                  <a:ext uri="{FF2B5EF4-FFF2-40B4-BE49-F238E27FC236}">
                    <a16:creationId xmlns:a16="http://schemas.microsoft.com/office/drawing/2014/main" id="{8779798A-41FA-469B-8459-D4E1CFCD0C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59088" y="2451100"/>
                <a:ext cx="168275" cy="165100"/>
              </a:xfrm>
              <a:custGeom>
                <a:avLst/>
                <a:gdLst>
                  <a:gd name="T0" fmla="*/ 35 w 45"/>
                  <a:gd name="T1" fmla="*/ 7 h 44"/>
                  <a:gd name="T2" fmla="*/ 38 w 45"/>
                  <a:gd name="T3" fmla="*/ 35 h 44"/>
                  <a:gd name="T4" fmla="*/ 10 w 45"/>
                  <a:gd name="T5" fmla="*/ 37 h 44"/>
                  <a:gd name="T6" fmla="*/ 7 w 45"/>
                  <a:gd name="T7" fmla="*/ 9 h 44"/>
                  <a:gd name="T8" fmla="*/ 35 w 45"/>
                  <a:gd name="T9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4">
                    <a:moveTo>
                      <a:pt x="35" y="7"/>
                    </a:moveTo>
                    <a:cubicBezTo>
                      <a:pt x="44" y="14"/>
                      <a:pt x="45" y="26"/>
                      <a:pt x="38" y="35"/>
                    </a:cubicBezTo>
                    <a:cubicBezTo>
                      <a:pt x="31" y="43"/>
                      <a:pt x="18" y="44"/>
                      <a:pt x="10" y="37"/>
                    </a:cubicBezTo>
                    <a:cubicBezTo>
                      <a:pt x="1" y="30"/>
                      <a:pt x="0" y="18"/>
                      <a:pt x="7" y="9"/>
                    </a:cubicBezTo>
                    <a:cubicBezTo>
                      <a:pt x="14" y="1"/>
                      <a:pt x="27" y="0"/>
                      <a:pt x="35" y="7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0" name="Freeform 101">
                <a:extLst>
                  <a:ext uri="{FF2B5EF4-FFF2-40B4-BE49-F238E27FC236}">
                    <a16:creationId xmlns:a16="http://schemas.microsoft.com/office/drawing/2014/main" id="{FE24E53F-3EBE-4AC5-826F-68B6563E5AE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13463" y="4745038"/>
                <a:ext cx="169863" cy="169862"/>
              </a:xfrm>
              <a:custGeom>
                <a:avLst/>
                <a:gdLst>
                  <a:gd name="T0" fmla="*/ 36 w 45"/>
                  <a:gd name="T1" fmla="*/ 8 h 45"/>
                  <a:gd name="T2" fmla="*/ 38 w 45"/>
                  <a:gd name="T3" fmla="*/ 36 h 45"/>
                  <a:gd name="T4" fmla="*/ 10 w 45"/>
                  <a:gd name="T5" fmla="*/ 38 h 45"/>
                  <a:gd name="T6" fmla="*/ 7 w 45"/>
                  <a:gd name="T7" fmla="*/ 10 h 45"/>
                  <a:gd name="T8" fmla="*/ 36 w 45"/>
                  <a:gd name="T9" fmla="*/ 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36" y="8"/>
                    </a:moveTo>
                    <a:cubicBezTo>
                      <a:pt x="44" y="15"/>
                      <a:pt x="45" y="27"/>
                      <a:pt x="38" y="36"/>
                    </a:cubicBezTo>
                    <a:cubicBezTo>
                      <a:pt x="31" y="44"/>
                      <a:pt x="18" y="45"/>
                      <a:pt x="10" y="38"/>
                    </a:cubicBezTo>
                    <a:cubicBezTo>
                      <a:pt x="1" y="31"/>
                      <a:pt x="0" y="18"/>
                      <a:pt x="7" y="10"/>
                    </a:cubicBezTo>
                    <a:cubicBezTo>
                      <a:pt x="14" y="2"/>
                      <a:pt x="27" y="0"/>
                      <a:pt x="36" y="8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1" name="Freeform 102">
                <a:extLst>
                  <a:ext uri="{FF2B5EF4-FFF2-40B4-BE49-F238E27FC236}">
                    <a16:creationId xmlns:a16="http://schemas.microsoft.com/office/drawing/2014/main" id="{C1E9AF62-CFE6-409E-AEDB-1C4E72CCB6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11438" y="2660650"/>
                <a:ext cx="330200" cy="341312"/>
              </a:xfrm>
              <a:custGeom>
                <a:avLst/>
                <a:gdLst>
                  <a:gd name="T0" fmla="*/ 60 w 88"/>
                  <a:gd name="T1" fmla="*/ 10 h 91"/>
                  <a:gd name="T2" fmla="*/ 50 w 88"/>
                  <a:gd name="T3" fmla="*/ 82 h 91"/>
                  <a:gd name="T4" fmla="*/ 0 w 88"/>
                  <a:gd name="T5" fmla="*/ 43 h 91"/>
                  <a:gd name="T6" fmla="*/ 46 w 88"/>
                  <a:gd name="T7" fmla="*/ 5 h 91"/>
                  <a:gd name="T8" fmla="*/ 60 w 88"/>
                  <a:gd name="T9" fmla="*/ 1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1">
                    <a:moveTo>
                      <a:pt x="60" y="10"/>
                    </a:moveTo>
                    <a:cubicBezTo>
                      <a:pt x="88" y="28"/>
                      <a:pt x="80" y="72"/>
                      <a:pt x="50" y="82"/>
                    </a:cubicBezTo>
                    <a:cubicBezTo>
                      <a:pt x="23" y="91"/>
                      <a:pt x="0" y="69"/>
                      <a:pt x="0" y="43"/>
                    </a:cubicBezTo>
                    <a:cubicBezTo>
                      <a:pt x="2" y="20"/>
                      <a:pt x="23" y="0"/>
                      <a:pt x="46" y="5"/>
                    </a:cubicBezTo>
                    <a:cubicBezTo>
                      <a:pt x="51" y="5"/>
                      <a:pt x="56" y="7"/>
                      <a:pt x="60" y="1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2" name="Freeform 103">
                <a:extLst>
                  <a:ext uri="{FF2B5EF4-FFF2-40B4-BE49-F238E27FC236}">
                    <a16:creationId xmlns:a16="http://schemas.microsoft.com/office/drawing/2014/main" id="{727E50A4-A4B9-4762-A1F2-8E3A87AEA3F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26175" y="4367213"/>
                <a:ext cx="330200" cy="336550"/>
              </a:xfrm>
              <a:custGeom>
                <a:avLst/>
                <a:gdLst>
                  <a:gd name="T0" fmla="*/ 61 w 88"/>
                  <a:gd name="T1" fmla="*/ 10 h 90"/>
                  <a:gd name="T2" fmla="*/ 51 w 88"/>
                  <a:gd name="T3" fmla="*/ 82 h 90"/>
                  <a:gd name="T4" fmla="*/ 1 w 88"/>
                  <a:gd name="T5" fmla="*/ 43 h 90"/>
                  <a:gd name="T6" fmla="*/ 47 w 88"/>
                  <a:gd name="T7" fmla="*/ 4 h 90"/>
                  <a:gd name="T8" fmla="*/ 61 w 88"/>
                  <a:gd name="T9" fmla="*/ 1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0">
                    <a:moveTo>
                      <a:pt x="61" y="10"/>
                    </a:moveTo>
                    <a:cubicBezTo>
                      <a:pt x="88" y="27"/>
                      <a:pt x="81" y="71"/>
                      <a:pt x="51" y="82"/>
                    </a:cubicBezTo>
                    <a:cubicBezTo>
                      <a:pt x="24" y="90"/>
                      <a:pt x="0" y="69"/>
                      <a:pt x="1" y="43"/>
                    </a:cubicBezTo>
                    <a:cubicBezTo>
                      <a:pt x="2" y="20"/>
                      <a:pt x="24" y="0"/>
                      <a:pt x="47" y="4"/>
                    </a:cubicBezTo>
                    <a:cubicBezTo>
                      <a:pt x="52" y="5"/>
                      <a:pt x="56" y="7"/>
                      <a:pt x="61" y="1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3" name="Freeform 104">
                <a:extLst>
                  <a:ext uri="{FF2B5EF4-FFF2-40B4-BE49-F238E27FC236}">
                    <a16:creationId xmlns:a16="http://schemas.microsoft.com/office/drawing/2014/main" id="{56E39D54-FF3C-4969-9336-8E3017D62EA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82875" y="2746375"/>
                <a:ext cx="173038" cy="173037"/>
              </a:xfrm>
              <a:custGeom>
                <a:avLst/>
                <a:gdLst>
                  <a:gd name="T0" fmla="*/ 33 w 46"/>
                  <a:gd name="T1" fmla="*/ 5 h 46"/>
                  <a:gd name="T2" fmla="*/ 40 w 46"/>
                  <a:gd name="T3" fmla="*/ 33 h 46"/>
                  <a:gd name="T4" fmla="*/ 13 w 46"/>
                  <a:gd name="T5" fmla="*/ 40 h 46"/>
                  <a:gd name="T6" fmla="*/ 6 w 46"/>
                  <a:gd name="T7" fmla="*/ 13 h 46"/>
                  <a:gd name="T8" fmla="*/ 33 w 46"/>
                  <a:gd name="T9" fmla="*/ 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33" y="5"/>
                    </a:moveTo>
                    <a:cubicBezTo>
                      <a:pt x="43" y="11"/>
                      <a:pt x="46" y="23"/>
                      <a:pt x="40" y="33"/>
                    </a:cubicBezTo>
                    <a:cubicBezTo>
                      <a:pt x="35" y="42"/>
                      <a:pt x="23" y="46"/>
                      <a:pt x="13" y="40"/>
                    </a:cubicBezTo>
                    <a:cubicBezTo>
                      <a:pt x="4" y="35"/>
                      <a:pt x="0" y="22"/>
                      <a:pt x="6" y="13"/>
                    </a:cubicBezTo>
                    <a:cubicBezTo>
                      <a:pt x="11" y="3"/>
                      <a:pt x="24" y="0"/>
                      <a:pt x="33" y="5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4" name="Freeform 105">
                <a:extLst>
                  <a:ext uri="{FF2B5EF4-FFF2-40B4-BE49-F238E27FC236}">
                    <a16:creationId xmlns:a16="http://schemas.microsoft.com/office/drawing/2014/main" id="{C57DC18B-3E35-4B01-9DA4-5CDEA5A9A2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89675" y="4445000"/>
                <a:ext cx="169863" cy="169862"/>
              </a:xfrm>
              <a:custGeom>
                <a:avLst/>
                <a:gdLst>
                  <a:gd name="T0" fmla="*/ 32 w 45"/>
                  <a:gd name="T1" fmla="*/ 5 h 45"/>
                  <a:gd name="T2" fmla="*/ 40 w 45"/>
                  <a:gd name="T3" fmla="*/ 33 h 45"/>
                  <a:gd name="T4" fmla="*/ 12 w 45"/>
                  <a:gd name="T5" fmla="*/ 40 h 45"/>
                  <a:gd name="T6" fmla="*/ 5 w 45"/>
                  <a:gd name="T7" fmla="*/ 13 h 45"/>
                  <a:gd name="T8" fmla="*/ 32 w 45"/>
                  <a:gd name="T9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32" y="5"/>
                    </a:moveTo>
                    <a:cubicBezTo>
                      <a:pt x="42" y="11"/>
                      <a:pt x="45" y="23"/>
                      <a:pt x="40" y="33"/>
                    </a:cubicBezTo>
                    <a:cubicBezTo>
                      <a:pt x="34" y="42"/>
                      <a:pt x="22" y="45"/>
                      <a:pt x="12" y="40"/>
                    </a:cubicBezTo>
                    <a:cubicBezTo>
                      <a:pt x="3" y="34"/>
                      <a:pt x="0" y="22"/>
                      <a:pt x="5" y="13"/>
                    </a:cubicBezTo>
                    <a:cubicBezTo>
                      <a:pt x="11" y="3"/>
                      <a:pt x="23" y="0"/>
                      <a:pt x="32" y="5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5" name="Freeform 106">
                <a:extLst>
                  <a:ext uri="{FF2B5EF4-FFF2-40B4-BE49-F238E27FC236}">
                    <a16:creationId xmlns:a16="http://schemas.microsoft.com/office/drawing/2014/main" id="{FF75DA0A-8064-462E-A344-62E19426986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84438" y="3001963"/>
                <a:ext cx="322263" cy="333375"/>
              </a:xfrm>
              <a:custGeom>
                <a:avLst/>
                <a:gdLst>
                  <a:gd name="T0" fmla="*/ 56 w 86"/>
                  <a:gd name="T1" fmla="*/ 3 h 89"/>
                  <a:gd name="T2" fmla="*/ 58 w 86"/>
                  <a:gd name="T3" fmla="*/ 76 h 89"/>
                  <a:gd name="T4" fmla="*/ 3 w 86"/>
                  <a:gd name="T5" fmla="*/ 46 h 89"/>
                  <a:gd name="T6" fmla="*/ 41 w 86"/>
                  <a:gd name="T7" fmla="*/ 0 h 89"/>
                  <a:gd name="T8" fmla="*/ 56 w 86"/>
                  <a:gd name="T9" fmla="*/ 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9">
                    <a:moveTo>
                      <a:pt x="56" y="3"/>
                    </a:moveTo>
                    <a:cubicBezTo>
                      <a:pt x="86" y="16"/>
                      <a:pt x="86" y="60"/>
                      <a:pt x="58" y="76"/>
                    </a:cubicBezTo>
                    <a:cubicBezTo>
                      <a:pt x="33" y="89"/>
                      <a:pt x="6" y="72"/>
                      <a:pt x="3" y="46"/>
                    </a:cubicBezTo>
                    <a:cubicBezTo>
                      <a:pt x="0" y="23"/>
                      <a:pt x="18" y="0"/>
                      <a:pt x="41" y="0"/>
                    </a:cubicBezTo>
                    <a:cubicBezTo>
                      <a:pt x="46" y="0"/>
                      <a:pt x="51" y="1"/>
                      <a:pt x="56" y="3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6" name="Freeform 107">
                <a:extLst>
                  <a:ext uri="{FF2B5EF4-FFF2-40B4-BE49-F238E27FC236}">
                    <a16:creationId xmlns:a16="http://schemas.microsoft.com/office/drawing/2014/main" id="{1AB31EEB-3193-4F42-B4B4-7958840EA1E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343650" y="4051300"/>
                <a:ext cx="322263" cy="334962"/>
              </a:xfrm>
              <a:custGeom>
                <a:avLst/>
                <a:gdLst>
                  <a:gd name="T0" fmla="*/ 56 w 86"/>
                  <a:gd name="T1" fmla="*/ 3 h 89"/>
                  <a:gd name="T2" fmla="*/ 58 w 86"/>
                  <a:gd name="T3" fmla="*/ 76 h 89"/>
                  <a:gd name="T4" fmla="*/ 2 w 86"/>
                  <a:gd name="T5" fmla="*/ 47 h 89"/>
                  <a:gd name="T6" fmla="*/ 41 w 86"/>
                  <a:gd name="T7" fmla="*/ 0 h 89"/>
                  <a:gd name="T8" fmla="*/ 56 w 86"/>
                  <a:gd name="T9" fmla="*/ 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9">
                    <a:moveTo>
                      <a:pt x="56" y="3"/>
                    </a:moveTo>
                    <a:cubicBezTo>
                      <a:pt x="86" y="16"/>
                      <a:pt x="86" y="60"/>
                      <a:pt x="58" y="76"/>
                    </a:cubicBezTo>
                    <a:cubicBezTo>
                      <a:pt x="33" y="89"/>
                      <a:pt x="6" y="72"/>
                      <a:pt x="2" y="47"/>
                    </a:cubicBezTo>
                    <a:cubicBezTo>
                      <a:pt x="0" y="23"/>
                      <a:pt x="17" y="0"/>
                      <a:pt x="41" y="0"/>
                    </a:cubicBezTo>
                    <a:cubicBezTo>
                      <a:pt x="46" y="0"/>
                      <a:pt x="51" y="1"/>
                      <a:pt x="56" y="3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5" name="Freeform 108">
                <a:extLst>
                  <a:ext uri="{FF2B5EF4-FFF2-40B4-BE49-F238E27FC236}">
                    <a16:creationId xmlns:a16="http://schemas.microsoft.com/office/drawing/2014/main" id="{39C786DB-E5BA-417F-8050-873488097B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66988" y="3073400"/>
                <a:ext cx="168275" cy="168275"/>
              </a:xfrm>
              <a:custGeom>
                <a:avLst/>
                <a:gdLst>
                  <a:gd name="T0" fmla="*/ 29 w 45"/>
                  <a:gd name="T1" fmla="*/ 4 h 45"/>
                  <a:gd name="T2" fmla="*/ 41 w 45"/>
                  <a:gd name="T3" fmla="*/ 29 h 45"/>
                  <a:gd name="T4" fmla="*/ 15 w 45"/>
                  <a:gd name="T5" fmla="*/ 41 h 45"/>
                  <a:gd name="T6" fmla="*/ 3 w 45"/>
                  <a:gd name="T7" fmla="*/ 16 h 45"/>
                  <a:gd name="T8" fmla="*/ 29 w 45"/>
                  <a:gd name="T9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29" y="4"/>
                    </a:moveTo>
                    <a:cubicBezTo>
                      <a:pt x="39" y="7"/>
                      <a:pt x="45" y="19"/>
                      <a:pt x="41" y="29"/>
                    </a:cubicBezTo>
                    <a:cubicBezTo>
                      <a:pt x="37" y="40"/>
                      <a:pt x="26" y="45"/>
                      <a:pt x="15" y="41"/>
                    </a:cubicBezTo>
                    <a:cubicBezTo>
                      <a:pt x="5" y="37"/>
                      <a:pt x="0" y="26"/>
                      <a:pt x="3" y="16"/>
                    </a:cubicBezTo>
                    <a:cubicBezTo>
                      <a:pt x="7" y="5"/>
                      <a:pt x="19" y="0"/>
                      <a:pt x="29" y="4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6" name="Freeform 109">
                <a:extLst>
                  <a:ext uri="{FF2B5EF4-FFF2-40B4-BE49-F238E27FC236}">
                    <a16:creationId xmlns:a16="http://schemas.microsoft.com/office/drawing/2014/main" id="{AD62F125-90E0-450B-9C74-1FABA53572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410325" y="4119563"/>
                <a:ext cx="168275" cy="168275"/>
              </a:xfrm>
              <a:custGeom>
                <a:avLst/>
                <a:gdLst>
                  <a:gd name="T0" fmla="*/ 29 w 45"/>
                  <a:gd name="T1" fmla="*/ 4 h 45"/>
                  <a:gd name="T2" fmla="*/ 41 w 45"/>
                  <a:gd name="T3" fmla="*/ 29 h 45"/>
                  <a:gd name="T4" fmla="*/ 16 w 45"/>
                  <a:gd name="T5" fmla="*/ 41 h 45"/>
                  <a:gd name="T6" fmla="*/ 4 w 45"/>
                  <a:gd name="T7" fmla="*/ 16 h 45"/>
                  <a:gd name="T8" fmla="*/ 29 w 45"/>
                  <a:gd name="T9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29" y="4"/>
                    </a:moveTo>
                    <a:cubicBezTo>
                      <a:pt x="40" y="7"/>
                      <a:pt x="45" y="19"/>
                      <a:pt x="41" y="29"/>
                    </a:cubicBezTo>
                    <a:cubicBezTo>
                      <a:pt x="38" y="40"/>
                      <a:pt x="26" y="45"/>
                      <a:pt x="16" y="41"/>
                    </a:cubicBezTo>
                    <a:cubicBezTo>
                      <a:pt x="5" y="37"/>
                      <a:pt x="0" y="26"/>
                      <a:pt x="4" y="16"/>
                    </a:cubicBezTo>
                    <a:cubicBezTo>
                      <a:pt x="8" y="5"/>
                      <a:pt x="19" y="0"/>
                      <a:pt x="29" y="4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7" name="Freeform 110">
                <a:extLst>
                  <a:ext uri="{FF2B5EF4-FFF2-40B4-BE49-F238E27FC236}">
                    <a16:creationId xmlns:a16="http://schemas.microsoft.com/office/drawing/2014/main" id="{E6245C33-5A7E-4F10-9A49-76200AF896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13000" y="3343275"/>
                <a:ext cx="344488" cy="336550"/>
              </a:xfrm>
              <a:custGeom>
                <a:avLst/>
                <a:gdLst>
                  <a:gd name="T0" fmla="*/ 52 w 92"/>
                  <a:gd name="T1" fmla="*/ 2 h 90"/>
                  <a:gd name="T2" fmla="*/ 67 w 92"/>
                  <a:gd name="T3" fmla="*/ 73 h 90"/>
                  <a:gd name="T4" fmla="*/ 7 w 92"/>
                  <a:gd name="T5" fmla="*/ 53 h 90"/>
                  <a:gd name="T6" fmla="*/ 37 w 92"/>
                  <a:gd name="T7" fmla="*/ 1 h 90"/>
                  <a:gd name="T8" fmla="*/ 52 w 92"/>
                  <a:gd name="T9" fmla="*/ 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52" y="2"/>
                    </a:moveTo>
                    <a:cubicBezTo>
                      <a:pt x="83" y="9"/>
                      <a:pt x="92" y="52"/>
                      <a:pt x="67" y="73"/>
                    </a:cubicBezTo>
                    <a:cubicBezTo>
                      <a:pt x="44" y="90"/>
                      <a:pt x="15" y="78"/>
                      <a:pt x="7" y="53"/>
                    </a:cubicBezTo>
                    <a:cubicBezTo>
                      <a:pt x="0" y="31"/>
                      <a:pt x="14" y="5"/>
                      <a:pt x="37" y="1"/>
                    </a:cubicBezTo>
                    <a:cubicBezTo>
                      <a:pt x="42" y="0"/>
                      <a:pt x="47" y="0"/>
                      <a:pt x="52" y="2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8" name="Freeform 111">
                <a:extLst>
                  <a:ext uri="{FF2B5EF4-FFF2-40B4-BE49-F238E27FC236}">
                    <a16:creationId xmlns:a16="http://schemas.microsoft.com/office/drawing/2014/main" id="{C93DB71D-9979-4AEA-B415-2614344520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396038" y="3709988"/>
                <a:ext cx="341313" cy="334962"/>
              </a:xfrm>
              <a:custGeom>
                <a:avLst/>
                <a:gdLst>
                  <a:gd name="T0" fmla="*/ 52 w 91"/>
                  <a:gd name="T1" fmla="*/ 1 h 89"/>
                  <a:gd name="T2" fmla="*/ 67 w 91"/>
                  <a:gd name="T3" fmla="*/ 72 h 89"/>
                  <a:gd name="T4" fmla="*/ 7 w 91"/>
                  <a:gd name="T5" fmla="*/ 53 h 89"/>
                  <a:gd name="T6" fmla="*/ 37 w 91"/>
                  <a:gd name="T7" fmla="*/ 1 h 89"/>
                  <a:gd name="T8" fmla="*/ 52 w 91"/>
                  <a:gd name="T9" fmla="*/ 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9">
                    <a:moveTo>
                      <a:pt x="52" y="1"/>
                    </a:moveTo>
                    <a:cubicBezTo>
                      <a:pt x="83" y="8"/>
                      <a:pt x="91" y="52"/>
                      <a:pt x="67" y="72"/>
                    </a:cubicBezTo>
                    <a:cubicBezTo>
                      <a:pt x="44" y="89"/>
                      <a:pt x="15" y="77"/>
                      <a:pt x="7" y="53"/>
                    </a:cubicBezTo>
                    <a:cubicBezTo>
                      <a:pt x="0" y="30"/>
                      <a:pt x="13" y="4"/>
                      <a:pt x="37" y="1"/>
                    </a:cubicBezTo>
                    <a:cubicBezTo>
                      <a:pt x="41" y="0"/>
                      <a:pt x="46" y="0"/>
                      <a:pt x="52" y="1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9" name="Freeform 112">
                <a:extLst>
                  <a:ext uri="{FF2B5EF4-FFF2-40B4-BE49-F238E27FC236}">
                    <a16:creationId xmlns:a16="http://schemas.microsoft.com/office/drawing/2014/main" id="{D6FBAA32-4165-455C-804A-36E6BFCBAC1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06663" y="3417888"/>
                <a:ext cx="161925" cy="161925"/>
              </a:xfrm>
              <a:custGeom>
                <a:avLst/>
                <a:gdLst>
                  <a:gd name="T0" fmla="*/ 25 w 43"/>
                  <a:gd name="T1" fmla="*/ 2 h 43"/>
                  <a:gd name="T2" fmla="*/ 42 w 43"/>
                  <a:gd name="T3" fmla="*/ 25 h 43"/>
                  <a:gd name="T4" fmla="*/ 18 w 43"/>
                  <a:gd name="T5" fmla="*/ 41 h 43"/>
                  <a:gd name="T6" fmla="*/ 2 w 43"/>
                  <a:gd name="T7" fmla="*/ 18 h 43"/>
                  <a:gd name="T8" fmla="*/ 25 w 43"/>
                  <a:gd name="T9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25" y="2"/>
                    </a:moveTo>
                    <a:cubicBezTo>
                      <a:pt x="36" y="3"/>
                      <a:pt x="43" y="14"/>
                      <a:pt x="42" y="25"/>
                    </a:cubicBezTo>
                    <a:cubicBezTo>
                      <a:pt x="40" y="36"/>
                      <a:pt x="29" y="43"/>
                      <a:pt x="18" y="41"/>
                    </a:cubicBezTo>
                    <a:cubicBezTo>
                      <a:pt x="7" y="39"/>
                      <a:pt x="0" y="29"/>
                      <a:pt x="2" y="18"/>
                    </a:cubicBezTo>
                    <a:cubicBezTo>
                      <a:pt x="4" y="7"/>
                      <a:pt x="14" y="0"/>
                      <a:pt x="25" y="2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0" name="Freeform 113">
                <a:extLst>
                  <a:ext uri="{FF2B5EF4-FFF2-40B4-BE49-F238E27FC236}">
                    <a16:creationId xmlns:a16="http://schemas.microsoft.com/office/drawing/2014/main" id="{469D80E2-E9D7-4A60-9CA6-FFAE3C0244D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478588" y="3778250"/>
                <a:ext cx="160338" cy="165100"/>
              </a:xfrm>
              <a:custGeom>
                <a:avLst/>
                <a:gdLst>
                  <a:gd name="T0" fmla="*/ 25 w 43"/>
                  <a:gd name="T1" fmla="*/ 2 h 44"/>
                  <a:gd name="T2" fmla="*/ 41 w 43"/>
                  <a:gd name="T3" fmla="*/ 25 h 44"/>
                  <a:gd name="T4" fmla="*/ 18 w 43"/>
                  <a:gd name="T5" fmla="*/ 42 h 44"/>
                  <a:gd name="T6" fmla="*/ 1 w 43"/>
                  <a:gd name="T7" fmla="*/ 18 h 44"/>
                  <a:gd name="T8" fmla="*/ 25 w 43"/>
                  <a:gd name="T9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25" y="2"/>
                    </a:moveTo>
                    <a:cubicBezTo>
                      <a:pt x="35" y="4"/>
                      <a:pt x="43" y="15"/>
                      <a:pt x="41" y="25"/>
                    </a:cubicBezTo>
                    <a:cubicBezTo>
                      <a:pt x="39" y="36"/>
                      <a:pt x="29" y="44"/>
                      <a:pt x="18" y="42"/>
                    </a:cubicBezTo>
                    <a:cubicBezTo>
                      <a:pt x="7" y="40"/>
                      <a:pt x="0" y="29"/>
                      <a:pt x="1" y="18"/>
                    </a:cubicBezTo>
                    <a:cubicBezTo>
                      <a:pt x="3" y="8"/>
                      <a:pt x="14" y="0"/>
                      <a:pt x="25" y="2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1" name="Freeform 114">
                <a:extLst>
                  <a:ext uri="{FF2B5EF4-FFF2-40B4-BE49-F238E27FC236}">
                    <a16:creationId xmlns:a16="http://schemas.microsoft.com/office/drawing/2014/main" id="{AF075AF3-FD35-4A0B-B8C4-92CE4A5132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09825" y="3692525"/>
                <a:ext cx="347663" cy="333375"/>
              </a:xfrm>
              <a:custGeom>
                <a:avLst/>
                <a:gdLst>
                  <a:gd name="T0" fmla="*/ 45 w 93"/>
                  <a:gd name="T1" fmla="*/ 1 h 89"/>
                  <a:gd name="T2" fmla="*/ 73 w 93"/>
                  <a:gd name="T3" fmla="*/ 68 h 89"/>
                  <a:gd name="T4" fmla="*/ 10 w 93"/>
                  <a:gd name="T5" fmla="*/ 59 h 89"/>
                  <a:gd name="T6" fmla="*/ 31 w 93"/>
                  <a:gd name="T7" fmla="*/ 3 h 89"/>
                  <a:gd name="T8" fmla="*/ 45 w 93"/>
                  <a:gd name="T9" fmla="*/ 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89">
                    <a:moveTo>
                      <a:pt x="45" y="1"/>
                    </a:moveTo>
                    <a:cubicBezTo>
                      <a:pt x="78" y="2"/>
                      <a:pt x="93" y="44"/>
                      <a:pt x="73" y="68"/>
                    </a:cubicBezTo>
                    <a:cubicBezTo>
                      <a:pt x="54" y="89"/>
                      <a:pt x="22" y="82"/>
                      <a:pt x="10" y="59"/>
                    </a:cubicBezTo>
                    <a:cubicBezTo>
                      <a:pt x="0" y="39"/>
                      <a:pt x="8" y="11"/>
                      <a:pt x="31" y="3"/>
                    </a:cubicBezTo>
                    <a:cubicBezTo>
                      <a:pt x="35" y="1"/>
                      <a:pt x="40" y="0"/>
                      <a:pt x="45" y="1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2" name="Freeform 115">
                <a:extLst>
                  <a:ext uri="{FF2B5EF4-FFF2-40B4-BE49-F238E27FC236}">
                    <a16:creationId xmlns:a16="http://schemas.microsoft.com/office/drawing/2014/main" id="{950B6F4F-B070-441A-97C7-FA2B9329401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391275" y="3362325"/>
                <a:ext cx="352425" cy="330200"/>
              </a:xfrm>
              <a:custGeom>
                <a:avLst/>
                <a:gdLst>
                  <a:gd name="T0" fmla="*/ 46 w 94"/>
                  <a:gd name="T1" fmla="*/ 0 h 88"/>
                  <a:gd name="T2" fmla="*/ 73 w 94"/>
                  <a:gd name="T3" fmla="*/ 68 h 88"/>
                  <a:gd name="T4" fmla="*/ 11 w 94"/>
                  <a:gd name="T5" fmla="*/ 59 h 88"/>
                  <a:gd name="T6" fmla="*/ 31 w 94"/>
                  <a:gd name="T7" fmla="*/ 2 h 88"/>
                  <a:gd name="T8" fmla="*/ 46 w 94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88">
                    <a:moveTo>
                      <a:pt x="46" y="0"/>
                    </a:moveTo>
                    <a:cubicBezTo>
                      <a:pt x="78" y="2"/>
                      <a:pt x="94" y="43"/>
                      <a:pt x="73" y="68"/>
                    </a:cubicBezTo>
                    <a:cubicBezTo>
                      <a:pt x="54" y="88"/>
                      <a:pt x="23" y="81"/>
                      <a:pt x="11" y="59"/>
                    </a:cubicBezTo>
                    <a:cubicBezTo>
                      <a:pt x="0" y="38"/>
                      <a:pt x="9" y="10"/>
                      <a:pt x="31" y="2"/>
                    </a:cubicBezTo>
                    <a:cubicBezTo>
                      <a:pt x="36" y="1"/>
                      <a:pt x="41" y="0"/>
                      <a:pt x="46" y="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3" name="Oval 116">
                <a:extLst>
                  <a:ext uri="{FF2B5EF4-FFF2-40B4-BE49-F238E27FC236}">
                    <a16:creationId xmlns:a16="http://schemas.microsoft.com/office/drawing/2014/main" id="{470C9971-7E47-4C39-AB12-14138433DC5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514600" y="3770313"/>
                <a:ext cx="149225" cy="150812"/>
              </a:xfrm>
              <a:prstGeom prst="ellipse">
                <a:avLst/>
              </a:prstGeom>
              <a:grpFill/>
              <a:ln w="127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4" name="Oval 117">
                <a:extLst>
                  <a:ext uri="{FF2B5EF4-FFF2-40B4-BE49-F238E27FC236}">
                    <a16:creationId xmlns:a16="http://schemas.microsoft.com/office/drawing/2014/main" id="{04316562-288C-407D-A9B4-A91734168EF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484938" y="3436938"/>
                <a:ext cx="150813" cy="149225"/>
              </a:xfrm>
              <a:prstGeom prst="ellipse">
                <a:avLst/>
              </a:prstGeom>
              <a:grpFill/>
              <a:ln w="127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5" name="Freeform 118">
                <a:extLst>
                  <a:ext uri="{FF2B5EF4-FFF2-40B4-BE49-F238E27FC236}">
                    <a16:creationId xmlns:a16="http://schemas.microsoft.com/office/drawing/2014/main" id="{F3D41EA9-85D7-4FB2-A6FC-365B1E6FDF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68563" y="4021138"/>
                <a:ext cx="349250" cy="338137"/>
              </a:xfrm>
              <a:custGeom>
                <a:avLst/>
                <a:gdLst>
                  <a:gd name="T0" fmla="*/ 38 w 93"/>
                  <a:gd name="T1" fmla="*/ 5 h 90"/>
                  <a:gd name="T2" fmla="*/ 77 w 93"/>
                  <a:gd name="T3" fmla="*/ 66 h 90"/>
                  <a:gd name="T4" fmla="*/ 14 w 93"/>
                  <a:gd name="T5" fmla="*/ 69 h 90"/>
                  <a:gd name="T6" fmla="*/ 24 w 93"/>
                  <a:gd name="T7" fmla="*/ 9 h 90"/>
                  <a:gd name="T8" fmla="*/ 38 w 93"/>
                  <a:gd name="T9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38" y="5"/>
                    </a:moveTo>
                    <a:cubicBezTo>
                      <a:pt x="70" y="0"/>
                      <a:pt x="93" y="39"/>
                      <a:pt x="77" y="66"/>
                    </a:cubicBezTo>
                    <a:cubicBezTo>
                      <a:pt x="62" y="90"/>
                      <a:pt x="30" y="89"/>
                      <a:pt x="14" y="69"/>
                    </a:cubicBezTo>
                    <a:cubicBezTo>
                      <a:pt x="0" y="50"/>
                      <a:pt x="4" y="21"/>
                      <a:pt x="24" y="9"/>
                    </a:cubicBezTo>
                    <a:cubicBezTo>
                      <a:pt x="28" y="7"/>
                      <a:pt x="33" y="5"/>
                      <a:pt x="38" y="5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6" name="Freeform 119">
                <a:extLst>
                  <a:ext uri="{FF2B5EF4-FFF2-40B4-BE49-F238E27FC236}">
                    <a16:creationId xmlns:a16="http://schemas.microsoft.com/office/drawing/2014/main" id="{D0440F65-7C40-4AB2-B935-0AEFC482D0B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335713" y="3005138"/>
                <a:ext cx="347663" cy="334962"/>
              </a:xfrm>
              <a:custGeom>
                <a:avLst/>
                <a:gdLst>
                  <a:gd name="T0" fmla="*/ 38 w 93"/>
                  <a:gd name="T1" fmla="*/ 4 h 89"/>
                  <a:gd name="T2" fmla="*/ 77 w 93"/>
                  <a:gd name="T3" fmla="*/ 66 h 89"/>
                  <a:gd name="T4" fmla="*/ 14 w 93"/>
                  <a:gd name="T5" fmla="*/ 68 h 89"/>
                  <a:gd name="T6" fmla="*/ 24 w 93"/>
                  <a:gd name="T7" fmla="*/ 9 h 89"/>
                  <a:gd name="T8" fmla="*/ 38 w 93"/>
                  <a:gd name="T9" fmla="*/ 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89">
                    <a:moveTo>
                      <a:pt x="38" y="4"/>
                    </a:moveTo>
                    <a:cubicBezTo>
                      <a:pt x="71" y="0"/>
                      <a:pt x="93" y="38"/>
                      <a:pt x="77" y="66"/>
                    </a:cubicBezTo>
                    <a:cubicBezTo>
                      <a:pt x="62" y="89"/>
                      <a:pt x="30" y="88"/>
                      <a:pt x="14" y="68"/>
                    </a:cubicBezTo>
                    <a:cubicBezTo>
                      <a:pt x="0" y="49"/>
                      <a:pt x="4" y="20"/>
                      <a:pt x="24" y="9"/>
                    </a:cubicBezTo>
                    <a:cubicBezTo>
                      <a:pt x="28" y="6"/>
                      <a:pt x="33" y="4"/>
                      <a:pt x="38" y="4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7" name="Freeform 120">
                <a:extLst>
                  <a:ext uri="{FF2B5EF4-FFF2-40B4-BE49-F238E27FC236}">
                    <a16:creationId xmlns:a16="http://schemas.microsoft.com/office/drawing/2014/main" id="{64655855-FA74-4677-AE90-444C26367EC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66988" y="4103688"/>
                <a:ext cx="160338" cy="161925"/>
              </a:xfrm>
              <a:custGeom>
                <a:avLst/>
                <a:gdLst>
                  <a:gd name="T0" fmla="*/ 18 w 43"/>
                  <a:gd name="T1" fmla="*/ 2 h 43"/>
                  <a:gd name="T2" fmla="*/ 41 w 43"/>
                  <a:gd name="T3" fmla="*/ 18 h 43"/>
                  <a:gd name="T4" fmla="*/ 25 w 43"/>
                  <a:gd name="T5" fmla="*/ 41 h 43"/>
                  <a:gd name="T6" fmla="*/ 2 w 43"/>
                  <a:gd name="T7" fmla="*/ 25 h 43"/>
                  <a:gd name="T8" fmla="*/ 18 w 43"/>
                  <a:gd name="T9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18" y="2"/>
                    </a:moveTo>
                    <a:cubicBezTo>
                      <a:pt x="29" y="0"/>
                      <a:pt x="39" y="7"/>
                      <a:pt x="41" y="18"/>
                    </a:cubicBezTo>
                    <a:cubicBezTo>
                      <a:pt x="43" y="29"/>
                      <a:pt x="36" y="39"/>
                      <a:pt x="25" y="41"/>
                    </a:cubicBezTo>
                    <a:cubicBezTo>
                      <a:pt x="14" y="43"/>
                      <a:pt x="3" y="36"/>
                      <a:pt x="2" y="25"/>
                    </a:cubicBezTo>
                    <a:cubicBezTo>
                      <a:pt x="0" y="14"/>
                      <a:pt x="7" y="4"/>
                      <a:pt x="18" y="2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8" name="Freeform 121">
                <a:extLst>
                  <a:ext uri="{FF2B5EF4-FFF2-40B4-BE49-F238E27FC236}">
                    <a16:creationId xmlns:a16="http://schemas.microsoft.com/office/drawing/2014/main" id="{D928A1F2-4E93-4EA2-A98E-01D47BBA4F1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418263" y="3087688"/>
                <a:ext cx="160338" cy="161925"/>
              </a:xfrm>
              <a:custGeom>
                <a:avLst/>
                <a:gdLst>
                  <a:gd name="T0" fmla="*/ 18 w 43"/>
                  <a:gd name="T1" fmla="*/ 2 h 43"/>
                  <a:gd name="T2" fmla="*/ 41 w 43"/>
                  <a:gd name="T3" fmla="*/ 18 h 43"/>
                  <a:gd name="T4" fmla="*/ 25 w 43"/>
                  <a:gd name="T5" fmla="*/ 41 h 43"/>
                  <a:gd name="T6" fmla="*/ 2 w 43"/>
                  <a:gd name="T7" fmla="*/ 25 h 43"/>
                  <a:gd name="T8" fmla="*/ 18 w 43"/>
                  <a:gd name="T9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18" y="2"/>
                    </a:moveTo>
                    <a:cubicBezTo>
                      <a:pt x="29" y="0"/>
                      <a:pt x="40" y="7"/>
                      <a:pt x="41" y="18"/>
                    </a:cubicBezTo>
                    <a:cubicBezTo>
                      <a:pt x="43" y="29"/>
                      <a:pt x="36" y="39"/>
                      <a:pt x="25" y="41"/>
                    </a:cubicBezTo>
                    <a:cubicBezTo>
                      <a:pt x="14" y="43"/>
                      <a:pt x="4" y="36"/>
                      <a:pt x="2" y="25"/>
                    </a:cubicBezTo>
                    <a:cubicBezTo>
                      <a:pt x="0" y="14"/>
                      <a:pt x="7" y="4"/>
                      <a:pt x="18" y="2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9" name="Freeform 122">
                <a:extLst>
                  <a:ext uri="{FF2B5EF4-FFF2-40B4-BE49-F238E27FC236}">
                    <a16:creationId xmlns:a16="http://schemas.microsoft.com/office/drawing/2014/main" id="{7A5F6C3E-7CEF-4247-8FCF-18128A00473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89213" y="4337050"/>
                <a:ext cx="341313" cy="352425"/>
              </a:xfrm>
              <a:custGeom>
                <a:avLst/>
                <a:gdLst>
                  <a:gd name="T0" fmla="*/ 31 w 91"/>
                  <a:gd name="T1" fmla="*/ 10 h 94"/>
                  <a:gd name="T2" fmla="*/ 80 w 91"/>
                  <a:gd name="T3" fmla="*/ 64 h 94"/>
                  <a:gd name="T4" fmla="*/ 18 w 91"/>
                  <a:gd name="T5" fmla="*/ 77 h 94"/>
                  <a:gd name="T6" fmla="*/ 18 w 91"/>
                  <a:gd name="T7" fmla="*/ 17 h 94"/>
                  <a:gd name="T8" fmla="*/ 31 w 91"/>
                  <a:gd name="T9" fmla="*/ 1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4">
                    <a:moveTo>
                      <a:pt x="31" y="10"/>
                    </a:moveTo>
                    <a:cubicBezTo>
                      <a:pt x="62" y="0"/>
                      <a:pt x="91" y="34"/>
                      <a:pt x="80" y="64"/>
                    </a:cubicBezTo>
                    <a:cubicBezTo>
                      <a:pt x="69" y="90"/>
                      <a:pt x="37" y="94"/>
                      <a:pt x="18" y="77"/>
                    </a:cubicBezTo>
                    <a:cubicBezTo>
                      <a:pt x="1" y="61"/>
                      <a:pt x="0" y="32"/>
                      <a:pt x="18" y="17"/>
                    </a:cubicBezTo>
                    <a:cubicBezTo>
                      <a:pt x="21" y="13"/>
                      <a:pt x="26" y="11"/>
                      <a:pt x="31" y="1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0" name="Freeform 124">
                <a:extLst>
                  <a:ext uri="{FF2B5EF4-FFF2-40B4-BE49-F238E27FC236}">
                    <a16:creationId xmlns:a16="http://schemas.microsoft.com/office/drawing/2014/main" id="{DCA64966-A12D-4795-83A7-C5FB9DF87AF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79700" y="4427538"/>
                <a:ext cx="168275" cy="168275"/>
              </a:xfrm>
              <a:custGeom>
                <a:avLst/>
                <a:gdLst>
                  <a:gd name="T0" fmla="*/ 16 w 45"/>
                  <a:gd name="T1" fmla="*/ 4 h 45"/>
                  <a:gd name="T2" fmla="*/ 41 w 45"/>
                  <a:gd name="T3" fmla="*/ 16 h 45"/>
                  <a:gd name="T4" fmla="*/ 29 w 45"/>
                  <a:gd name="T5" fmla="*/ 41 h 45"/>
                  <a:gd name="T6" fmla="*/ 4 w 45"/>
                  <a:gd name="T7" fmla="*/ 29 h 45"/>
                  <a:gd name="T8" fmla="*/ 16 w 45"/>
                  <a:gd name="T9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16" y="4"/>
                    </a:moveTo>
                    <a:cubicBezTo>
                      <a:pt x="26" y="0"/>
                      <a:pt x="37" y="5"/>
                      <a:pt x="41" y="16"/>
                    </a:cubicBezTo>
                    <a:cubicBezTo>
                      <a:pt x="45" y="26"/>
                      <a:pt x="40" y="37"/>
                      <a:pt x="29" y="41"/>
                    </a:cubicBezTo>
                    <a:cubicBezTo>
                      <a:pt x="19" y="45"/>
                      <a:pt x="7" y="40"/>
                      <a:pt x="4" y="29"/>
                    </a:cubicBezTo>
                    <a:cubicBezTo>
                      <a:pt x="0" y="19"/>
                      <a:pt x="5" y="7"/>
                      <a:pt x="16" y="4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1" name="Freeform 126">
                <a:extLst>
                  <a:ext uri="{FF2B5EF4-FFF2-40B4-BE49-F238E27FC236}">
                    <a16:creationId xmlns:a16="http://schemas.microsoft.com/office/drawing/2014/main" id="{C3062495-DBFD-47F4-809F-BEDAEE79EE7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54313" y="4629150"/>
                <a:ext cx="338138" cy="363537"/>
              </a:xfrm>
              <a:custGeom>
                <a:avLst/>
                <a:gdLst>
                  <a:gd name="T0" fmla="*/ 27 w 90"/>
                  <a:gd name="T1" fmla="*/ 15 h 97"/>
                  <a:gd name="T2" fmla="*/ 84 w 90"/>
                  <a:gd name="T3" fmla="*/ 60 h 97"/>
                  <a:gd name="T4" fmla="*/ 25 w 90"/>
                  <a:gd name="T5" fmla="*/ 83 h 97"/>
                  <a:gd name="T6" fmla="*/ 15 w 90"/>
                  <a:gd name="T7" fmla="*/ 24 h 97"/>
                  <a:gd name="T8" fmla="*/ 27 w 90"/>
                  <a:gd name="T9" fmla="*/ 1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97">
                    <a:moveTo>
                      <a:pt x="27" y="15"/>
                    </a:moveTo>
                    <a:cubicBezTo>
                      <a:pt x="55" y="0"/>
                      <a:pt x="90" y="28"/>
                      <a:pt x="84" y="60"/>
                    </a:cubicBezTo>
                    <a:cubicBezTo>
                      <a:pt x="78" y="87"/>
                      <a:pt x="47" y="97"/>
                      <a:pt x="25" y="83"/>
                    </a:cubicBezTo>
                    <a:cubicBezTo>
                      <a:pt x="6" y="71"/>
                      <a:pt x="0" y="42"/>
                      <a:pt x="15" y="24"/>
                    </a:cubicBezTo>
                    <a:cubicBezTo>
                      <a:pt x="18" y="20"/>
                      <a:pt x="22" y="17"/>
                      <a:pt x="27" y="15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2" name="Freeform 127">
                <a:extLst>
                  <a:ext uri="{FF2B5EF4-FFF2-40B4-BE49-F238E27FC236}">
                    <a16:creationId xmlns:a16="http://schemas.microsoft.com/office/drawing/2014/main" id="{5F4BBCFE-2504-4147-9D0E-5107B487DFA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038850" y="2349500"/>
                <a:ext cx="338138" cy="363537"/>
              </a:xfrm>
              <a:custGeom>
                <a:avLst/>
                <a:gdLst>
                  <a:gd name="T0" fmla="*/ 27 w 90"/>
                  <a:gd name="T1" fmla="*/ 15 h 97"/>
                  <a:gd name="T2" fmla="*/ 84 w 90"/>
                  <a:gd name="T3" fmla="*/ 60 h 97"/>
                  <a:gd name="T4" fmla="*/ 25 w 90"/>
                  <a:gd name="T5" fmla="*/ 84 h 97"/>
                  <a:gd name="T6" fmla="*/ 15 w 90"/>
                  <a:gd name="T7" fmla="*/ 24 h 97"/>
                  <a:gd name="T8" fmla="*/ 27 w 90"/>
                  <a:gd name="T9" fmla="*/ 1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97">
                    <a:moveTo>
                      <a:pt x="27" y="15"/>
                    </a:moveTo>
                    <a:cubicBezTo>
                      <a:pt x="55" y="0"/>
                      <a:pt x="90" y="28"/>
                      <a:pt x="84" y="60"/>
                    </a:cubicBezTo>
                    <a:cubicBezTo>
                      <a:pt x="78" y="87"/>
                      <a:pt x="47" y="97"/>
                      <a:pt x="25" y="84"/>
                    </a:cubicBezTo>
                    <a:cubicBezTo>
                      <a:pt x="6" y="71"/>
                      <a:pt x="0" y="42"/>
                      <a:pt x="15" y="24"/>
                    </a:cubicBezTo>
                    <a:cubicBezTo>
                      <a:pt x="18" y="21"/>
                      <a:pt x="22" y="17"/>
                      <a:pt x="27" y="15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3" name="Freeform 128">
                <a:extLst>
                  <a:ext uri="{FF2B5EF4-FFF2-40B4-BE49-F238E27FC236}">
                    <a16:creationId xmlns:a16="http://schemas.microsoft.com/office/drawing/2014/main" id="{B721ECFA-64DF-4BF7-9DC4-35874CA4BD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47975" y="4725988"/>
                <a:ext cx="173038" cy="169862"/>
              </a:xfrm>
              <a:custGeom>
                <a:avLst/>
                <a:gdLst>
                  <a:gd name="T0" fmla="*/ 13 w 46"/>
                  <a:gd name="T1" fmla="*/ 5 h 45"/>
                  <a:gd name="T2" fmla="*/ 41 w 46"/>
                  <a:gd name="T3" fmla="*/ 12 h 45"/>
                  <a:gd name="T4" fmla="*/ 33 w 46"/>
                  <a:gd name="T5" fmla="*/ 40 h 45"/>
                  <a:gd name="T6" fmla="*/ 6 w 46"/>
                  <a:gd name="T7" fmla="*/ 32 h 45"/>
                  <a:gd name="T8" fmla="*/ 13 w 46"/>
                  <a:gd name="T9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5">
                    <a:moveTo>
                      <a:pt x="13" y="5"/>
                    </a:moveTo>
                    <a:cubicBezTo>
                      <a:pt x="23" y="0"/>
                      <a:pt x="35" y="3"/>
                      <a:pt x="41" y="12"/>
                    </a:cubicBezTo>
                    <a:cubicBezTo>
                      <a:pt x="46" y="22"/>
                      <a:pt x="43" y="34"/>
                      <a:pt x="33" y="40"/>
                    </a:cubicBezTo>
                    <a:cubicBezTo>
                      <a:pt x="24" y="45"/>
                      <a:pt x="12" y="42"/>
                      <a:pt x="6" y="32"/>
                    </a:cubicBezTo>
                    <a:cubicBezTo>
                      <a:pt x="0" y="23"/>
                      <a:pt x="4" y="11"/>
                      <a:pt x="13" y="5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4" name="Freeform 129">
                <a:extLst>
                  <a:ext uri="{FF2B5EF4-FFF2-40B4-BE49-F238E27FC236}">
                    <a16:creationId xmlns:a16="http://schemas.microsoft.com/office/drawing/2014/main" id="{DCB5CB2B-6AE4-4ED3-9194-1308EF205D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21400" y="2451100"/>
                <a:ext cx="173038" cy="171450"/>
              </a:xfrm>
              <a:custGeom>
                <a:avLst/>
                <a:gdLst>
                  <a:gd name="T0" fmla="*/ 13 w 46"/>
                  <a:gd name="T1" fmla="*/ 6 h 46"/>
                  <a:gd name="T2" fmla="*/ 41 w 46"/>
                  <a:gd name="T3" fmla="*/ 13 h 46"/>
                  <a:gd name="T4" fmla="*/ 33 w 46"/>
                  <a:gd name="T5" fmla="*/ 41 h 46"/>
                  <a:gd name="T6" fmla="*/ 6 w 46"/>
                  <a:gd name="T7" fmla="*/ 33 h 46"/>
                  <a:gd name="T8" fmla="*/ 13 w 46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13" y="6"/>
                    </a:moveTo>
                    <a:cubicBezTo>
                      <a:pt x="23" y="0"/>
                      <a:pt x="35" y="4"/>
                      <a:pt x="41" y="13"/>
                    </a:cubicBezTo>
                    <a:cubicBezTo>
                      <a:pt x="46" y="23"/>
                      <a:pt x="43" y="35"/>
                      <a:pt x="33" y="41"/>
                    </a:cubicBezTo>
                    <a:cubicBezTo>
                      <a:pt x="24" y="46"/>
                      <a:pt x="11" y="43"/>
                      <a:pt x="6" y="33"/>
                    </a:cubicBezTo>
                    <a:cubicBezTo>
                      <a:pt x="0" y="24"/>
                      <a:pt x="4" y="12"/>
                      <a:pt x="13" y="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5" name="Freeform 130">
                <a:extLst>
                  <a:ext uri="{FF2B5EF4-FFF2-40B4-BE49-F238E27FC236}">
                    <a16:creationId xmlns:a16="http://schemas.microsoft.com/office/drawing/2014/main" id="{00DFCA91-FADF-43D1-AFF6-755E7EA6D5C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1800" y="4891088"/>
                <a:ext cx="327025" cy="365125"/>
              </a:xfrm>
              <a:custGeom>
                <a:avLst/>
                <a:gdLst>
                  <a:gd name="T0" fmla="*/ 22 w 87"/>
                  <a:gd name="T1" fmla="*/ 20 h 97"/>
                  <a:gd name="T2" fmla="*/ 86 w 87"/>
                  <a:gd name="T3" fmla="*/ 54 h 97"/>
                  <a:gd name="T4" fmla="*/ 33 w 87"/>
                  <a:gd name="T5" fmla="*/ 88 h 97"/>
                  <a:gd name="T6" fmla="*/ 12 w 87"/>
                  <a:gd name="T7" fmla="*/ 31 h 97"/>
                  <a:gd name="T8" fmla="*/ 22 w 87"/>
                  <a:gd name="T9" fmla="*/ 2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97">
                    <a:moveTo>
                      <a:pt x="22" y="20"/>
                    </a:moveTo>
                    <a:cubicBezTo>
                      <a:pt x="48" y="0"/>
                      <a:pt x="87" y="22"/>
                      <a:pt x="86" y="54"/>
                    </a:cubicBezTo>
                    <a:cubicBezTo>
                      <a:pt x="85" y="83"/>
                      <a:pt x="57" y="97"/>
                      <a:pt x="33" y="88"/>
                    </a:cubicBezTo>
                    <a:cubicBezTo>
                      <a:pt x="12" y="79"/>
                      <a:pt x="0" y="52"/>
                      <a:pt x="12" y="31"/>
                    </a:cubicBezTo>
                    <a:cubicBezTo>
                      <a:pt x="15" y="27"/>
                      <a:pt x="18" y="23"/>
                      <a:pt x="22" y="2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6" name="Freeform 131">
                <a:extLst>
                  <a:ext uri="{FF2B5EF4-FFF2-40B4-BE49-F238E27FC236}">
                    <a16:creationId xmlns:a16="http://schemas.microsoft.com/office/drawing/2014/main" id="{5864CF0B-027A-49D1-9B75-82D086A2D0A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10250" y="2079625"/>
                <a:ext cx="327025" cy="363537"/>
              </a:xfrm>
              <a:custGeom>
                <a:avLst/>
                <a:gdLst>
                  <a:gd name="T0" fmla="*/ 22 w 87"/>
                  <a:gd name="T1" fmla="*/ 19 h 97"/>
                  <a:gd name="T2" fmla="*/ 86 w 87"/>
                  <a:gd name="T3" fmla="*/ 54 h 97"/>
                  <a:gd name="T4" fmla="*/ 33 w 87"/>
                  <a:gd name="T5" fmla="*/ 87 h 97"/>
                  <a:gd name="T6" fmla="*/ 12 w 87"/>
                  <a:gd name="T7" fmla="*/ 31 h 97"/>
                  <a:gd name="T8" fmla="*/ 22 w 87"/>
                  <a:gd name="T9" fmla="*/ 1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97">
                    <a:moveTo>
                      <a:pt x="22" y="19"/>
                    </a:moveTo>
                    <a:cubicBezTo>
                      <a:pt x="48" y="0"/>
                      <a:pt x="87" y="22"/>
                      <a:pt x="86" y="54"/>
                    </a:cubicBezTo>
                    <a:cubicBezTo>
                      <a:pt x="85" y="82"/>
                      <a:pt x="57" y="97"/>
                      <a:pt x="33" y="87"/>
                    </a:cubicBezTo>
                    <a:cubicBezTo>
                      <a:pt x="12" y="78"/>
                      <a:pt x="0" y="51"/>
                      <a:pt x="12" y="31"/>
                    </a:cubicBezTo>
                    <a:cubicBezTo>
                      <a:pt x="15" y="26"/>
                      <a:pt x="18" y="22"/>
                      <a:pt x="22" y="19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7" name="Freeform 132">
                <a:extLst>
                  <a:ext uri="{FF2B5EF4-FFF2-40B4-BE49-F238E27FC236}">
                    <a16:creationId xmlns:a16="http://schemas.microsoft.com/office/drawing/2014/main" id="{078D919C-AD4D-49E0-81BC-15BDACF58CE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73400" y="4992688"/>
                <a:ext cx="168275" cy="168275"/>
              </a:xfrm>
              <a:custGeom>
                <a:avLst/>
                <a:gdLst>
                  <a:gd name="T0" fmla="*/ 10 w 45"/>
                  <a:gd name="T1" fmla="*/ 7 h 45"/>
                  <a:gd name="T2" fmla="*/ 38 w 45"/>
                  <a:gd name="T3" fmla="*/ 10 h 45"/>
                  <a:gd name="T4" fmla="*/ 35 w 45"/>
                  <a:gd name="T5" fmla="*/ 38 h 45"/>
                  <a:gd name="T6" fmla="*/ 7 w 45"/>
                  <a:gd name="T7" fmla="*/ 35 h 45"/>
                  <a:gd name="T8" fmla="*/ 10 w 45"/>
                  <a:gd name="T9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10" y="7"/>
                    </a:moveTo>
                    <a:cubicBezTo>
                      <a:pt x="18" y="0"/>
                      <a:pt x="31" y="1"/>
                      <a:pt x="38" y="10"/>
                    </a:cubicBezTo>
                    <a:cubicBezTo>
                      <a:pt x="45" y="18"/>
                      <a:pt x="44" y="31"/>
                      <a:pt x="35" y="38"/>
                    </a:cubicBezTo>
                    <a:cubicBezTo>
                      <a:pt x="27" y="45"/>
                      <a:pt x="14" y="44"/>
                      <a:pt x="7" y="35"/>
                    </a:cubicBezTo>
                    <a:cubicBezTo>
                      <a:pt x="0" y="27"/>
                      <a:pt x="1" y="14"/>
                      <a:pt x="10" y="7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8" name="Freeform 133">
                <a:extLst>
                  <a:ext uri="{FF2B5EF4-FFF2-40B4-BE49-F238E27FC236}">
                    <a16:creationId xmlns:a16="http://schemas.microsoft.com/office/drawing/2014/main" id="{E4A20A5E-2420-4CB5-8937-64BF5F9099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00738" y="2184400"/>
                <a:ext cx="168275" cy="168275"/>
              </a:xfrm>
              <a:custGeom>
                <a:avLst/>
                <a:gdLst>
                  <a:gd name="T0" fmla="*/ 10 w 45"/>
                  <a:gd name="T1" fmla="*/ 8 h 45"/>
                  <a:gd name="T2" fmla="*/ 38 w 45"/>
                  <a:gd name="T3" fmla="*/ 10 h 45"/>
                  <a:gd name="T4" fmla="*/ 36 w 45"/>
                  <a:gd name="T5" fmla="*/ 38 h 45"/>
                  <a:gd name="T6" fmla="*/ 7 w 45"/>
                  <a:gd name="T7" fmla="*/ 36 h 45"/>
                  <a:gd name="T8" fmla="*/ 10 w 45"/>
                  <a:gd name="T9" fmla="*/ 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10" y="8"/>
                    </a:moveTo>
                    <a:cubicBezTo>
                      <a:pt x="18" y="0"/>
                      <a:pt x="31" y="2"/>
                      <a:pt x="38" y="10"/>
                    </a:cubicBezTo>
                    <a:cubicBezTo>
                      <a:pt x="45" y="18"/>
                      <a:pt x="44" y="31"/>
                      <a:pt x="36" y="38"/>
                    </a:cubicBezTo>
                    <a:cubicBezTo>
                      <a:pt x="27" y="45"/>
                      <a:pt x="15" y="44"/>
                      <a:pt x="7" y="36"/>
                    </a:cubicBezTo>
                    <a:cubicBezTo>
                      <a:pt x="0" y="27"/>
                      <a:pt x="1" y="15"/>
                      <a:pt x="10" y="8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9" name="Freeform 134">
                <a:extLst>
                  <a:ext uri="{FF2B5EF4-FFF2-40B4-BE49-F238E27FC236}">
                    <a16:creationId xmlns:a16="http://schemas.microsoft.com/office/drawing/2014/main" id="{1A959459-0684-412F-96DE-1572FD6FBA8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41675" y="5121275"/>
                <a:ext cx="333375" cy="352425"/>
              </a:xfrm>
              <a:custGeom>
                <a:avLst/>
                <a:gdLst>
                  <a:gd name="T0" fmla="*/ 16 w 89"/>
                  <a:gd name="T1" fmla="*/ 24 h 94"/>
                  <a:gd name="T2" fmla="*/ 85 w 89"/>
                  <a:gd name="T3" fmla="*/ 46 h 94"/>
                  <a:gd name="T4" fmla="*/ 38 w 89"/>
                  <a:gd name="T5" fmla="*/ 89 h 94"/>
                  <a:gd name="T6" fmla="*/ 8 w 89"/>
                  <a:gd name="T7" fmla="*/ 37 h 94"/>
                  <a:gd name="T8" fmla="*/ 16 w 89"/>
                  <a:gd name="T9" fmla="*/ 2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4">
                    <a:moveTo>
                      <a:pt x="16" y="24"/>
                    </a:moveTo>
                    <a:cubicBezTo>
                      <a:pt x="38" y="0"/>
                      <a:pt x="80" y="15"/>
                      <a:pt x="85" y="46"/>
                    </a:cubicBezTo>
                    <a:cubicBezTo>
                      <a:pt x="89" y="74"/>
                      <a:pt x="63" y="94"/>
                      <a:pt x="38" y="89"/>
                    </a:cubicBezTo>
                    <a:cubicBezTo>
                      <a:pt x="16" y="83"/>
                      <a:pt x="0" y="59"/>
                      <a:pt x="8" y="37"/>
                    </a:cubicBezTo>
                    <a:cubicBezTo>
                      <a:pt x="10" y="32"/>
                      <a:pt x="12" y="28"/>
                      <a:pt x="16" y="24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0" name="Freeform 135">
                <a:extLst>
                  <a:ext uri="{FF2B5EF4-FFF2-40B4-BE49-F238E27FC236}">
                    <a16:creationId xmlns:a16="http://schemas.microsoft.com/office/drawing/2014/main" id="{9A9F37AE-A1FA-4632-BB9B-5F03DA48267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548313" y="1854200"/>
                <a:ext cx="333375" cy="352425"/>
              </a:xfrm>
              <a:custGeom>
                <a:avLst/>
                <a:gdLst>
                  <a:gd name="T0" fmla="*/ 16 w 89"/>
                  <a:gd name="T1" fmla="*/ 24 h 94"/>
                  <a:gd name="T2" fmla="*/ 85 w 89"/>
                  <a:gd name="T3" fmla="*/ 47 h 94"/>
                  <a:gd name="T4" fmla="*/ 39 w 89"/>
                  <a:gd name="T5" fmla="*/ 89 h 94"/>
                  <a:gd name="T6" fmla="*/ 8 w 89"/>
                  <a:gd name="T7" fmla="*/ 37 h 94"/>
                  <a:gd name="T8" fmla="*/ 16 w 89"/>
                  <a:gd name="T9" fmla="*/ 2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4">
                    <a:moveTo>
                      <a:pt x="16" y="24"/>
                    </a:moveTo>
                    <a:cubicBezTo>
                      <a:pt x="38" y="0"/>
                      <a:pt x="80" y="15"/>
                      <a:pt x="85" y="47"/>
                    </a:cubicBezTo>
                    <a:cubicBezTo>
                      <a:pt x="89" y="75"/>
                      <a:pt x="64" y="94"/>
                      <a:pt x="39" y="89"/>
                    </a:cubicBezTo>
                    <a:cubicBezTo>
                      <a:pt x="16" y="83"/>
                      <a:pt x="0" y="59"/>
                      <a:pt x="8" y="37"/>
                    </a:cubicBezTo>
                    <a:cubicBezTo>
                      <a:pt x="10" y="32"/>
                      <a:pt x="13" y="28"/>
                      <a:pt x="16" y="24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1" name="Freeform 136">
                <a:extLst>
                  <a:ext uri="{FF2B5EF4-FFF2-40B4-BE49-F238E27FC236}">
                    <a16:creationId xmlns:a16="http://schemas.microsoft.com/office/drawing/2014/main" id="{D374BED0-DF1D-49B9-AA50-40B6F07862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335338" y="5218113"/>
                <a:ext cx="168275" cy="165100"/>
              </a:xfrm>
              <a:custGeom>
                <a:avLst/>
                <a:gdLst>
                  <a:gd name="T0" fmla="*/ 8 w 45"/>
                  <a:gd name="T1" fmla="*/ 9 h 44"/>
                  <a:gd name="T2" fmla="*/ 36 w 45"/>
                  <a:gd name="T3" fmla="*/ 7 h 44"/>
                  <a:gd name="T4" fmla="*/ 38 w 45"/>
                  <a:gd name="T5" fmla="*/ 35 h 44"/>
                  <a:gd name="T6" fmla="*/ 10 w 45"/>
                  <a:gd name="T7" fmla="*/ 37 h 44"/>
                  <a:gd name="T8" fmla="*/ 8 w 45"/>
                  <a:gd name="T9" fmla="*/ 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4">
                    <a:moveTo>
                      <a:pt x="8" y="9"/>
                    </a:moveTo>
                    <a:cubicBezTo>
                      <a:pt x="15" y="1"/>
                      <a:pt x="27" y="0"/>
                      <a:pt x="36" y="7"/>
                    </a:cubicBezTo>
                    <a:cubicBezTo>
                      <a:pt x="44" y="14"/>
                      <a:pt x="45" y="26"/>
                      <a:pt x="38" y="35"/>
                    </a:cubicBezTo>
                    <a:cubicBezTo>
                      <a:pt x="31" y="43"/>
                      <a:pt x="19" y="44"/>
                      <a:pt x="10" y="37"/>
                    </a:cubicBezTo>
                    <a:cubicBezTo>
                      <a:pt x="2" y="30"/>
                      <a:pt x="0" y="18"/>
                      <a:pt x="8" y="9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2" name="Freeform 137">
                <a:extLst>
                  <a:ext uri="{FF2B5EF4-FFF2-40B4-BE49-F238E27FC236}">
                    <a16:creationId xmlns:a16="http://schemas.microsoft.com/office/drawing/2014/main" id="{9C8F8211-6B41-4E02-AB6D-8BE24F07740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634038" y="1958975"/>
                <a:ext cx="168275" cy="169862"/>
              </a:xfrm>
              <a:custGeom>
                <a:avLst/>
                <a:gdLst>
                  <a:gd name="T0" fmla="*/ 8 w 45"/>
                  <a:gd name="T1" fmla="*/ 10 h 45"/>
                  <a:gd name="T2" fmla="*/ 36 w 45"/>
                  <a:gd name="T3" fmla="*/ 8 h 45"/>
                  <a:gd name="T4" fmla="*/ 38 w 45"/>
                  <a:gd name="T5" fmla="*/ 36 h 45"/>
                  <a:gd name="T6" fmla="*/ 10 w 45"/>
                  <a:gd name="T7" fmla="*/ 38 h 45"/>
                  <a:gd name="T8" fmla="*/ 8 w 45"/>
                  <a:gd name="T9" fmla="*/ 1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8" y="10"/>
                    </a:moveTo>
                    <a:cubicBezTo>
                      <a:pt x="15" y="2"/>
                      <a:pt x="27" y="0"/>
                      <a:pt x="36" y="8"/>
                    </a:cubicBezTo>
                    <a:cubicBezTo>
                      <a:pt x="44" y="15"/>
                      <a:pt x="45" y="27"/>
                      <a:pt x="38" y="36"/>
                    </a:cubicBezTo>
                    <a:cubicBezTo>
                      <a:pt x="31" y="44"/>
                      <a:pt x="18" y="45"/>
                      <a:pt x="10" y="38"/>
                    </a:cubicBezTo>
                    <a:cubicBezTo>
                      <a:pt x="2" y="31"/>
                      <a:pt x="0" y="18"/>
                      <a:pt x="8" y="1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3" name="Freeform 138">
                <a:extLst>
                  <a:ext uri="{FF2B5EF4-FFF2-40B4-BE49-F238E27FC236}">
                    <a16:creationId xmlns:a16="http://schemas.microsoft.com/office/drawing/2014/main" id="{5E312C82-6387-4419-ADAC-1B698E93436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49650" y="5303838"/>
                <a:ext cx="341313" cy="330200"/>
              </a:xfrm>
              <a:custGeom>
                <a:avLst/>
                <a:gdLst>
                  <a:gd name="T0" fmla="*/ 10 w 91"/>
                  <a:gd name="T1" fmla="*/ 27 h 88"/>
                  <a:gd name="T2" fmla="*/ 82 w 91"/>
                  <a:gd name="T3" fmla="*/ 37 h 88"/>
                  <a:gd name="T4" fmla="*/ 43 w 91"/>
                  <a:gd name="T5" fmla="*/ 87 h 88"/>
                  <a:gd name="T6" fmla="*/ 5 w 91"/>
                  <a:gd name="T7" fmla="*/ 41 h 88"/>
                  <a:gd name="T8" fmla="*/ 10 w 91"/>
                  <a:gd name="T9" fmla="*/ 2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8">
                    <a:moveTo>
                      <a:pt x="10" y="27"/>
                    </a:moveTo>
                    <a:cubicBezTo>
                      <a:pt x="28" y="0"/>
                      <a:pt x="71" y="7"/>
                      <a:pt x="82" y="37"/>
                    </a:cubicBezTo>
                    <a:cubicBezTo>
                      <a:pt x="91" y="64"/>
                      <a:pt x="69" y="88"/>
                      <a:pt x="43" y="87"/>
                    </a:cubicBezTo>
                    <a:cubicBezTo>
                      <a:pt x="20" y="86"/>
                      <a:pt x="0" y="64"/>
                      <a:pt x="5" y="41"/>
                    </a:cubicBezTo>
                    <a:cubicBezTo>
                      <a:pt x="5" y="36"/>
                      <a:pt x="7" y="32"/>
                      <a:pt x="10" y="27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4" name="Freeform 139">
                <a:extLst>
                  <a:ext uri="{FF2B5EF4-FFF2-40B4-BE49-F238E27FC236}">
                    <a16:creationId xmlns:a16="http://schemas.microsoft.com/office/drawing/2014/main" id="{F1BFA30A-75C2-4A5C-A13A-E40226ADA43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56213" y="1685925"/>
                <a:ext cx="336550" cy="330200"/>
              </a:xfrm>
              <a:custGeom>
                <a:avLst/>
                <a:gdLst>
                  <a:gd name="T0" fmla="*/ 10 w 90"/>
                  <a:gd name="T1" fmla="*/ 28 h 88"/>
                  <a:gd name="T2" fmla="*/ 82 w 90"/>
                  <a:gd name="T3" fmla="*/ 38 h 88"/>
                  <a:gd name="T4" fmla="*/ 43 w 90"/>
                  <a:gd name="T5" fmla="*/ 88 h 88"/>
                  <a:gd name="T6" fmla="*/ 4 w 90"/>
                  <a:gd name="T7" fmla="*/ 42 h 88"/>
                  <a:gd name="T8" fmla="*/ 10 w 90"/>
                  <a:gd name="T9" fmla="*/ 2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88">
                    <a:moveTo>
                      <a:pt x="10" y="28"/>
                    </a:moveTo>
                    <a:cubicBezTo>
                      <a:pt x="27" y="0"/>
                      <a:pt x="71" y="8"/>
                      <a:pt x="82" y="38"/>
                    </a:cubicBezTo>
                    <a:cubicBezTo>
                      <a:pt x="90" y="65"/>
                      <a:pt x="69" y="88"/>
                      <a:pt x="43" y="88"/>
                    </a:cubicBezTo>
                    <a:cubicBezTo>
                      <a:pt x="20" y="86"/>
                      <a:pt x="0" y="65"/>
                      <a:pt x="4" y="42"/>
                    </a:cubicBezTo>
                    <a:cubicBezTo>
                      <a:pt x="5" y="37"/>
                      <a:pt x="7" y="32"/>
                      <a:pt x="10" y="28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5" name="Freeform 140">
                <a:extLst>
                  <a:ext uri="{FF2B5EF4-FFF2-40B4-BE49-F238E27FC236}">
                    <a16:creationId xmlns:a16="http://schemas.microsoft.com/office/drawing/2014/main" id="{7E9AA973-A6CB-4304-91E5-B85471C910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35375" y="5391150"/>
                <a:ext cx="173038" cy="168275"/>
              </a:xfrm>
              <a:custGeom>
                <a:avLst/>
                <a:gdLst>
                  <a:gd name="T0" fmla="*/ 5 w 46"/>
                  <a:gd name="T1" fmla="*/ 12 h 45"/>
                  <a:gd name="T2" fmla="*/ 33 w 46"/>
                  <a:gd name="T3" fmla="*/ 5 h 45"/>
                  <a:gd name="T4" fmla="*/ 40 w 46"/>
                  <a:gd name="T5" fmla="*/ 32 h 45"/>
                  <a:gd name="T6" fmla="*/ 13 w 46"/>
                  <a:gd name="T7" fmla="*/ 40 h 45"/>
                  <a:gd name="T8" fmla="*/ 5 w 46"/>
                  <a:gd name="T9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5">
                    <a:moveTo>
                      <a:pt x="5" y="12"/>
                    </a:moveTo>
                    <a:cubicBezTo>
                      <a:pt x="11" y="3"/>
                      <a:pt x="23" y="0"/>
                      <a:pt x="33" y="5"/>
                    </a:cubicBezTo>
                    <a:cubicBezTo>
                      <a:pt x="42" y="11"/>
                      <a:pt x="46" y="23"/>
                      <a:pt x="40" y="32"/>
                    </a:cubicBezTo>
                    <a:cubicBezTo>
                      <a:pt x="34" y="42"/>
                      <a:pt x="22" y="45"/>
                      <a:pt x="13" y="40"/>
                    </a:cubicBezTo>
                    <a:cubicBezTo>
                      <a:pt x="3" y="34"/>
                      <a:pt x="0" y="22"/>
                      <a:pt x="5" y="12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6" name="Freeform 141">
                <a:extLst>
                  <a:ext uri="{FF2B5EF4-FFF2-40B4-BE49-F238E27FC236}">
                    <a16:creationId xmlns:a16="http://schemas.microsoft.com/office/drawing/2014/main" id="{36788110-C826-4EBD-9BFD-834CEF60987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334000" y="1782763"/>
                <a:ext cx="168275" cy="173037"/>
              </a:xfrm>
              <a:custGeom>
                <a:avLst/>
                <a:gdLst>
                  <a:gd name="T0" fmla="*/ 5 w 45"/>
                  <a:gd name="T1" fmla="*/ 13 h 46"/>
                  <a:gd name="T2" fmla="*/ 33 w 45"/>
                  <a:gd name="T3" fmla="*/ 6 h 46"/>
                  <a:gd name="T4" fmla="*/ 40 w 45"/>
                  <a:gd name="T5" fmla="*/ 33 h 46"/>
                  <a:gd name="T6" fmla="*/ 13 w 45"/>
                  <a:gd name="T7" fmla="*/ 40 h 46"/>
                  <a:gd name="T8" fmla="*/ 5 w 45"/>
                  <a:gd name="T9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6">
                    <a:moveTo>
                      <a:pt x="5" y="13"/>
                    </a:moveTo>
                    <a:cubicBezTo>
                      <a:pt x="11" y="3"/>
                      <a:pt x="23" y="0"/>
                      <a:pt x="33" y="6"/>
                    </a:cubicBezTo>
                    <a:cubicBezTo>
                      <a:pt x="42" y="11"/>
                      <a:pt x="45" y="23"/>
                      <a:pt x="40" y="33"/>
                    </a:cubicBezTo>
                    <a:cubicBezTo>
                      <a:pt x="34" y="43"/>
                      <a:pt x="22" y="46"/>
                      <a:pt x="13" y="40"/>
                    </a:cubicBezTo>
                    <a:cubicBezTo>
                      <a:pt x="3" y="35"/>
                      <a:pt x="0" y="23"/>
                      <a:pt x="5" y="13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7" name="Freeform 142">
                <a:extLst>
                  <a:ext uri="{FF2B5EF4-FFF2-40B4-BE49-F238E27FC236}">
                    <a16:creationId xmlns:a16="http://schemas.microsoft.com/office/drawing/2014/main" id="{854D5C8D-E0BE-4838-8A98-CE6A9A7BB77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890963" y="5435600"/>
                <a:ext cx="333375" cy="325437"/>
              </a:xfrm>
              <a:custGeom>
                <a:avLst/>
                <a:gdLst>
                  <a:gd name="T0" fmla="*/ 3 w 89"/>
                  <a:gd name="T1" fmla="*/ 31 h 87"/>
                  <a:gd name="T2" fmla="*/ 76 w 89"/>
                  <a:gd name="T3" fmla="*/ 28 h 87"/>
                  <a:gd name="T4" fmla="*/ 46 w 89"/>
                  <a:gd name="T5" fmla="*/ 84 h 87"/>
                  <a:gd name="T6" fmla="*/ 0 w 89"/>
                  <a:gd name="T7" fmla="*/ 45 h 87"/>
                  <a:gd name="T8" fmla="*/ 3 w 89"/>
                  <a:gd name="T9" fmla="*/ 3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7">
                    <a:moveTo>
                      <a:pt x="3" y="31"/>
                    </a:moveTo>
                    <a:cubicBezTo>
                      <a:pt x="16" y="1"/>
                      <a:pt x="60" y="0"/>
                      <a:pt x="76" y="28"/>
                    </a:cubicBezTo>
                    <a:cubicBezTo>
                      <a:pt x="89" y="53"/>
                      <a:pt x="72" y="80"/>
                      <a:pt x="46" y="84"/>
                    </a:cubicBezTo>
                    <a:cubicBezTo>
                      <a:pt x="23" y="87"/>
                      <a:pt x="0" y="69"/>
                      <a:pt x="0" y="45"/>
                    </a:cubicBezTo>
                    <a:cubicBezTo>
                      <a:pt x="0" y="40"/>
                      <a:pt x="1" y="35"/>
                      <a:pt x="3" y="31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8" name="Freeform 143">
                <a:extLst>
                  <a:ext uri="{FF2B5EF4-FFF2-40B4-BE49-F238E27FC236}">
                    <a16:creationId xmlns:a16="http://schemas.microsoft.com/office/drawing/2014/main" id="{53F4254E-6970-4286-85F4-315EC900680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40300" y="1576388"/>
                <a:ext cx="333375" cy="327025"/>
              </a:xfrm>
              <a:custGeom>
                <a:avLst/>
                <a:gdLst>
                  <a:gd name="T0" fmla="*/ 3 w 89"/>
                  <a:gd name="T1" fmla="*/ 31 h 87"/>
                  <a:gd name="T2" fmla="*/ 76 w 89"/>
                  <a:gd name="T3" fmla="*/ 28 h 87"/>
                  <a:gd name="T4" fmla="*/ 47 w 89"/>
                  <a:gd name="T5" fmla="*/ 84 h 87"/>
                  <a:gd name="T6" fmla="*/ 0 w 89"/>
                  <a:gd name="T7" fmla="*/ 46 h 87"/>
                  <a:gd name="T8" fmla="*/ 3 w 89"/>
                  <a:gd name="T9" fmla="*/ 3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7">
                    <a:moveTo>
                      <a:pt x="3" y="31"/>
                    </a:moveTo>
                    <a:cubicBezTo>
                      <a:pt x="16" y="1"/>
                      <a:pt x="60" y="0"/>
                      <a:pt x="76" y="28"/>
                    </a:cubicBezTo>
                    <a:cubicBezTo>
                      <a:pt x="89" y="53"/>
                      <a:pt x="72" y="80"/>
                      <a:pt x="47" y="84"/>
                    </a:cubicBezTo>
                    <a:cubicBezTo>
                      <a:pt x="23" y="87"/>
                      <a:pt x="0" y="69"/>
                      <a:pt x="0" y="46"/>
                    </a:cubicBezTo>
                    <a:cubicBezTo>
                      <a:pt x="0" y="41"/>
                      <a:pt x="1" y="36"/>
                      <a:pt x="3" y="31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9" name="Freeform 144">
                <a:extLst>
                  <a:ext uri="{FF2B5EF4-FFF2-40B4-BE49-F238E27FC236}">
                    <a16:creationId xmlns:a16="http://schemas.microsoft.com/office/drawing/2014/main" id="{493C9100-9266-4151-A87B-C1011E9453C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62400" y="5510213"/>
                <a:ext cx="168275" cy="168275"/>
              </a:xfrm>
              <a:custGeom>
                <a:avLst/>
                <a:gdLst>
                  <a:gd name="T0" fmla="*/ 4 w 45"/>
                  <a:gd name="T1" fmla="*/ 15 h 45"/>
                  <a:gd name="T2" fmla="*/ 29 w 45"/>
                  <a:gd name="T3" fmla="*/ 4 h 45"/>
                  <a:gd name="T4" fmla="*/ 41 w 45"/>
                  <a:gd name="T5" fmla="*/ 29 h 45"/>
                  <a:gd name="T6" fmla="*/ 15 w 45"/>
                  <a:gd name="T7" fmla="*/ 41 h 45"/>
                  <a:gd name="T8" fmla="*/ 4 w 45"/>
                  <a:gd name="T9" fmla="*/ 1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4" y="15"/>
                    </a:moveTo>
                    <a:cubicBezTo>
                      <a:pt x="7" y="5"/>
                      <a:pt x="19" y="0"/>
                      <a:pt x="29" y="4"/>
                    </a:cubicBezTo>
                    <a:cubicBezTo>
                      <a:pt x="40" y="7"/>
                      <a:pt x="45" y="19"/>
                      <a:pt x="41" y="29"/>
                    </a:cubicBezTo>
                    <a:cubicBezTo>
                      <a:pt x="37" y="40"/>
                      <a:pt x="26" y="45"/>
                      <a:pt x="15" y="41"/>
                    </a:cubicBezTo>
                    <a:cubicBezTo>
                      <a:pt x="5" y="37"/>
                      <a:pt x="0" y="26"/>
                      <a:pt x="4" y="15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0" name="Freeform 145">
                <a:extLst>
                  <a:ext uri="{FF2B5EF4-FFF2-40B4-BE49-F238E27FC236}">
                    <a16:creationId xmlns:a16="http://schemas.microsoft.com/office/drawing/2014/main" id="{8F2630B5-34A9-4713-B092-1E9AD866836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008563" y="1663700"/>
                <a:ext cx="168275" cy="168275"/>
              </a:xfrm>
              <a:custGeom>
                <a:avLst/>
                <a:gdLst>
                  <a:gd name="T0" fmla="*/ 4 w 45"/>
                  <a:gd name="T1" fmla="*/ 16 h 45"/>
                  <a:gd name="T2" fmla="*/ 29 w 45"/>
                  <a:gd name="T3" fmla="*/ 4 h 45"/>
                  <a:gd name="T4" fmla="*/ 41 w 45"/>
                  <a:gd name="T5" fmla="*/ 30 h 45"/>
                  <a:gd name="T6" fmla="*/ 16 w 45"/>
                  <a:gd name="T7" fmla="*/ 42 h 45"/>
                  <a:gd name="T8" fmla="*/ 4 w 45"/>
                  <a:gd name="T9" fmla="*/ 1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4" y="16"/>
                    </a:moveTo>
                    <a:cubicBezTo>
                      <a:pt x="7" y="6"/>
                      <a:pt x="19" y="0"/>
                      <a:pt x="29" y="4"/>
                    </a:cubicBezTo>
                    <a:cubicBezTo>
                      <a:pt x="40" y="8"/>
                      <a:pt x="45" y="19"/>
                      <a:pt x="41" y="30"/>
                    </a:cubicBezTo>
                    <a:cubicBezTo>
                      <a:pt x="37" y="40"/>
                      <a:pt x="26" y="45"/>
                      <a:pt x="16" y="42"/>
                    </a:cubicBezTo>
                    <a:cubicBezTo>
                      <a:pt x="5" y="38"/>
                      <a:pt x="0" y="26"/>
                      <a:pt x="4" y="1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1" name="Freeform 146">
                <a:extLst>
                  <a:ext uri="{FF2B5EF4-FFF2-40B4-BE49-F238E27FC236}">
                    <a16:creationId xmlns:a16="http://schemas.microsoft.com/office/drawing/2014/main" id="{79B371D4-83AF-4748-8F6C-C1D291560C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232275" y="5487988"/>
                <a:ext cx="336550" cy="341312"/>
              </a:xfrm>
              <a:custGeom>
                <a:avLst/>
                <a:gdLst>
                  <a:gd name="T0" fmla="*/ 2 w 90"/>
                  <a:gd name="T1" fmla="*/ 40 h 91"/>
                  <a:gd name="T2" fmla="*/ 73 w 90"/>
                  <a:gd name="T3" fmla="*/ 25 h 91"/>
                  <a:gd name="T4" fmla="*/ 53 w 90"/>
                  <a:gd name="T5" fmla="*/ 85 h 91"/>
                  <a:gd name="T6" fmla="*/ 1 w 90"/>
                  <a:gd name="T7" fmla="*/ 55 h 91"/>
                  <a:gd name="T8" fmla="*/ 2 w 90"/>
                  <a:gd name="T9" fmla="*/ 4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91">
                    <a:moveTo>
                      <a:pt x="2" y="40"/>
                    </a:moveTo>
                    <a:cubicBezTo>
                      <a:pt x="9" y="8"/>
                      <a:pt x="52" y="0"/>
                      <a:pt x="73" y="25"/>
                    </a:cubicBezTo>
                    <a:cubicBezTo>
                      <a:pt x="90" y="47"/>
                      <a:pt x="78" y="77"/>
                      <a:pt x="53" y="85"/>
                    </a:cubicBezTo>
                    <a:cubicBezTo>
                      <a:pt x="31" y="91"/>
                      <a:pt x="5" y="78"/>
                      <a:pt x="1" y="55"/>
                    </a:cubicBezTo>
                    <a:cubicBezTo>
                      <a:pt x="0" y="50"/>
                      <a:pt x="0" y="45"/>
                      <a:pt x="2" y="4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2" name="Freeform 147">
                <a:extLst>
                  <a:ext uri="{FF2B5EF4-FFF2-40B4-BE49-F238E27FC236}">
                    <a16:creationId xmlns:a16="http://schemas.microsoft.com/office/drawing/2014/main" id="{689D06AB-5E66-4B01-9C3A-663DD0A0226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98988" y="1504950"/>
                <a:ext cx="333375" cy="346075"/>
              </a:xfrm>
              <a:custGeom>
                <a:avLst/>
                <a:gdLst>
                  <a:gd name="T0" fmla="*/ 1 w 89"/>
                  <a:gd name="T1" fmla="*/ 40 h 92"/>
                  <a:gd name="T2" fmla="*/ 72 w 89"/>
                  <a:gd name="T3" fmla="*/ 25 h 92"/>
                  <a:gd name="T4" fmla="*/ 53 w 89"/>
                  <a:gd name="T5" fmla="*/ 85 h 92"/>
                  <a:gd name="T6" fmla="*/ 0 w 89"/>
                  <a:gd name="T7" fmla="*/ 55 h 92"/>
                  <a:gd name="T8" fmla="*/ 1 w 89"/>
                  <a:gd name="T9" fmla="*/ 4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2">
                    <a:moveTo>
                      <a:pt x="1" y="40"/>
                    </a:moveTo>
                    <a:cubicBezTo>
                      <a:pt x="8" y="8"/>
                      <a:pt x="52" y="0"/>
                      <a:pt x="72" y="25"/>
                    </a:cubicBezTo>
                    <a:cubicBezTo>
                      <a:pt x="89" y="47"/>
                      <a:pt x="77" y="77"/>
                      <a:pt x="53" y="85"/>
                    </a:cubicBezTo>
                    <a:cubicBezTo>
                      <a:pt x="30" y="92"/>
                      <a:pt x="4" y="78"/>
                      <a:pt x="0" y="55"/>
                    </a:cubicBezTo>
                    <a:cubicBezTo>
                      <a:pt x="0" y="50"/>
                      <a:pt x="0" y="45"/>
                      <a:pt x="1" y="4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3" name="Freeform 148">
                <a:extLst>
                  <a:ext uri="{FF2B5EF4-FFF2-40B4-BE49-F238E27FC236}">
                    <a16:creationId xmlns:a16="http://schemas.microsoft.com/office/drawing/2014/main" id="{E6948134-DBE9-4365-8194-B258F23A0B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06888" y="5573713"/>
                <a:ext cx="160338" cy="161925"/>
              </a:xfrm>
              <a:custGeom>
                <a:avLst/>
                <a:gdLst>
                  <a:gd name="T0" fmla="*/ 1 w 43"/>
                  <a:gd name="T1" fmla="*/ 18 h 43"/>
                  <a:gd name="T2" fmla="*/ 25 w 43"/>
                  <a:gd name="T3" fmla="*/ 2 h 43"/>
                  <a:gd name="T4" fmla="*/ 41 w 43"/>
                  <a:gd name="T5" fmla="*/ 25 h 43"/>
                  <a:gd name="T6" fmla="*/ 18 w 43"/>
                  <a:gd name="T7" fmla="*/ 41 h 43"/>
                  <a:gd name="T8" fmla="*/ 1 w 43"/>
                  <a:gd name="T9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1" y="18"/>
                    </a:moveTo>
                    <a:cubicBezTo>
                      <a:pt x="3" y="7"/>
                      <a:pt x="14" y="0"/>
                      <a:pt x="25" y="2"/>
                    </a:cubicBezTo>
                    <a:cubicBezTo>
                      <a:pt x="36" y="4"/>
                      <a:pt x="43" y="14"/>
                      <a:pt x="41" y="25"/>
                    </a:cubicBezTo>
                    <a:cubicBezTo>
                      <a:pt x="39" y="36"/>
                      <a:pt x="29" y="43"/>
                      <a:pt x="18" y="41"/>
                    </a:cubicBezTo>
                    <a:cubicBezTo>
                      <a:pt x="7" y="39"/>
                      <a:pt x="0" y="29"/>
                      <a:pt x="1" y="18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" name="Freeform 149">
                <a:extLst>
                  <a:ext uri="{FF2B5EF4-FFF2-40B4-BE49-F238E27FC236}">
                    <a16:creationId xmlns:a16="http://schemas.microsoft.com/office/drawing/2014/main" id="{34A2D053-158D-4F1E-9DEB-F66DC417D17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67250" y="1606550"/>
                <a:ext cx="165100" cy="161925"/>
              </a:xfrm>
              <a:custGeom>
                <a:avLst/>
                <a:gdLst>
                  <a:gd name="T0" fmla="*/ 2 w 44"/>
                  <a:gd name="T1" fmla="*/ 18 h 43"/>
                  <a:gd name="T2" fmla="*/ 25 w 44"/>
                  <a:gd name="T3" fmla="*/ 2 h 43"/>
                  <a:gd name="T4" fmla="*/ 42 w 44"/>
                  <a:gd name="T5" fmla="*/ 25 h 43"/>
                  <a:gd name="T6" fmla="*/ 18 w 44"/>
                  <a:gd name="T7" fmla="*/ 41 h 43"/>
                  <a:gd name="T8" fmla="*/ 2 w 44"/>
                  <a:gd name="T9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2" y="18"/>
                    </a:moveTo>
                    <a:cubicBezTo>
                      <a:pt x="4" y="7"/>
                      <a:pt x="14" y="0"/>
                      <a:pt x="25" y="2"/>
                    </a:cubicBezTo>
                    <a:cubicBezTo>
                      <a:pt x="36" y="4"/>
                      <a:pt x="44" y="14"/>
                      <a:pt x="42" y="25"/>
                    </a:cubicBezTo>
                    <a:cubicBezTo>
                      <a:pt x="40" y="36"/>
                      <a:pt x="29" y="43"/>
                      <a:pt x="18" y="41"/>
                    </a:cubicBezTo>
                    <a:cubicBezTo>
                      <a:pt x="8" y="39"/>
                      <a:pt x="0" y="29"/>
                      <a:pt x="2" y="18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5" name="Freeform 150">
                <a:extLst>
                  <a:ext uri="{FF2B5EF4-FFF2-40B4-BE49-F238E27FC236}">
                    <a16:creationId xmlns:a16="http://schemas.microsoft.com/office/drawing/2014/main" id="{32B9DFAD-C913-42DA-B3A9-5D0B4ECECA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10025" y="1300163"/>
                <a:ext cx="334963" cy="352425"/>
              </a:xfrm>
              <a:custGeom>
                <a:avLst/>
                <a:gdLst>
                  <a:gd name="T0" fmla="*/ 88 w 89"/>
                  <a:gd name="T1" fmla="*/ 46 h 94"/>
                  <a:gd name="T2" fmla="*/ 21 w 89"/>
                  <a:gd name="T3" fmla="*/ 73 h 94"/>
                  <a:gd name="T4" fmla="*/ 29 w 89"/>
                  <a:gd name="T5" fmla="*/ 10 h 94"/>
                  <a:gd name="T6" fmla="*/ 86 w 89"/>
                  <a:gd name="T7" fmla="*/ 31 h 94"/>
                  <a:gd name="T8" fmla="*/ 88 w 89"/>
                  <a:gd name="T9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4">
                    <a:moveTo>
                      <a:pt x="88" y="46"/>
                    </a:moveTo>
                    <a:cubicBezTo>
                      <a:pt x="87" y="78"/>
                      <a:pt x="45" y="94"/>
                      <a:pt x="21" y="73"/>
                    </a:cubicBezTo>
                    <a:cubicBezTo>
                      <a:pt x="0" y="54"/>
                      <a:pt x="7" y="22"/>
                      <a:pt x="29" y="10"/>
                    </a:cubicBezTo>
                    <a:cubicBezTo>
                      <a:pt x="50" y="0"/>
                      <a:pt x="78" y="8"/>
                      <a:pt x="86" y="31"/>
                    </a:cubicBezTo>
                    <a:cubicBezTo>
                      <a:pt x="88" y="35"/>
                      <a:pt x="89" y="40"/>
                      <a:pt x="88" y="4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3" name="Oval 151">
                <a:extLst>
                  <a:ext uri="{FF2B5EF4-FFF2-40B4-BE49-F238E27FC236}">
                    <a16:creationId xmlns:a16="http://schemas.microsoft.com/office/drawing/2014/main" id="{A722EB06-B935-49AE-B9E5-35ADA566B78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14800" y="1404938"/>
                <a:ext cx="150813" cy="149225"/>
              </a:xfrm>
              <a:prstGeom prst="ellipse">
                <a:avLst/>
              </a:prstGeom>
              <a:grpFill/>
              <a:ln w="127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4" name="Freeform 152">
                <a:extLst>
                  <a:ext uri="{FF2B5EF4-FFF2-40B4-BE49-F238E27FC236}">
                    <a16:creationId xmlns:a16="http://schemas.microsoft.com/office/drawing/2014/main" id="{C90424D6-B979-47EC-AB6E-931AE7504D7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60913" y="5713413"/>
                <a:ext cx="333375" cy="352425"/>
              </a:xfrm>
              <a:custGeom>
                <a:avLst/>
                <a:gdLst>
                  <a:gd name="T0" fmla="*/ 88 w 89"/>
                  <a:gd name="T1" fmla="*/ 46 h 94"/>
                  <a:gd name="T2" fmla="*/ 21 w 89"/>
                  <a:gd name="T3" fmla="*/ 73 h 94"/>
                  <a:gd name="T4" fmla="*/ 29 w 89"/>
                  <a:gd name="T5" fmla="*/ 10 h 94"/>
                  <a:gd name="T6" fmla="*/ 86 w 89"/>
                  <a:gd name="T7" fmla="*/ 31 h 94"/>
                  <a:gd name="T8" fmla="*/ 88 w 89"/>
                  <a:gd name="T9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4">
                    <a:moveTo>
                      <a:pt x="88" y="46"/>
                    </a:moveTo>
                    <a:cubicBezTo>
                      <a:pt x="87" y="78"/>
                      <a:pt x="45" y="94"/>
                      <a:pt x="21" y="73"/>
                    </a:cubicBezTo>
                    <a:cubicBezTo>
                      <a:pt x="0" y="54"/>
                      <a:pt x="7" y="22"/>
                      <a:pt x="29" y="10"/>
                    </a:cubicBezTo>
                    <a:cubicBezTo>
                      <a:pt x="50" y="0"/>
                      <a:pt x="78" y="9"/>
                      <a:pt x="86" y="31"/>
                    </a:cubicBezTo>
                    <a:cubicBezTo>
                      <a:pt x="88" y="35"/>
                      <a:pt x="89" y="40"/>
                      <a:pt x="88" y="4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2" name="Oval 153">
                <a:extLst>
                  <a:ext uri="{FF2B5EF4-FFF2-40B4-BE49-F238E27FC236}">
                    <a16:creationId xmlns:a16="http://schemas.microsoft.com/office/drawing/2014/main" id="{16066F26-0342-4B54-A68A-A86AC513F84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865688" y="5818188"/>
                <a:ext cx="149225" cy="149225"/>
              </a:xfrm>
              <a:prstGeom prst="ellipse">
                <a:avLst/>
              </a:prstGeom>
              <a:grpFill/>
              <a:ln w="127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3" name="Freeform 154">
                <a:extLst>
                  <a:ext uri="{FF2B5EF4-FFF2-40B4-BE49-F238E27FC236}">
                    <a16:creationId xmlns:a16="http://schemas.microsoft.com/office/drawing/2014/main" id="{BCDD3707-8658-484B-99AD-C8817E9194E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43313" y="1397000"/>
                <a:ext cx="333375" cy="352425"/>
              </a:xfrm>
              <a:custGeom>
                <a:avLst/>
                <a:gdLst>
                  <a:gd name="T0" fmla="*/ 85 w 89"/>
                  <a:gd name="T1" fmla="*/ 39 h 94"/>
                  <a:gd name="T2" fmla="*/ 23 w 89"/>
                  <a:gd name="T3" fmla="*/ 77 h 94"/>
                  <a:gd name="T4" fmla="*/ 21 w 89"/>
                  <a:gd name="T5" fmla="*/ 14 h 94"/>
                  <a:gd name="T6" fmla="*/ 80 w 89"/>
                  <a:gd name="T7" fmla="*/ 25 h 94"/>
                  <a:gd name="T8" fmla="*/ 85 w 89"/>
                  <a:gd name="T9" fmla="*/ 3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4">
                    <a:moveTo>
                      <a:pt x="85" y="39"/>
                    </a:moveTo>
                    <a:cubicBezTo>
                      <a:pt x="89" y="71"/>
                      <a:pt x="51" y="94"/>
                      <a:pt x="23" y="77"/>
                    </a:cubicBezTo>
                    <a:cubicBezTo>
                      <a:pt x="0" y="62"/>
                      <a:pt x="1" y="30"/>
                      <a:pt x="21" y="14"/>
                    </a:cubicBezTo>
                    <a:cubicBezTo>
                      <a:pt x="40" y="0"/>
                      <a:pt x="69" y="4"/>
                      <a:pt x="80" y="25"/>
                    </a:cubicBezTo>
                    <a:cubicBezTo>
                      <a:pt x="83" y="29"/>
                      <a:pt x="85" y="34"/>
                      <a:pt x="85" y="39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4" name="Freeform 155">
                <a:extLst>
                  <a:ext uri="{FF2B5EF4-FFF2-40B4-BE49-F238E27FC236}">
                    <a16:creationId xmlns:a16="http://schemas.microsoft.com/office/drawing/2014/main" id="{082954EE-79B9-4841-9A00-DECE3A7D25E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736975" y="1493838"/>
                <a:ext cx="160338" cy="161925"/>
              </a:xfrm>
              <a:custGeom>
                <a:avLst/>
                <a:gdLst>
                  <a:gd name="T0" fmla="*/ 41 w 43"/>
                  <a:gd name="T1" fmla="*/ 18 h 43"/>
                  <a:gd name="T2" fmla="*/ 25 w 43"/>
                  <a:gd name="T3" fmla="*/ 41 h 43"/>
                  <a:gd name="T4" fmla="*/ 1 w 43"/>
                  <a:gd name="T5" fmla="*/ 25 h 43"/>
                  <a:gd name="T6" fmla="*/ 18 w 43"/>
                  <a:gd name="T7" fmla="*/ 2 h 43"/>
                  <a:gd name="T8" fmla="*/ 41 w 43"/>
                  <a:gd name="T9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41" y="18"/>
                    </a:moveTo>
                    <a:cubicBezTo>
                      <a:pt x="43" y="29"/>
                      <a:pt x="36" y="40"/>
                      <a:pt x="25" y="41"/>
                    </a:cubicBezTo>
                    <a:cubicBezTo>
                      <a:pt x="14" y="43"/>
                      <a:pt x="3" y="36"/>
                      <a:pt x="1" y="25"/>
                    </a:cubicBezTo>
                    <a:cubicBezTo>
                      <a:pt x="0" y="14"/>
                      <a:pt x="7" y="4"/>
                      <a:pt x="18" y="2"/>
                    </a:cubicBezTo>
                    <a:cubicBezTo>
                      <a:pt x="29" y="0"/>
                      <a:pt x="39" y="7"/>
                      <a:pt x="41" y="18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5" name="Freeform 156">
                <a:extLst>
                  <a:ext uri="{FF2B5EF4-FFF2-40B4-BE49-F238E27FC236}">
                    <a16:creationId xmlns:a16="http://schemas.microsoft.com/office/drawing/2014/main" id="{F3F4D05E-F791-4FE8-8BDB-529AD41B92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146675" y="5614988"/>
                <a:ext cx="338138" cy="349250"/>
              </a:xfrm>
              <a:custGeom>
                <a:avLst/>
                <a:gdLst>
                  <a:gd name="T0" fmla="*/ 85 w 90"/>
                  <a:gd name="T1" fmla="*/ 38 h 93"/>
                  <a:gd name="T2" fmla="*/ 24 w 90"/>
                  <a:gd name="T3" fmla="*/ 77 h 93"/>
                  <a:gd name="T4" fmla="*/ 21 w 90"/>
                  <a:gd name="T5" fmla="*/ 14 h 93"/>
                  <a:gd name="T6" fmla="*/ 81 w 90"/>
                  <a:gd name="T7" fmla="*/ 24 h 93"/>
                  <a:gd name="T8" fmla="*/ 85 w 90"/>
                  <a:gd name="T9" fmla="*/ 3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93">
                    <a:moveTo>
                      <a:pt x="85" y="38"/>
                    </a:moveTo>
                    <a:cubicBezTo>
                      <a:pt x="90" y="70"/>
                      <a:pt x="51" y="93"/>
                      <a:pt x="24" y="77"/>
                    </a:cubicBezTo>
                    <a:cubicBezTo>
                      <a:pt x="0" y="62"/>
                      <a:pt x="1" y="30"/>
                      <a:pt x="21" y="14"/>
                    </a:cubicBezTo>
                    <a:cubicBezTo>
                      <a:pt x="40" y="0"/>
                      <a:pt x="69" y="4"/>
                      <a:pt x="81" y="24"/>
                    </a:cubicBezTo>
                    <a:cubicBezTo>
                      <a:pt x="83" y="28"/>
                      <a:pt x="85" y="33"/>
                      <a:pt x="85" y="38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6" name="Freeform 157">
                <a:extLst>
                  <a:ext uri="{FF2B5EF4-FFF2-40B4-BE49-F238E27FC236}">
                    <a16:creationId xmlns:a16="http://schemas.microsoft.com/office/drawing/2014/main" id="{0853AEEF-41D3-492D-86F9-A432A1B00F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40338" y="5713413"/>
                <a:ext cx="161925" cy="160337"/>
              </a:xfrm>
              <a:custGeom>
                <a:avLst/>
                <a:gdLst>
                  <a:gd name="T0" fmla="*/ 41 w 43"/>
                  <a:gd name="T1" fmla="*/ 18 h 43"/>
                  <a:gd name="T2" fmla="*/ 25 w 43"/>
                  <a:gd name="T3" fmla="*/ 41 h 43"/>
                  <a:gd name="T4" fmla="*/ 2 w 43"/>
                  <a:gd name="T5" fmla="*/ 25 h 43"/>
                  <a:gd name="T6" fmla="*/ 18 w 43"/>
                  <a:gd name="T7" fmla="*/ 2 h 43"/>
                  <a:gd name="T8" fmla="*/ 41 w 43"/>
                  <a:gd name="T9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41" y="18"/>
                    </a:moveTo>
                    <a:cubicBezTo>
                      <a:pt x="43" y="29"/>
                      <a:pt x="36" y="39"/>
                      <a:pt x="25" y="41"/>
                    </a:cubicBezTo>
                    <a:cubicBezTo>
                      <a:pt x="14" y="43"/>
                      <a:pt x="4" y="36"/>
                      <a:pt x="2" y="25"/>
                    </a:cubicBezTo>
                    <a:cubicBezTo>
                      <a:pt x="0" y="14"/>
                      <a:pt x="7" y="3"/>
                      <a:pt x="18" y="2"/>
                    </a:cubicBezTo>
                    <a:cubicBezTo>
                      <a:pt x="29" y="0"/>
                      <a:pt x="39" y="7"/>
                      <a:pt x="41" y="18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7" name="Freeform 158">
                <a:extLst>
                  <a:ext uri="{FF2B5EF4-FFF2-40B4-BE49-F238E27FC236}">
                    <a16:creationId xmlns:a16="http://schemas.microsoft.com/office/drawing/2014/main" id="{2AFBB38E-FE57-44B1-A096-4304E325171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86125" y="1562100"/>
                <a:ext cx="352425" cy="341312"/>
              </a:xfrm>
              <a:custGeom>
                <a:avLst/>
                <a:gdLst>
                  <a:gd name="T0" fmla="*/ 84 w 94"/>
                  <a:gd name="T1" fmla="*/ 31 h 91"/>
                  <a:gd name="T2" fmla="*/ 30 w 94"/>
                  <a:gd name="T3" fmla="*/ 80 h 91"/>
                  <a:gd name="T4" fmla="*/ 17 w 94"/>
                  <a:gd name="T5" fmla="*/ 18 h 91"/>
                  <a:gd name="T6" fmla="*/ 77 w 94"/>
                  <a:gd name="T7" fmla="*/ 18 h 91"/>
                  <a:gd name="T8" fmla="*/ 84 w 94"/>
                  <a:gd name="T9" fmla="*/ 3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1">
                    <a:moveTo>
                      <a:pt x="84" y="31"/>
                    </a:moveTo>
                    <a:cubicBezTo>
                      <a:pt x="94" y="62"/>
                      <a:pt x="60" y="91"/>
                      <a:pt x="30" y="80"/>
                    </a:cubicBezTo>
                    <a:cubicBezTo>
                      <a:pt x="4" y="69"/>
                      <a:pt x="0" y="38"/>
                      <a:pt x="17" y="18"/>
                    </a:cubicBezTo>
                    <a:cubicBezTo>
                      <a:pt x="33" y="1"/>
                      <a:pt x="62" y="0"/>
                      <a:pt x="77" y="18"/>
                    </a:cubicBezTo>
                    <a:cubicBezTo>
                      <a:pt x="80" y="22"/>
                      <a:pt x="83" y="26"/>
                      <a:pt x="84" y="31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8" name="Freeform 159">
                <a:extLst>
                  <a:ext uri="{FF2B5EF4-FFF2-40B4-BE49-F238E27FC236}">
                    <a16:creationId xmlns:a16="http://schemas.microsoft.com/office/drawing/2014/main" id="{514DFB68-21E1-4E2F-9B60-D86646085F7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379788" y="1652588"/>
                <a:ext cx="169863" cy="171450"/>
              </a:xfrm>
              <a:custGeom>
                <a:avLst/>
                <a:gdLst>
                  <a:gd name="T0" fmla="*/ 41 w 45"/>
                  <a:gd name="T1" fmla="*/ 16 h 46"/>
                  <a:gd name="T2" fmla="*/ 29 w 45"/>
                  <a:gd name="T3" fmla="*/ 42 h 46"/>
                  <a:gd name="T4" fmla="*/ 3 w 45"/>
                  <a:gd name="T5" fmla="*/ 30 h 46"/>
                  <a:gd name="T6" fmla="*/ 15 w 45"/>
                  <a:gd name="T7" fmla="*/ 4 h 46"/>
                  <a:gd name="T8" fmla="*/ 41 w 45"/>
                  <a:gd name="T9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6">
                    <a:moveTo>
                      <a:pt x="41" y="16"/>
                    </a:moveTo>
                    <a:cubicBezTo>
                      <a:pt x="45" y="27"/>
                      <a:pt x="39" y="38"/>
                      <a:pt x="29" y="42"/>
                    </a:cubicBezTo>
                    <a:cubicBezTo>
                      <a:pt x="19" y="46"/>
                      <a:pt x="7" y="40"/>
                      <a:pt x="3" y="30"/>
                    </a:cubicBezTo>
                    <a:cubicBezTo>
                      <a:pt x="0" y="19"/>
                      <a:pt x="5" y="8"/>
                      <a:pt x="15" y="4"/>
                    </a:cubicBezTo>
                    <a:cubicBezTo>
                      <a:pt x="26" y="0"/>
                      <a:pt x="37" y="6"/>
                      <a:pt x="41" y="1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9" name="Freeform 160">
                <a:extLst>
                  <a:ext uri="{FF2B5EF4-FFF2-40B4-BE49-F238E27FC236}">
                    <a16:creationId xmlns:a16="http://schemas.microsoft.com/office/drawing/2014/main" id="{616895E7-8E54-4E30-A360-772C6F6CC72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499100" y="5454650"/>
                <a:ext cx="352425" cy="341312"/>
              </a:xfrm>
              <a:custGeom>
                <a:avLst/>
                <a:gdLst>
                  <a:gd name="T0" fmla="*/ 85 w 94"/>
                  <a:gd name="T1" fmla="*/ 31 h 91"/>
                  <a:gd name="T2" fmla="*/ 30 w 94"/>
                  <a:gd name="T3" fmla="*/ 80 h 91"/>
                  <a:gd name="T4" fmla="*/ 17 w 94"/>
                  <a:gd name="T5" fmla="*/ 18 h 91"/>
                  <a:gd name="T6" fmla="*/ 77 w 94"/>
                  <a:gd name="T7" fmla="*/ 18 h 91"/>
                  <a:gd name="T8" fmla="*/ 85 w 94"/>
                  <a:gd name="T9" fmla="*/ 3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1">
                    <a:moveTo>
                      <a:pt x="85" y="31"/>
                    </a:moveTo>
                    <a:cubicBezTo>
                      <a:pt x="94" y="62"/>
                      <a:pt x="60" y="91"/>
                      <a:pt x="30" y="80"/>
                    </a:cubicBezTo>
                    <a:cubicBezTo>
                      <a:pt x="4" y="69"/>
                      <a:pt x="0" y="37"/>
                      <a:pt x="17" y="18"/>
                    </a:cubicBezTo>
                    <a:cubicBezTo>
                      <a:pt x="33" y="1"/>
                      <a:pt x="62" y="0"/>
                      <a:pt x="77" y="18"/>
                    </a:cubicBezTo>
                    <a:cubicBezTo>
                      <a:pt x="81" y="22"/>
                      <a:pt x="83" y="26"/>
                      <a:pt x="85" y="31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0" name="Freeform 161">
                <a:extLst>
                  <a:ext uri="{FF2B5EF4-FFF2-40B4-BE49-F238E27FC236}">
                    <a16:creationId xmlns:a16="http://schemas.microsoft.com/office/drawing/2014/main" id="{F514E68E-EDE0-47C7-B255-67286669B2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592763" y="5543550"/>
                <a:ext cx="168275" cy="169862"/>
              </a:xfrm>
              <a:custGeom>
                <a:avLst/>
                <a:gdLst>
                  <a:gd name="T0" fmla="*/ 42 w 45"/>
                  <a:gd name="T1" fmla="*/ 16 h 45"/>
                  <a:gd name="T2" fmla="*/ 30 w 45"/>
                  <a:gd name="T3" fmla="*/ 41 h 45"/>
                  <a:gd name="T4" fmla="*/ 4 w 45"/>
                  <a:gd name="T5" fmla="*/ 30 h 45"/>
                  <a:gd name="T6" fmla="*/ 16 w 45"/>
                  <a:gd name="T7" fmla="*/ 4 h 45"/>
                  <a:gd name="T8" fmla="*/ 42 w 45"/>
                  <a:gd name="T9" fmla="*/ 1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42" y="16"/>
                    </a:moveTo>
                    <a:cubicBezTo>
                      <a:pt x="45" y="26"/>
                      <a:pt x="40" y="38"/>
                      <a:pt x="30" y="41"/>
                    </a:cubicBezTo>
                    <a:cubicBezTo>
                      <a:pt x="19" y="45"/>
                      <a:pt x="8" y="40"/>
                      <a:pt x="4" y="30"/>
                    </a:cubicBezTo>
                    <a:cubicBezTo>
                      <a:pt x="0" y="19"/>
                      <a:pt x="5" y="8"/>
                      <a:pt x="16" y="4"/>
                    </a:cubicBezTo>
                    <a:cubicBezTo>
                      <a:pt x="26" y="0"/>
                      <a:pt x="38" y="5"/>
                      <a:pt x="42" y="1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1" name="Freeform 162">
                <a:extLst>
                  <a:ext uri="{FF2B5EF4-FFF2-40B4-BE49-F238E27FC236}">
                    <a16:creationId xmlns:a16="http://schemas.microsoft.com/office/drawing/2014/main" id="{6C2068A1-463A-4A0F-BC99-93B8B92CEE0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63863" y="1776413"/>
                <a:ext cx="363538" cy="336550"/>
              </a:xfrm>
              <a:custGeom>
                <a:avLst/>
                <a:gdLst>
                  <a:gd name="T0" fmla="*/ 82 w 97"/>
                  <a:gd name="T1" fmla="*/ 27 h 90"/>
                  <a:gd name="T2" fmla="*/ 37 w 97"/>
                  <a:gd name="T3" fmla="*/ 84 h 90"/>
                  <a:gd name="T4" fmla="*/ 13 w 97"/>
                  <a:gd name="T5" fmla="*/ 26 h 90"/>
                  <a:gd name="T6" fmla="*/ 72 w 97"/>
                  <a:gd name="T7" fmla="*/ 15 h 90"/>
                  <a:gd name="T8" fmla="*/ 82 w 97"/>
                  <a:gd name="T9" fmla="*/ 2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90">
                    <a:moveTo>
                      <a:pt x="82" y="27"/>
                    </a:moveTo>
                    <a:cubicBezTo>
                      <a:pt x="97" y="56"/>
                      <a:pt x="68" y="90"/>
                      <a:pt x="37" y="84"/>
                    </a:cubicBezTo>
                    <a:cubicBezTo>
                      <a:pt x="9" y="78"/>
                      <a:pt x="0" y="48"/>
                      <a:pt x="13" y="26"/>
                    </a:cubicBezTo>
                    <a:cubicBezTo>
                      <a:pt x="26" y="7"/>
                      <a:pt x="54" y="0"/>
                      <a:pt x="72" y="15"/>
                    </a:cubicBezTo>
                    <a:cubicBezTo>
                      <a:pt x="76" y="19"/>
                      <a:pt x="79" y="22"/>
                      <a:pt x="82" y="27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2" name="Freeform 163">
                <a:extLst>
                  <a:ext uri="{FF2B5EF4-FFF2-40B4-BE49-F238E27FC236}">
                    <a16:creationId xmlns:a16="http://schemas.microsoft.com/office/drawing/2014/main" id="{243F4719-014B-4ACC-B38A-295F53C9821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57525" y="1873250"/>
                <a:ext cx="173038" cy="173037"/>
              </a:xfrm>
              <a:custGeom>
                <a:avLst/>
                <a:gdLst>
                  <a:gd name="T0" fmla="*/ 40 w 46"/>
                  <a:gd name="T1" fmla="*/ 13 h 46"/>
                  <a:gd name="T2" fmla="*/ 33 w 46"/>
                  <a:gd name="T3" fmla="*/ 40 h 46"/>
                  <a:gd name="T4" fmla="*/ 6 w 46"/>
                  <a:gd name="T5" fmla="*/ 33 h 46"/>
                  <a:gd name="T6" fmla="*/ 13 w 46"/>
                  <a:gd name="T7" fmla="*/ 6 h 46"/>
                  <a:gd name="T8" fmla="*/ 40 w 46"/>
                  <a:gd name="T9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40" y="13"/>
                    </a:moveTo>
                    <a:cubicBezTo>
                      <a:pt x="46" y="22"/>
                      <a:pt x="43" y="35"/>
                      <a:pt x="33" y="40"/>
                    </a:cubicBezTo>
                    <a:cubicBezTo>
                      <a:pt x="24" y="46"/>
                      <a:pt x="11" y="42"/>
                      <a:pt x="6" y="33"/>
                    </a:cubicBezTo>
                    <a:cubicBezTo>
                      <a:pt x="0" y="23"/>
                      <a:pt x="4" y="11"/>
                      <a:pt x="13" y="6"/>
                    </a:cubicBezTo>
                    <a:cubicBezTo>
                      <a:pt x="23" y="0"/>
                      <a:pt x="35" y="3"/>
                      <a:pt x="40" y="13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3" name="Freeform 164">
                <a:extLst>
                  <a:ext uri="{FF2B5EF4-FFF2-40B4-BE49-F238E27FC236}">
                    <a16:creationId xmlns:a16="http://schemas.microsoft.com/office/drawing/2014/main" id="{B74BC07B-72FF-44E4-A046-1873A7E0266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18188" y="5226050"/>
                <a:ext cx="363538" cy="336550"/>
              </a:xfrm>
              <a:custGeom>
                <a:avLst/>
                <a:gdLst>
                  <a:gd name="T0" fmla="*/ 82 w 97"/>
                  <a:gd name="T1" fmla="*/ 27 h 90"/>
                  <a:gd name="T2" fmla="*/ 38 w 97"/>
                  <a:gd name="T3" fmla="*/ 84 h 90"/>
                  <a:gd name="T4" fmla="*/ 14 w 97"/>
                  <a:gd name="T5" fmla="*/ 25 h 90"/>
                  <a:gd name="T6" fmla="*/ 73 w 97"/>
                  <a:gd name="T7" fmla="*/ 15 h 90"/>
                  <a:gd name="T8" fmla="*/ 82 w 97"/>
                  <a:gd name="T9" fmla="*/ 2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90">
                    <a:moveTo>
                      <a:pt x="82" y="27"/>
                    </a:moveTo>
                    <a:cubicBezTo>
                      <a:pt x="97" y="55"/>
                      <a:pt x="69" y="90"/>
                      <a:pt x="38" y="84"/>
                    </a:cubicBezTo>
                    <a:cubicBezTo>
                      <a:pt x="10" y="78"/>
                      <a:pt x="0" y="47"/>
                      <a:pt x="14" y="25"/>
                    </a:cubicBezTo>
                    <a:cubicBezTo>
                      <a:pt x="27" y="6"/>
                      <a:pt x="55" y="0"/>
                      <a:pt x="73" y="15"/>
                    </a:cubicBezTo>
                    <a:cubicBezTo>
                      <a:pt x="77" y="18"/>
                      <a:pt x="80" y="22"/>
                      <a:pt x="82" y="27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4" name="Freeform 165">
                <a:extLst>
                  <a:ext uri="{FF2B5EF4-FFF2-40B4-BE49-F238E27FC236}">
                    <a16:creationId xmlns:a16="http://schemas.microsoft.com/office/drawing/2014/main" id="{D2DB215A-5196-4059-ABBA-1F0C32808D6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15025" y="5319713"/>
                <a:ext cx="173038" cy="171450"/>
              </a:xfrm>
              <a:custGeom>
                <a:avLst/>
                <a:gdLst>
                  <a:gd name="T0" fmla="*/ 40 w 46"/>
                  <a:gd name="T1" fmla="*/ 13 h 46"/>
                  <a:gd name="T2" fmla="*/ 33 w 46"/>
                  <a:gd name="T3" fmla="*/ 41 h 46"/>
                  <a:gd name="T4" fmla="*/ 6 w 46"/>
                  <a:gd name="T5" fmla="*/ 33 h 46"/>
                  <a:gd name="T6" fmla="*/ 13 w 46"/>
                  <a:gd name="T7" fmla="*/ 6 h 46"/>
                  <a:gd name="T8" fmla="*/ 40 w 46"/>
                  <a:gd name="T9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40" y="13"/>
                    </a:moveTo>
                    <a:cubicBezTo>
                      <a:pt x="46" y="23"/>
                      <a:pt x="42" y="35"/>
                      <a:pt x="33" y="41"/>
                    </a:cubicBezTo>
                    <a:cubicBezTo>
                      <a:pt x="23" y="46"/>
                      <a:pt x="11" y="43"/>
                      <a:pt x="6" y="33"/>
                    </a:cubicBezTo>
                    <a:cubicBezTo>
                      <a:pt x="0" y="24"/>
                      <a:pt x="3" y="11"/>
                      <a:pt x="13" y="6"/>
                    </a:cubicBezTo>
                    <a:cubicBezTo>
                      <a:pt x="22" y="0"/>
                      <a:pt x="35" y="4"/>
                      <a:pt x="40" y="13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5" name="Freeform 166">
                <a:extLst>
                  <a:ext uri="{FF2B5EF4-FFF2-40B4-BE49-F238E27FC236}">
                    <a16:creationId xmlns:a16="http://schemas.microsoft.com/office/drawing/2014/main" id="{338C2261-B5D4-4C19-8FB1-7C4B01EE12E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90813" y="2049463"/>
                <a:ext cx="363538" cy="322262"/>
              </a:xfrm>
              <a:custGeom>
                <a:avLst/>
                <a:gdLst>
                  <a:gd name="T0" fmla="*/ 77 w 97"/>
                  <a:gd name="T1" fmla="*/ 21 h 86"/>
                  <a:gd name="T2" fmla="*/ 43 w 97"/>
                  <a:gd name="T3" fmla="*/ 86 h 86"/>
                  <a:gd name="T4" fmla="*/ 9 w 97"/>
                  <a:gd name="T5" fmla="*/ 32 h 86"/>
                  <a:gd name="T6" fmla="*/ 66 w 97"/>
                  <a:gd name="T7" fmla="*/ 11 h 86"/>
                  <a:gd name="T8" fmla="*/ 77 w 97"/>
                  <a:gd name="T9" fmla="*/ 2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86">
                    <a:moveTo>
                      <a:pt x="77" y="21"/>
                    </a:moveTo>
                    <a:cubicBezTo>
                      <a:pt x="97" y="47"/>
                      <a:pt x="75" y="86"/>
                      <a:pt x="43" y="86"/>
                    </a:cubicBezTo>
                    <a:cubicBezTo>
                      <a:pt x="14" y="84"/>
                      <a:pt x="0" y="56"/>
                      <a:pt x="9" y="32"/>
                    </a:cubicBezTo>
                    <a:cubicBezTo>
                      <a:pt x="18" y="11"/>
                      <a:pt x="45" y="0"/>
                      <a:pt x="66" y="11"/>
                    </a:cubicBezTo>
                    <a:cubicBezTo>
                      <a:pt x="70" y="14"/>
                      <a:pt x="74" y="17"/>
                      <a:pt x="77" y="21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6" name="Freeform 167">
                <a:extLst>
                  <a:ext uri="{FF2B5EF4-FFF2-40B4-BE49-F238E27FC236}">
                    <a16:creationId xmlns:a16="http://schemas.microsoft.com/office/drawing/2014/main" id="{594D4314-62D8-4E68-BB3B-F99CDB26A85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84475" y="2146300"/>
                <a:ext cx="168275" cy="169862"/>
              </a:xfrm>
              <a:custGeom>
                <a:avLst/>
                <a:gdLst>
                  <a:gd name="T0" fmla="*/ 38 w 45"/>
                  <a:gd name="T1" fmla="*/ 10 h 45"/>
                  <a:gd name="T2" fmla="*/ 35 w 45"/>
                  <a:gd name="T3" fmla="*/ 38 h 45"/>
                  <a:gd name="T4" fmla="*/ 7 w 45"/>
                  <a:gd name="T5" fmla="*/ 36 h 45"/>
                  <a:gd name="T6" fmla="*/ 10 w 45"/>
                  <a:gd name="T7" fmla="*/ 7 h 45"/>
                  <a:gd name="T8" fmla="*/ 38 w 45"/>
                  <a:gd name="T9" fmla="*/ 1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38" y="10"/>
                    </a:moveTo>
                    <a:cubicBezTo>
                      <a:pt x="45" y="18"/>
                      <a:pt x="44" y="31"/>
                      <a:pt x="35" y="38"/>
                    </a:cubicBezTo>
                    <a:cubicBezTo>
                      <a:pt x="27" y="45"/>
                      <a:pt x="14" y="44"/>
                      <a:pt x="7" y="36"/>
                    </a:cubicBezTo>
                    <a:cubicBezTo>
                      <a:pt x="0" y="27"/>
                      <a:pt x="1" y="14"/>
                      <a:pt x="10" y="7"/>
                    </a:cubicBezTo>
                    <a:cubicBezTo>
                      <a:pt x="18" y="0"/>
                      <a:pt x="31" y="1"/>
                      <a:pt x="38" y="1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7" name="Freeform 168">
                <a:extLst>
                  <a:ext uri="{FF2B5EF4-FFF2-40B4-BE49-F238E27FC236}">
                    <a16:creationId xmlns:a16="http://schemas.microsoft.com/office/drawing/2014/main" id="{E9DAB67A-663D-4529-9954-2E378542F1D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099175" y="4948238"/>
                <a:ext cx="363538" cy="322262"/>
              </a:xfrm>
              <a:custGeom>
                <a:avLst/>
                <a:gdLst>
                  <a:gd name="T0" fmla="*/ 78 w 97"/>
                  <a:gd name="T1" fmla="*/ 22 h 86"/>
                  <a:gd name="T2" fmla="*/ 43 w 97"/>
                  <a:gd name="T3" fmla="*/ 86 h 86"/>
                  <a:gd name="T4" fmla="*/ 10 w 97"/>
                  <a:gd name="T5" fmla="*/ 32 h 86"/>
                  <a:gd name="T6" fmla="*/ 66 w 97"/>
                  <a:gd name="T7" fmla="*/ 12 h 86"/>
                  <a:gd name="T8" fmla="*/ 78 w 97"/>
                  <a:gd name="T9" fmla="*/ 2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86">
                    <a:moveTo>
                      <a:pt x="78" y="22"/>
                    </a:moveTo>
                    <a:cubicBezTo>
                      <a:pt x="97" y="47"/>
                      <a:pt x="75" y="86"/>
                      <a:pt x="43" y="86"/>
                    </a:cubicBezTo>
                    <a:cubicBezTo>
                      <a:pt x="15" y="85"/>
                      <a:pt x="0" y="56"/>
                      <a:pt x="10" y="32"/>
                    </a:cubicBezTo>
                    <a:cubicBezTo>
                      <a:pt x="19" y="11"/>
                      <a:pt x="46" y="0"/>
                      <a:pt x="66" y="12"/>
                    </a:cubicBezTo>
                    <a:cubicBezTo>
                      <a:pt x="71" y="14"/>
                      <a:pt x="75" y="17"/>
                      <a:pt x="78" y="22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8" name="Freeform 169">
                <a:extLst>
                  <a:ext uri="{FF2B5EF4-FFF2-40B4-BE49-F238E27FC236}">
                    <a16:creationId xmlns:a16="http://schemas.microsoft.com/office/drawing/2014/main" id="{5A5F62FB-D991-480B-8AC9-6C490887253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96013" y="5045075"/>
                <a:ext cx="169863" cy="169862"/>
              </a:xfrm>
              <a:custGeom>
                <a:avLst/>
                <a:gdLst>
                  <a:gd name="T0" fmla="*/ 38 w 45"/>
                  <a:gd name="T1" fmla="*/ 10 h 45"/>
                  <a:gd name="T2" fmla="*/ 35 w 45"/>
                  <a:gd name="T3" fmla="*/ 38 h 45"/>
                  <a:gd name="T4" fmla="*/ 7 w 45"/>
                  <a:gd name="T5" fmla="*/ 36 h 45"/>
                  <a:gd name="T6" fmla="*/ 10 w 45"/>
                  <a:gd name="T7" fmla="*/ 7 h 45"/>
                  <a:gd name="T8" fmla="*/ 38 w 45"/>
                  <a:gd name="T9" fmla="*/ 1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38" y="10"/>
                    </a:moveTo>
                    <a:cubicBezTo>
                      <a:pt x="45" y="18"/>
                      <a:pt x="44" y="31"/>
                      <a:pt x="35" y="38"/>
                    </a:cubicBezTo>
                    <a:cubicBezTo>
                      <a:pt x="27" y="45"/>
                      <a:pt x="14" y="44"/>
                      <a:pt x="7" y="36"/>
                    </a:cubicBezTo>
                    <a:cubicBezTo>
                      <a:pt x="0" y="27"/>
                      <a:pt x="1" y="15"/>
                      <a:pt x="10" y="7"/>
                    </a:cubicBezTo>
                    <a:cubicBezTo>
                      <a:pt x="18" y="0"/>
                      <a:pt x="31" y="1"/>
                      <a:pt x="38" y="1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9" name="Freeform 170">
                <a:extLst>
                  <a:ext uri="{FF2B5EF4-FFF2-40B4-BE49-F238E27FC236}">
                    <a16:creationId xmlns:a16="http://schemas.microsoft.com/office/drawing/2014/main" id="{9A829402-D19D-4EBB-90E9-4098A6619CB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73325" y="2368550"/>
                <a:ext cx="352425" cy="333375"/>
              </a:xfrm>
              <a:custGeom>
                <a:avLst/>
                <a:gdLst>
                  <a:gd name="T0" fmla="*/ 70 w 94"/>
                  <a:gd name="T1" fmla="*/ 16 h 89"/>
                  <a:gd name="T2" fmla="*/ 47 w 94"/>
                  <a:gd name="T3" fmla="*/ 85 h 89"/>
                  <a:gd name="T4" fmla="*/ 5 w 94"/>
                  <a:gd name="T5" fmla="*/ 39 h 89"/>
                  <a:gd name="T6" fmla="*/ 57 w 94"/>
                  <a:gd name="T7" fmla="*/ 8 h 89"/>
                  <a:gd name="T8" fmla="*/ 70 w 94"/>
                  <a:gd name="T9" fmla="*/ 1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89">
                    <a:moveTo>
                      <a:pt x="70" y="16"/>
                    </a:moveTo>
                    <a:cubicBezTo>
                      <a:pt x="94" y="38"/>
                      <a:pt x="79" y="80"/>
                      <a:pt x="47" y="85"/>
                    </a:cubicBezTo>
                    <a:cubicBezTo>
                      <a:pt x="19" y="89"/>
                      <a:pt x="0" y="64"/>
                      <a:pt x="5" y="39"/>
                    </a:cubicBezTo>
                    <a:cubicBezTo>
                      <a:pt x="11" y="16"/>
                      <a:pt x="35" y="0"/>
                      <a:pt x="57" y="8"/>
                    </a:cubicBezTo>
                    <a:cubicBezTo>
                      <a:pt x="62" y="10"/>
                      <a:pt x="66" y="13"/>
                      <a:pt x="70" y="1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0" name="Freeform 171">
                <a:extLst>
                  <a:ext uri="{FF2B5EF4-FFF2-40B4-BE49-F238E27FC236}">
                    <a16:creationId xmlns:a16="http://schemas.microsoft.com/office/drawing/2014/main" id="{0EC32EE4-DB32-46F1-B226-718AFD96C3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59050" y="2465388"/>
                <a:ext cx="168275" cy="168275"/>
              </a:xfrm>
              <a:custGeom>
                <a:avLst/>
                <a:gdLst>
                  <a:gd name="T0" fmla="*/ 36 w 45"/>
                  <a:gd name="T1" fmla="*/ 7 h 45"/>
                  <a:gd name="T2" fmla="*/ 38 w 45"/>
                  <a:gd name="T3" fmla="*/ 35 h 45"/>
                  <a:gd name="T4" fmla="*/ 10 w 45"/>
                  <a:gd name="T5" fmla="*/ 37 h 45"/>
                  <a:gd name="T6" fmla="*/ 8 w 45"/>
                  <a:gd name="T7" fmla="*/ 9 h 45"/>
                  <a:gd name="T8" fmla="*/ 36 w 45"/>
                  <a:gd name="T9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36" y="7"/>
                    </a:moveTo>
                    <a:cubicBezTo>
                      <a:pt x="44" y="14"/>
                      <a:pt x="45" y="26"/>
                      <a:pt x="38" y="35"/>
                    </a:cubicBezTo>
                    <a:cubicBezTo>
                      <a:pt x="31" y="43"/>
                      <a:pt x="18" y="45"/>
                      <a:pt x="10" y="37"/>
                    </a:cubicBezTo>
                    <a:cubicBezTo>
                      <a:pt x="2" y="30"/>
                      <a:pt x="0" y="18"/>
                      <a:pt x="8" y="9"/>
                    </a:cubicBezTo>
                    <a:cubicBezTo>
                      <a:pt x="15" y="1"/>
                      <a:pt x="27" y="0"/>
                      <a:pt x="36" y="7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1" name="Freeform 172">
                <a:extLst>
                  <a:ext uri="{FF2B5EF4-FFF2-40B4-BE49-F238E27FC236}">
                    <a16:creationId xmlns:a16="http://schemas.microsoft.com/office/drawing/2014/main" id="{0D2114F8-8BEA-42F5-87C6-642D3AACC16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335713" y="4632325"/>
                <a:ext cx="352425" cy="330200"/>
              </a:xfrm>
              <a:custGeom>
                <a:avLst/>
                <a:gdLst>
                  <a:gd name="T0" fmla="*/ 70 w 94"/>
                  <a:gd name="T1" fmla="*/ 16 h 88"/>
                  <a:gd name="T2" fmla="*/ 48 w 94"/>
                  <a:gd name="T3" fmla="*/ 85 h 88"/>
                  <a:gd name="T4" fmla="*/ 5 w 94"/>
                  <a:gd name="T5" fmla="*/ 38 h 88"/>
                  <a:gd name="T6" fmla="*/ 57 w 94"/>
                  <a:gd name="T7" fmla="*/ 8 h 88"/>
                  <a:gd name="T8" fmla="*/ 70 w 94"/>
                  <a:gd name="T9" fmla="*/ 1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88">
                    <a:moveTo>
                      <a:pt x="70" y="16"/>
                    </a:moveTo>
                    <a:cubicBezTo>
                      <a:pt x="94" y="38"/>
                      <a:pt x="79" y="80"/>
                      <a:pt x="48" y="85"/>
                    </a:cubicBezTo>
                    <a:cubicBezTo>
                      <a:pt x="20" y="88"/>
                      <a:pt x="0" y="63"/>
                      <a:pt x="5" y="38"/>
                    </a:cubicBezTo>
                    <a:cubicBezTo>
                      <a:pt x="11" y="15"/>
                      <a:pt x="35" y="0"/>
                      <a:pt x="57" y="8"/>
                    </a:cubicBezTo>
                    <a:cubicBezTo>
                      <a:pt x="62" y="9"/>
                      <a:pt x="66" y="12"/>
                      <a:pt x="70" y="1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2" name="Freeform 173">
                <a:extLst>
                  <a:ext uri="{FF2B5EF4-FFF2-40B4-BE49-F238E27FC236}">
                    <a16:creationId xmlns:a16="http://schemas.microsoft.com/office/drawing/2014/main" id="{3AF8D453-9725-45EA-BBDB-2DC11EE5F8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424613" y="4725988"/>
                <a:ext cx="165100" cy="169862"/>
              </a:xfrm>
              <a:custGeom>
                <a:avLst/>
                <a:gdLst>
                  <a:gd name="T0" fmla="*/ 35 w 44"/>
                  <a:gd name="T1" fmla="*/ 7 h 45"/>
                  <a:gd name="T2" fmla="*/ 37 w 44"/>
                  <a:gd name="T3" fmla="*/ 35 h 45"/>
                  <a:gd name="T4" fmla="*/ 9 w 44"/>
                  <a:gd name="T5" fmla="*/ 38 h 45"/>
                  <a:gd name="T6" fmla="*/ 7 w 44"/>
                  <a:gd name="T7" fmla="*/ 10 h 45"/>
                  <a:gd name="T8" fmla="*/ 35 w 44"/>
                  <a:gd name="T9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35" y="7"/>
                    </a:moveTo>
                    <a:cubicBezTo>
                      <a:pt x="43" y="14"/>
                      <a:pt x="44" y="27"/>
                      <a:pt x="37" y="35"/>
                    </a:cubicBezTo>
                    <a:cubicBezTo>
                      <a:pt x="30" y="44"/>
                      <a:pt x="18" y="45"/>
                      <a:pt x="9" y="38"/>
                    </a:cubicBezTo>
                    <a:cubicBezTo>
                      <a:pt x="1" y="31"/>
                      <a:pt x="0" y="18"/>
                      <a:pt x="7" y="10"/>
                    </a:cubicBezTo>
                    <a:cubicBezTo>
                      <a:pt x="14" y="1"/>
                      <a:pt x="26" y="0"/>
                      <a:pt x="35" y="7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3" name="Freeform 174">
                <a:extLst>
                  <a:ext uri="{FF2B5EF4-FFF2-40B4-BE49-F238E27FC236}">
                    <a16:creationId xmlns:a16="http://schemas.microsoft.com/office/drawing/2014/main" id="{E23BC206-39DF-41BA-A014-D6F971267B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19338" y="2727325"/>
                <a:ext cx="330200" cy="341312"/>
              </a:xfrm>
              <a:custGeom>
                <a:avLst/>
                <a:gdLst>
                  <a:gd name="T0" fmla="*/ 61 w 88"/>
                  <a:gd name="T1" fmla="*/ 10 h 91"/>
                  <a:gd name="T2" fmla="*/ 51 w 88"/>
                  <a:gd name="T3" fmla="*/ 82 h 91"/>
                  <a:gd name="T4" fmla="*/ 1 w 88"/>
                  <a:gd name="T5" fmla="*/ 43 h 91"/>
                  <a:gd name="T6" fmla="*/ 47 w 88"/>
                  <a:gd name="T7" fmla="*/ 5 h 91"/>
                  <a:gd name="T8" fmla="*/ 61 w 88"/>
                  <a:gd name="T9" fmla="*/ 1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1">
                    <a:moveTo>
                      <a:pt x="61" y="10"/>
                    </a:moveTo>
                    <a:cubicBezTo>
                      <a:pt x="88" y="28"/>
                      <a:pt x="81" y="71"/>
                      <a:pt x="51" y="82"/>
                    </a:cubicBezTo>
                    <a:cubicBezTo>
                      <a:pt x="24" y="91"/>
                      <a:pt x="0" y="69"/>
                      <a:pt x="1" y="43"/>
                    </a:cubicBezTo>
                    <a:cubicBezTo>
                      <a:pt x="2" y="20"/>
                      <a:pt x="24" y="0"/>
                      <a:pt x="47" y="5"/>
                    </a:cubicBezTo>
                    <a:cubicBezTo>
                      <a:pt x="52" y="5"/>
                      <a:pt x="56" y="7"/>
                      <a:pt x="61" y="1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4" name="Freeform 175">
                <a:extLst>
                  <a:ext uri="{FF2B5EF4-FFF2-40B4-BE49-F238E27FC236}">
                    <a16:creationId xmlns:a16="http://schemas.microsoft.com/office/drawing/2014/main" id="{4327B73B-9B7D-4679-9D3B-2879518485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93950" y="2814638"/>
                <a:ext cx="169863" cy="168275"/>
              </a:xfrm>
              <a:custGeom>
                <a:avLst/>
                <a:gdLst>
                  <a:gd name="T0" fmla="*/ 33 w 45"/>
                  <a:gd name="T1" fmla="*/ 5 h 45"/>
                  <a:gd name="T2" fmla="*/ 40 w 45"/>
                  <a:gd name="T3" fmla="*/ 33 h 45"/>
                  <a:gd name="T4" fmla="*/ 13 w 45"/>
                  <a:gd name="T5" fmla="*/ 40 h 45"/>
                  <a:gd name="T6" fmla="*/ 5 w 45"/>
                  <a:gd name="T7" fmla="*/ 13 h 45"/>
                  <a:gd name="T8" fmla="*/ 33 w 45"/>
                  <a:gd name="T9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33" y="5"/>
                    </a:moveTo>
                    <a:cubicBezTo>
                      <a:pt x="42" y="11"/>
                      <a:pt x="45" y="23"/>
                      <a:pt x="40" y="33"/>
                    </a:cubicBezTo>
                    <a:cubicBezTo>
                      <a:pt x="34" y="42"/>
                      <a:pt x="22" y="45"/>
                      <a:pt x="13" y="40"/>
                    </a:cubicBezTo>
                    <a:cubicBezTo>
                      <a:pt x="3" y="34"/>
                      <a:pt x="0" y="22"/>
                      <a:pt x="5" y="13"/>
                    </a:cubicBezTo>
                    <a:cubicBezTo>
                      <a:pt x="11" y="3"/>
                      <a:pt x="23" y="0"/>
                      <a:pt x="33" y="5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5" name="Freeform 176">
                <a:extLst>
                  <a:ext uri="{FF2B5EF4-FFF2-40B4-BE49-F238E27FC236}">
                    <a16:creationId xmlns:a16="http://schemas.microsoft.com/office/drawing/2014/main" id="{58609E3A-3D44-4531-BA64-0847655681C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15100" y="4287838"/>
                <a:ext cx="330200" cy="338137"/>
              </a:xfrm>
              <a:custGeom>
                <a:avLst/>
                <a:gdLst>
                  <a:gd name="T0" fmla="*/ 61 w 88"/>
                  <a:gd name="T1" fmla="*/ 9 h 90"/>
                  <a:gd name="T2" fmla="*/ 51 w 88"/>
                  <a:gd name="T3" fmla="*/ 81 h 90"/>
                  <a:gd name="T4" fmla="*/ 1 w 88"/>
                  <a:gd name="T5" fmla="*/ 43 h 90"/>
                  <a:gd name="T6" fmla="*/ 47 w 88"/>
                  <a:gd name="T7" fmla="*/ 4 h 90"/>
                  <a:gd name="T8" fmla="*/ 61 w 88"/>
                  <a:gd name="T9" fmla="*/ 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0">
                    <a:moveTo>
                      <a:pt x="61" y="9"/>
                    </a:moveTo>
                    <a:cubicBezTo>
                      <a:pt x="88" y="27"/>
                      <a:pt x="81" y="71"/>
                      <a:pt x="51" y="81"/>
                    </a:cubicBezTo>
                    <a:cubicBezTo>
                      <a:pt x="24" y="90"/>
                      <a:pt x="0" y="68"/>
                      <a:pt x="1" y="43"/>
                    </a:cubicBezTo>
                    <a:cubicBezTo>
                      <a:pt x="3" y="19"/>
                      <a:pt x="24" y="0"/>
                      <a:pt x="47" y="4"/>
                    </a:cubicBezTo>
                    <a:cubicBezTo>
                      <a:pt x="52" y="5"/>
                      <a:pt x="57" y="6"/>
                      <a:pt x="61" y="9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6" name="Freeform 177">
                <a:extLst>
                  <a:ext uri="{FF2B5EF4-FFF2-40B4-BE49-F238E27FC236}">
                    <a16:creationId xmlns:a16="http://schemas.microsoft.com/office/drawing/2014/main" id="{48E72106-8F96-4C13-8322-F10ED87BFFA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89713" y="4370388"/>
                <a:ext cx="173038" cy="173037"/>
              </a:xfrm>
              <a:custGeom>
                <a:avLst/>
                <a:gdLst>
                  <a:gd name="T0" fmla="*/ 33 w 46"/>
                  <a:gd name="T1" fmla="*/ 6 h 46"/>
                  <a:gd name="T2" fmla="*/ 40 w 46"/>
                  <a:gd name="T3" fmla="*/ 33 h 46"/>
                  <a:gd name="T4" fmla="*/ 13 w 46"/>
                  <a:gd name="T5" fmla="*/ 40 h 46"/>
                  <a:gd name="T6" fmla="*/ 6 w 46"/>
                  <a:gd name="T7" fmla="*/ 13 h 46"/>
                  <a:gd name="T8" fmla="*/ 33 w 46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33" y="6"/>
                    </a:moveTo>
                    <a:cubicBezTo>
                      <a:pt x="43" y="11"/>
                      <a:pt x="46" y="23"/>
                      <a:pt x="40" y="33"/>
                    </a:cubicBezTo>
                    <a:cubicBezTo>
                      <a:pt x="35" y="42"/>
                      <a:pt x="23" y="46"/>
                      <a:pt x="13" y="40"/>
                    </a:cubicBezTo>
                    <a:cubicBezTo>
                      <a:pt x="3" y="35"/>
                      <a:pt x="0" y="23"/>
                      <a:pt x="6" y="13"/>
                    </a:cubicBezTo>
                    <a:cubicBezTo>
                      <a:pt x="11" y="3"/>
                      <a:pt x="23" y="0"/>
                      <a:pt x="33" y="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7" name="Freeform 178">
                <a:extLst>
                  <a:ext uri="{FF2B5EF4-FFF2-40B4-BE49-F238E27FC236}">
                    <a16:creationId xmlns:a16="http://schemas.microsoft.com/office/drawing/2014/main" id="{0BC044FE-1374-4D0F-8145-C0A4E9201B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11388" y="3117850"/>
                <a:ext cx="322263" cy="333375"/>
              </a:xfrm>
              <a:custGeom>
                <a:avLst/>
                <a:gdLst>
                  <a:gd name="T0" fmla="*/ 56 w 86"/>
                  <a:gd name="T1" fmla="*/ 3 h 89"/>
                  <a:gd name="T2" fmla="*/ 59 w 86"/>
                  <a:gd name="T3" fmla="*/ 76 h 89"/>
                  <a:gd name="T4" fmla="*/ 3 w 86"/>
                  <a:gd name="T5" fmla="*/ 46 h 89"/>
                  <a:gd name="T6" fmla="*/ 41 w 86"/>
                  <a:gd name="T7" fmla="*/ 0 h 89"/>
                  <a:gd name="T8" fmla="*/ 56 w 86"/>
                  <a:gd name="T9" fmla="*/ 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9">
                    <a:moveTo>
                      <a:pt x="56" y="3"/>
                    </a:moveTo>
                    <a:cubicBezTo>
                      <a:pt x="86" y="16"/>
                      <a:pt x="86" y="60"/>
                      <a:pt x="59" y="76"/>
                    </a:cubicBezTo>
                    <a:cubicBezTo>
                      <a:pt x="33" y="89"/>
                      <a:pt x="7" y="72"/>
                      <a:pt x="3" y="46"/>
                    </a:cubicBezTo>
                    <a:cubicBezTo>
                      <a:pt x="0" y="23"/>
                      <a:pt x="18" y="0"/>
                      <a:pt x="41" y="0"/>
                    </a:cubicBezTo>
                    <a:cubicBezTo>
                      <a:pt x="46" y="0"/>
                      <a:pt x="51" y="1"/>
                      <a:pt x="56" y="3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8" name="Freeform 179">
                <a:extLst>
                  <a:ext uri="{FF2B5EF4-FFF2-40B4-BE49-F238E27FC236}">
                    <a16:creationId xmlns:a16="http://schemas.microsoft.com/office/drawing/2014/main" id="{051240D3-0756-4EF9-86D4-0C1239978F2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92350" y="3189288"/>
                <a:ext cx="169863" cy="168275"/>
              </a:xfrm>
              <a:custGeom>
                <a:avLst/>
                <a:gdLst>
                  <a:gd name="T0" fmla="*/ 29 w 45"/>
                  <a:gd name="T1" fmla="*/ 4 h 45"/>
                  <a:gd name="T2" fmla="*/ 41 w 45"/>
                  <a:gd name="T3" fmla="*/ 29 h 45"/>
                  <a:gd name="T4" fmla="*/ 16 w 45"/>
                  <a:gd name="T5" fmla="*/ 41 h 45"/>
                  <a:gd name="T6" fmla="*/ 4 w 45"/>
                  <a:gd name="T7" fmla="*/ 16 h 45"/>
                  <a:gd name="T8" fmla="*/ 29 w 45"/>
                  <a:gd name="T9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29" y="4"/>
                    </a:moveTo>
                    <a:cubicBezTo>
                      <a:pt x="40" y="7"/>
                      <a:pt x="45" y="19"/>
                      <a:pt x="41" y="29"/>
                    </a:cubicBezTo>
                    <a:cubicBezTo>
                      <a:pt x="37" y="40"/>
                      <a:pt x="26" y="45"/>
                      <a:pt x="16" y="41"/>
                    </a:cubicBezTo>
                    <a:cubicBezTo>
                      <a:pt x="5" y="37"/>
                      <a:pt x="0" y="26"/>
                      <a:pt x="4" y="16"/>
                    </a:cubicBezTo>
                    <a:cubicBezTo>
                      <a:pt x="7" y="5"/>
                      <a:pt x="19" y="0"/>
                      <a:pt x="29" y="4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9" name="Freeform 180">
                <a:extLst>
                  <a:ext uri="{FF2B5EF4-FFF2-40B4-BE49-F238E27FC236}">
                    <a16:creationId xmlns:a16="http://schemas.microsoft.com/office/drawing/2014/main" id="{42F85205-574B-453A-8B5C-02568D82BD5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616700" y="3924300"/>
                <a:ext cx="322263" cy="333375"/>
              </a:xfrm>
              <a:custGeom>
                <a:avLst/>
                <a:gdLst>
                  <a:gd name="T0" fmla="*/ 56 w 86"/>
                  <a:gd name="T1" fmla="*/ 3 h 89"/>
                  <a:gd name="T2" fmla="*/ 58 w 86"/>
                  <a:gd name="T3" fmla="*/ 76 h 89"/>
                  <a:gd name="T4" fmla="*/ 2 w 86"/>
                  <a:gd name="T5" fmla="*/ 46 h 89"/>
                  <a:gd name="T6" fmla="*/ 41 w 86"/>
                  <a:gd name="T7" fmla="*/ 0 h 89"/>
                  <a:gd name="T8" fmla="*/ 56 w 86"/>
                  <a:gd name="T9" fmla="*/ 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9">
                    <a:moveTo>
                      <a:pt x="56" y="3"/>
                    </a:moveTo>
                    <a:cubicBezTo>
                      <a:pt x="85" y="15"/>
                      <a:pt x="86" y="60"/>
                      <a:pt x="58" y="76"/>
                    </a:cubicBezTo>
                    <a:cubicBezTo>
                      <a:pt x="33" y="89"/>
                      <a:pt x="6" y="71"/>
                      <a:pt x="2" y="46"/>
                    </a:cubicBezTo>
                    <a:cubicBezTo>
                      <a:pt x="0" y="23"/>
                      <a:pt x="17" y="0"/>
                      <a:pt x="41" y="0"/>
                    </a:cubicBezTo>
                    <a:cubicBezTo>
                      <a:pt x="46" y="0"/>
                      <a:pt x="51" y="1"/>
                      <a:pt x="56" y="3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0" name="Freeform 181">
                <a:extLst>
                  <a:ext uri="{FF2B5EF4-FFF2-40B4-BE49-F238E27FC236}">
                    <a16:creationId xmlns:a16="http://schemas.microsoft.com/office/drawing/2014/main" id="{2EF6FE95-927F-4E1E-8F6E-A679259E8F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696075" y="3992563"/>
                <a:ext cx="168275" cy="171450"/>
              </a:xfrm>
              <a:custGeom>
                <a:avLst/>
                <a:gdLst>
                  <a:gd name="T0" fmla="*/ 30 w 45"/>
                  <a:gd name="T1" fmla="*/ 4 h 46"/>
                  <a:gd name="T2" fmla="*/ 42 w 45"/>
                  <a:gd name="T3" fmla="*/ 30 h 46"/>
                  <a:gd name="T4" fmla="*/ 16 w 45"/>
                  <a:gd name="T5" fmla="*/ 42 h 46"/>
                  <a:gd name="T6" fmla="*/ 4 w 45"/>
                  <a:gd name="T7" fmla="*/ 16 h 46"/>
                  <a:gd name="T8" fmla="*/ 30 w 45"/>
                  <a:gd name="T9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6">
                    <a:moveTo>
                      <a:pt x="30" y="4"/>
                    </a:moveTo>
                    <a:cubicBezTo>
                      <a:pt x="40" y="8"/>
                      <a:pt x="45" y="19"/>
                      <a:pt x="42" y="30"/>
                    </a:cubicBezTo>
                    <a:cubicBezTo>
                      <a:pt x="38" y="40"/>
                      <a:pt x="26" y="46"/>
                      <a:pt x="16" y="42"/>
                    </a:cubicBezTo>
                    <a:cubicBezTo>
                      <a:pt x="6" y="38"/>
                      <a:pt x="0" y="27"/>
                      <a:pt x="4" y="16"/>
                    </a:cubicBezTo>
                    <a:cubicBezTo>
                      <a:pt x="8" y="6"/>
                      <a:pt x="19" y="0"/>
                      <a:pt x="30" y="4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1" name="Freeform 182">
                <a:extLst>
                  <a:ext uri="{FF2B5EF4-FFF2-40B4-BE49-F238E27FC236}">
                    <a16:creationId xmlns:a16="http://schemas.microsoft.com/office/drawing/2014/main" id="{75462453-AC6F-47EE-946C-82833C17F8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65350" y="3503613"/>
                <a:ext cx="344488" cy="338137"/>
              </a:xfrm>
              <a:custGeom>
                <a:avLst/>
                <a:gdLst>
                  <a:gd name="T0" fmla="*/ 52 w 92"/>
                  <a:gd name="T1" fmla="*/ 2 h 90"/>
                  <a:gd name="T2" fmla="*/ 67 w 92"/>
                  <a:gd name="T3" fmla="*/ 73 h 90"/>
                  <a:gd name="T4" fmla="*/ 7 w 92"/>
                  <a:gd name="T5" fmla="*/ 53 h 90"/>
                  <a:gd name="T6" fmla="*/ 37 w 92"/>
                  <a:gd name="T7" fmla="*/ 1 h 90"/>
                  <a:gd name="T8" fmla="*/ 52 w 92"/>
                  <a:gd name="T9" fmla="*/ 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52" y="2"/>
                    </a:moveTo>
                    <a:cubicBezTo>
                      <a:pt x="83" y="9"/>
                      <a:pt x="92" y="53"/>
                      <a:pt x="67" y="73"/>
                    </a:cubicBezTo>
                    <a:cubicBezTo>
                      <a:pt x="44" y="90"/>
                      <a:pt x="15" y="78"/>
                      <a:pt x="7" y="53"/>
                    </a:cubicBezTo>
                    <a:cubicBezTo>
                      <a:pt x="0" y="31"/>
                      <a:pt x="13" y="5"/>
                      <a:pt x="37" y="1"/>
                    </a:cubicBezTo>
                    <a:cubicBezTo>
                      <a:pt x="42" y="0"/>
                      <a:pt x="47" y="0"/>
                      <a:pt x="52" y="2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2" name="Freeform 183">
                <a:extLst>
                  <a:ext uri="{FF2B5EF4-FFF2-40B4-BE49-F238E27FC236}">
                    <a16:creationId xmlns:a16="http://schemas.microsoft.com/office/drawing/2014/main" id="{B43F0487-4EDC-433C-97CF-A490E86627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9013" y="3579813"/>
                <a:ext cx="161925" cy="160337"/>
              </a:xfrm>
              <a:custGeom>
                <a:avLst/>
                <a:gdLst>
                  <a:gd name="T0" fmla="*/ 25 w 43"/>
                  <a:gd name="T1" fmla="*/ 2 h 43"/>
                  <a:gd name="T2" fmla="*/ 41 w 43"/>
                  <a:gd name="T3" fmla="*/ 25 h 43"/>
                  <a:gd name="T4" fmla="*/ 18 w 43"/>
                  <a:gd name="T5" fmla="*/ 41 h 43"/>
                  <a:gd name="T6" fmla="*/ 2 w 43"/>
                  <a:gd name="T7" fmla="*/ 18 h 43"/>
                  <a:gd name="T8" fmla="*/ 25 w 43"/>
                  <a:gd name="T9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25" y="2"/>
                    </a:moveTo>
                    <a:cubicBezTo>
                      <a:pt x="36" y="4"/>
                      <a:pt x="43" y="14"/>
                      <a:pt x="41" y="25"/>
                    </a:cubicBezTo>
                    <a:cubicBezTo>
                      <a:pt x="40" y="36"/>
                      <a:pt x="29" y="43"/>
                      <a:pt x="18" y="41"/>
                    </a:cubicBezTo>
                    <a:cubicBezTo>
                      <a:pt x="7" y="39"/>
                      <a:pt x="0" y="29"/>
                      <a:pt x="2" y="18"/>
                    </a:cubicBezTo>
                    <a:cubicBezTo>
                      <a:pt x="4" y="7"/>
                      <a:pt x="14" y="0"/>
                      <a:pt x="25" y="2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3" name="Freeform 184">
                <a:extLst>
                  <a:ext uri="{FF2B5EF4-FFF2-40B4-BE49-F238E27FC236}">
                    <a16:creationId xmlns:a16="http://schemas.microsoft.com/office/drawing/2014/main" id="{521D158F-DFF2-4FAF-80E4-6CC43E55FE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642100" y="3533775"/>
                <a:ext cx="341313" cy="338137"/>
              </a:xfrm>
              <a:custGeom>
                <a:avLst/>
                <a:gdLst>
                  <a:gd name="T0" fmla="*/ 52 w 91"/>
                  <a:gd name="T1" fmla="*/ 1 h 90"/>
                  <a:gd name="T2" fmla="*/ 67 w 91"/>
                  <a:gd name="T3" fmla="*/ 72 h 90"/>
                  <a:gd name="T4" fmla="*/ 7 w 91"/>
                  <a:gd name="T5" fmla="*/ 53 h 90"/>
                  <a:gd name="T6" fmla="*/ 37 w 91"/>
                  <a:gd name="T7" fmla="*/ 1 h 90"/>
                  <a:gd name="T8" fmla="*/ 52 w 91"/>
                  <a:gd name="T9" fmla="*/ 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0">
                    <a:moveTo>
                      <a:pt x="52" y="1"/>
                    </a:moveTo>
                    <a:cubicBezTo>
                      <a:pt x="83" y="8"/>
                      <a:pt x="91" y="52"/>
                      <a:pt x="67" y="72"/>
                    </a:cubicBezTo>
                    <a:cubicBezTo>
                      <a:pt x="44" y="90"/>
                      <a:pt x="15" y="77"/>
                      <a:pt x="7" y="53"/>
                    </a:cubicBezTo>
                    <a:cubicBezTo>
                      <a:pt x="0" y="31"/>
                      <a:pt x="13" y="5"/>
                      <a:pt x="37" y="1"/>
                    </a:cubicBezTo>
                    <a:cubicBezTo>
                      <a:pt x="41" y="0"/>
                      <a:pt x="47" y="0"/>
                      <a:pt x="52" y="1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4" name="Freeform 185">
                <a:extLst>
                  <a:ext uri="{FF2B5EF4-FFF2-40B4-BE49-F238E27FC236}">
                    <a16:creationId xmlns:a16="http://schemas.microsoft.com/office/drawing/2014/main" id="{8B4DBC80-9CCF-48BA-9804-82B4268EB6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737350" y="3605213"/>
                <a:ext cx="160338" cy="161925"/>
              </a:xfrm>
              <a:custGeom>
                <a:avLst/>
                <a:gdLst>
                  <a:gd name="T0" fmla="*/ 25 w 43"/>
                  <a:gd name="T1" fmla="*/ 2 h 43"/>
                  <a:gd name="T2" fmla="*/ 41 w 43"/>
                  <a:gd name="T3" fmla="*/ 25 h 43"/>
                  <a:gd name="T4" fmla="*/ 18 w 43"/>
                  <a:gd name="T5" fmla="*/ 42 h 43"/>
                  <a:gd name="T6" fmla="*/ 2 w 43"/>
                  <a:gd name="T7" fmla="*/ 18 h 43"/>
                  <a:gd name="T8" fmla="*/ 25 w 43"/>
                  <a:gd name="T9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25" y="2"/>
                    </a:moveTo>
                    <a:cubicBezTo>
                      <a:pt x="36" y="4"/>
                      <a:pt x="43" y="14"/>
                      <a:pt x="41" y="25"/>
                    </a:cubicBezTo>
                    <a:cubicBezTo>
                      <a:pt x="39" y="36"/>
                      <a:pt x="29" y="43"/>
                      <a:pt x="18" y="42"/>
                    </a:cubicBezTo>
                    <a:cubicBezTo>
                      <a:pt x="7" y="40"/>
                      <a:pt x="0" y="29"/>
                      <a:pt x="2" y="18"/>
                    </a:cubicBezTo>
                    <a:cubicBezTo>
                      <a:pt x="4" y="7"/>
                      <a:pt x="14" y="0"/>
                      <a:pt x="25" y="2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5" name="Freeform 186">
                <a:extLst>
                  <a:ext uri="{FF2B5EF4-FFF2-40B4-BE49-F238E27FC236}">
                    <a16:creationId xmlns:a16="http://schemas.microsoft.com/office/drawing/2014/main" id="{639F0032-141B-492B-A113-C8FA2553BF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95513" y="3894138"/>
                <a:ext cx="349250" cy="333375"/>
              </a:xfrm>
              <a:custGeom>
                <a:avLst/>
                <a:gdLst>
                  <a:gd name="T0" fmla="*/ 45 w 93"/>
                  <a:gd name="T1" fmla="*/ 1 h 89"/>
                  <a:gd name="T2" fmla="*/ 72 w 93"/>
                  <a:gd name="T3" fmla="*/ 68 h 89"/>
                  <a:gd name="T4" fmla="*/ 10 w 93"/>
                  <a:gd name="T5" fmla="*/ 59 h 89"/>
                  <a:gd name="T6" fmla="*/ 30 w 93"/>
                  <a:gd name="T7" fmla="*/ 3 h 89"/>
                  <a:gd name="T8" fmla="*/ 45 w 93"/>
                  <a:gd name="T9" fmla="*/ 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89">
                    <a:moveTo>
                      <a:pt x="45" y="1"/>
                    </a:moveTo>
                    <a:cubicBezTo>
                      <a:pt x="78" y="2"/>
                      <a:pt x="93" y="44"/>
                      <a:pt x="72" y="68"/>
                    </a:cubicBezTo>
                    <a:cubicBezTo>
                      <a:pt x="53" y="89"/>
                      <a:pt x="22" y="82"/>
                      <a:pt x="10" y="59"/>
                    </a:cubicBezTo>
                    <a:cubicBezTo>
                      <a:pt x="0" y="39"/>
                      <a:pt x="8" y="11"/>
                      <a:pt x="30" y="3"/>
                    </a:cubicBezTo>
                    <a:cubicBezTo>
                      <a:pt x="35" y="1"/>
                      <a:pt x="40" y="0"/>
                      <a:pt x="45" y="1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6" name="Freeform 187">
                <a:extLst>
                  <a:ext uri="{FF2B5EF4-FFF2-40B4-BE49-F238E27FC236}">
                    <a16:creationId xmlns:a16="http://schemas.microsoft.com/office/drawing/2014/main" id="{A2DAB770-3700-4313-8F47-34943001DD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97113" y="3968750"/>
                <a:ext cx="149225" cy="153987"/>
              </a:xfrm>
              <a:custGeom>
                <a:avLst/>
                <a:gdLst>
                  <a:gd name="T0" fmla="*/ 20 w 40"/>
                  <a:gd name="T1" fmla="*/ 0 h 41"/>
                  <a:gd name="T2" fmla="*/ 40 w 40"/>
                  <a:gd name="T3" fmla="*/ 20 h 41"/>
                  <a:gd name="T4" fmla="*/ 20 w 40"/>
                  <a:gd name="T5" fmla="*/ 40 h 41"/>
                  <a:gd name="T6" fmla="*/ 0 w 40"/>
                  <a:gd name="T7" fmla="*/ 21 h 41"/>
                  <a:gd name="T8" fmla="*/ 20 w 40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1">
                    <a:moveTo>
                      <a:pt x="20" y="0"/>
                    </a:moveTo>
                    <a:cubicBezTo>
                      <a:pt x="31" y="0"/>
                      <a:pt x="40" y="9"/>
                      <a:pt x="40" y="20"/>
                    </a:cubicBezTo>
                    <a:cubicBezTo>
                      <a:pt x="40" y="32"/>
                      <a:pt x="31" y="40"/>
                      <a:pt x="20" y="40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1"/>
                      <a:pt x="20" y="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7" name="Freeform 188">
                <a:extLst>
                  <a:ext uri="{FF2B5EF4-FFF2-40B4-BE49-F238E27FC236}">
                    <a16:creationId xmlns:a16="http://schemas.microsoft.com/office/drawing/2014/main" id="{EAF9A69C-BDC7-4081-AA2F-DB5D46FA402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608763" y="3144838"/>
                <a:ext cx="349250" cy="333375"/>
              </a:xfrm>
              <a:custGeom>
                <a:avLst/>
                <a:gdLst>
                  <a:gd name="T0" fmla="*/ 45 w 93"/>
                  <a:gd name="T1" fmla="*/ 1 h 89"/>
                  <a:gd name="T2" fmla="*/ 72 w 93"/>
                  <a:gd name="T3" fmla="*/ 68 h 89"/>
                  <a:gd name="T4" fmla="*/ 10 w 93"/>
                  <a:gd name="T5" fmla="*/ 59 h 89"/>
                  <a:gd name="T6" fmla="*/ 30 w 93"/>
                  <a:gd name="T7" fmla="*/ 3 h 89"/>
                  <a:gd name="T8" fmla="*/ 45 w 93"/>
                  <a:gd name="T9" fmla="*/ 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89">
                    <a:moveTo>
                      <a:pt x="45" y="1"/>
                    </a:moveTo>
                    <a:cubicBezTo>
                      <a:pt x="78" y="2"/>
                      <a:pt x="93" y="44"/>
                      <a:pt x="72" y="68"/>
                    </a:cubicBezTo>
                    <a:cubicBezTo>
                      <a:pt x="53" y="89"/>
                      <a:pt x="22" y="82"/>
                      <a:pt x="10" y="59"/>
                    </a:cubicBezTo>
                    <a:cubicBezTo>
                      <a:pt x="0" y="39"/>
                      <a:pt x="8" y="11"/>
                      <a:pt x="30" y="3"/>
                    </a:cubicBezTo>
                    <a:cubicBezTo>
                      <a:pt x="35" y="1"/>
                      <a:pt x="40" y="0"/>
                      <a:pt x="45" y="1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8" name="Freeform 189">
                <a:extLst>
                  <a:ext uri="{FF2B5EF4-FFF2-40B4-BE49-F238E27FC236}">
                    <a16:creationId xmlns:a16="http://schemas.microsoft.com/office/drawing/2014/main" id="{86C1CB9E-283C-42FE-8DD1-6C23F06512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710363" y="3219450"/>
                <a:ext cx="149225" cy="149225"/>
              </a:xfrm>
              <a:custGeom>
                <a:avLst/>
                <a:gdLst>
                  <a:gd name="T0" fmla="*/ 20 w 40"/>
                  <a:gd name="T1" fmla="*/ 0 h 40"/>
                  <a:gd name="T2" fmla="*/ 40 w 40"/>
                  <a:gd name="T3" fmla="*/ 20 h 40"/>
                  <a:gd name="T4" fmla="*/ 20 w 40"/>
                  <a:gd name="T5" fmla="*/ 40 h 40"/>
                  <a:gd name="T6" fmla="*/ 0 w 40"/>
                  <a:gd name="T7" fmla="*/ 21 h 40"/>
                  <a:gd name="T8" fmla="*/ 20 w 40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20" y="0"/>
                    </a:moveTo>
                    <a:cubicBezTo>
                      <a:pt x="31" y="0"/>
                      <a:pt x="40" y="9"/>
                      <a:pt x="40" y="20"/>
                    </a:cubicBezTo>
                    <a:cubicBezTo>
                      <a:pt x="40" y="32"/>
                      <a:pt x="31" y="40"/>
                      <a:pt x="20" y="40"/>
                    </a:cubicBezTo>
                    <a:cubicBezTo>
                      <a:pt x="9" y="40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9" name="Freeform 190">
                <a:extLst>
                  <a:ext uri="{FF2B5EF4-FFF2-40B4-BE49-F238E27FC236}">
                    <a16:creationId xmlns:a16="http://schemas.microsoft.com/office/drawing/2014/main" id="{C071E512-E3DE-4ED2-80C1-4BE75782ABC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92350" y="4257675"/>
                <a:ext cx="349250" cy="338137"/>
              </a:xfrm>
              <a:custGeom>
                <a:avLst/>
                <a:gdLst>
                  <a:gd name="T0" fmla="*/ 39 w 93"/>
                  <a:gd name="T1" fmla="*/ 5 h 90"/>
                  <a:gd name="T2" fmla="*/ 77 w 93"/>
                  <a:gd name="T3" fmla="*/ 66 h 90"/>
                  <a:gd name="T4" fmla="*/ 14 w 93"/>
                  <a:gd name="T5" fmla="*/ 69 h 90"/>
                  <a:gd name="T6" fmla="*/ 24 w 93"/>
                  <a:gd name="T7" fmla="*/ 9 h 90"/>
                  <a:gd name="T8" fmla="*/ 39 w 93"/>
                  <a:gd name="T9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39" y="5"/>
                    </a:moveTo>
                    <a:cubicBezTo>
                      <a:pt x="71" y="0"/>
                      <a:pt x="93" y="39"/>
                      <a:pt x="77" y="66"/>
                    </a:cubicBezTo>
                    <a:cubicBezTo>
                      <a:pt x="62" y="90"/>
                      <a:pt x="30" y="89"/>
                      <a:pt x="14" y="69"/>
                    </a:cubicBezTo>
                    <a:cubicBezTo>
                      <a:pt x="0" y="50"/>
                      <a:pt x="4" y="21"/>
                      <a:pt x="24" y="9"/>
                    </a:cubicBezTo>
                    <a:cubicBezTo>
                      <a:pt x="29" y="7"/>
                      <a:pt x="33" y="5"/>
                      <a:pt x="39" y="5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0" name="Freeform 191">
                <a:extLst>
                  <a:ext uri="{FF2B5EF4-FFF2-40B4-BE49-F238E27FC236}">
                    <a16:creationId xmlns:a16="http://schemas.microsoft.com/office/drawing/2014/main" id="{686CFED4-5940-484E-9DCE-4BAECD6D880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90775" y="4340225"/>
                <a:ext cx="160338" cy="161925"/>
              </a:xfrm>
              <a:custGeom>
                <a:avLst/>
                <a:gdLst>
                  <a:gd name="T0" fmla="*/ 18 w 43"/>
                  <a:gd name="T1" fmla="*/ 2 h 43"/>
                  <a:gd name="T2" fmla="*/ 41 w 43"/>
                  <a:gd name="T3" fmla="*/ 18 h 43"/>
                  <a:gd name="T4" fmla="*/ 25 w 43"/>
                  <a:gd name="T5" fmla="*/ 41 h 43"/>
                  <a:gd name="T6" fmla="*/ 2 w 43"/>
                  <a:gd name="T7" fmla="*/ 25 h 43"/>
                  <a:gd name="T8" fmla="*/ 18 w 43"/>
                  <a:gd name="T9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18" y="2"/>
                    </a:moveTo>
                    <a:cubicBezTo>
                      <a:pt x="29" y="0"/>
                      <a:pt x="39" y="7"/>
                      <a:pt x="41" y="18"/>
                    </a:cubicBezTo>
                    <a:cubicBezTo>
                      <a:pt x="43" y="29"/>
                      <a:pt x="36" y="39"/>
                      <a:pt x="25" y="41"/>
                    </a:cubicBezTo>
                    <a:cubicBezTo>
                      <a:pt x="14" y="43"/>
                      <a:pt x="4" y="36"/>
                      <a:pt x="2" y="25"/>
                    </a:cubicBezTo>
                    <a:cubicBezTo>
                      <a:pt x="0" y="14"/>
                      <a:pt x="7" y="4"/>
                      <a:pt x="18" y="2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1" name="Freeform 192">
                <a:extLst>
                  <a:ext uri="{FF2B5EF4-FFF2-40B4-BE49-F238E27FC236}">
                    <a16:creationId xmlns:a16="http://schemas.microsoft.com/office/drawing/2014/main" id="{CBD83FD6-90CC-493F-9C48-AA0B61A5A1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11925" y="2754313"/>
                <a:ext cx="347663" cy="338137"/>
              </a:xfrm>
              <a:custGeom>
                <a:avLst/>
                <a:gdLst>
                  <a:gd name="T0" fmla="*/ 38 w 93"/>
                  <a:gd name="T1" fmla="*/ 4 h 90"/>
                  <a:gd name="T2" fmla="*/ 77 w 93"/>
                  <a:gd name="T3" fmla="*/ 66 h 90"/>
                  <a:gd name="T4" fmla="*/ 13 w 93"/>
                  <a:gd name="T5" fmla="*/ 68 h 90"/>
                  <a:gd name="T6" fmla="*/ 24 w 93"/>
                  <a:gd name="T7" fmla="*/ 9 h 90"/>
                  <a:gd name="T8" fmla="*/ 38 w 93"/>
                  <a:gd name="T9" fmla="*/ 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38" y="4"/>
                    </a:moveTo>
                    <a:cubicBezTo>
                      <a:pt x="70" y="0"/>
                      <a:pt x="93" y="38"/>
                      <a:pt x="77" y="66"/>
                    </a:cubicBezTo>
                    <a:cubicBezTo>
                      <a:pt x="61" y="90"/>
                      <a:pt x="29" y="88"/>
                      <a:pt x="13" y="68"/>
                    </a:cubicBezTo>
                    <a:cubicBezTo>
                      <a:pt x="0" y="50"/>
                      <a:pt x="3" y="21"/>
                      <a:pt x="24" y="9"/>
                    </a:cubicBezTo>
                    <a:cubicBezTo>
                      <a:pt x="28" y="6"/>
                      <a:pt x="33" y="5"/>
                      <a:pt x="38" y="4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2" name="Freeform 193">
                <a:extLst>
                  <a:ext uri="{FF2B5EF4-FFF2-40B4-BE49-F238E27FC236}">
                    <a16:creationId xmlns:a16="http://schemas.microsoft.com/office/drawing/2014/main" id="{7D99F906-5F03-4C2D-A75B-FD86CFEFEB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605588" y="2836863"/>
                <a:ext cx="165100" cy="161925"/>
              </a:xfrm>
              <a:custGeom>
                <a:avLst/>
                <a:gdLst>
                  <a:gd name="T0" fmla="*/ 18 w 44"/>
                  <a:gd name="T1" fmla="*/ 2 h 43"/>
                  <a:gd name="T2" fmla="*/ 42 w 44"/>
                  <a:gd name="T3" fmla="*/ 18 h 43"/>
                  <a:gd name="T4" fmla="*/ 25 w 44"/>
                  <a:gd name="T5" fmla="*/ 41 h 43"/>
                  <a:gd name="T6" fmla="*/ 2 w 44"/>
                  <a:gd name="T7" fmla="*/ 25 h 43"/>
                  <a:gd name="T8" fmla="*/ 18 w 44"/>
                  <a:gd name="T9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18" y="2"/>
                    </a:moveTo>
                    <a:cubicBezTo>
                      <a:pt x="29" y="0"/>
                      <a:pt x="40" y="7"/>
                      <a:pt x="42" y="18"/>
                    </a:cubicBezTo>
                    <a:cubicBezTo>
                      <a:pt x="44" y="29"/>
                      <a:pt x="36" y="39"/>
                      <a:pt x="25" y="41"/>
                    </a:cubicBezTo>
                    <a:cubicBezTo>
                      <a:pt x="15" y="43"/>
                      <a:pt x="4" y="36"/>
                      <a:pt x="2" y="25"/>
                    </a:cubicBezTo>
                    <a:cubicBezTo>
                      <a:pt x="0" y="14"/>
                      <a:pt x="8" y="3"/>
                      <a:pt x="18" y="2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3" name="Freeform 194">
                <a:extLst>
                  <a:ext uri="{FF2B5EF4-FFF2-40B4-BE49-F238E27FC236}">
                    <a16:creationId xmlns:a16="http://schemas.microsoft.com/office/drawing/2014/main" id="{F6F80194-F3B0-44DB-BEBB-5C07CBC889B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57450" y="4598988"/>
                <a:ext cx="341313" cy="352425"/>
              </a:xfrm>
              <a:custGeom>
                <a:avLst/>
                <a:gdLst>
                  <a:gd name="T0" fmla="*/ 31 w 91"/>
                  <a:gd name="T1" fmla="*/ 10 h 94"/>
                  <a:gd name="T2" fmla="*/ 80 w 91"/>
                  <a:gd name="T3" fmla="*/ 64 h 94"/>
                  <a:gd name="T4" fmla="*/ 18 w 91"/>
                  <a:gd name="T5" fmla="*/ 77 h 94"/>
                  <a:gd name="T6" fmla="*/ 18 w 91"/>
                  <a:gd name="T7" fmla="*/ 17 h 94"/>
                  <a:gd name="T8" fmla="*/ 31 w 91"/>
                  <a:gd name="T9" fmla="*/ 1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4">
                    <a:moveTo>
                      <a:pt x="31" y="10"/>
                    </a:moveTo>
                    <a:cubicBezTo>
                      <a:pt x="62" y="0"/>
                      <a:pt x="91" y="34"/>
                      <a:pt x="80" y="64"/>
                    </a:cubicBezTo>
                    <a:cubicBezTo>
                      <a:pt x="69" y="90"/>
                      <a:pt x="37" y="94"/>
                      <a:pt x="18" y="77"/>
                    </a:cubicBezTo>
                    <a:cubicBezTo>
                      <a:pt x="1" y="61"/>
                      <a:pt x="0" y="32"/>
                      <a:pt x="18" y="17"/>
                    </a:cubicBezTo>
                    <a:cubicBezTo>
                      <a:pt x="22" y="14"/>
                      <a:pt x="26" y="11"/>
                      <a:pt x="31" y="1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4" name="Freeform 195">
                <a:extLst>
                  <a:ext uri="{FF2B5EF4-FFF2-40B4-BE49-F238E27FC236}">
                    <a16:creationId xmlns:a16="http://schemas.microsoft.com/office/drawing/2014/main" id="{755173A3-2949-4996-BEE2-2D56768D81F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47938" y="4689475"/>
                <a:ext cx="168275" cy="168275"/>
              </a:xfrm>
              <a:custGeom>
                <a:avLst/>
                <a:gdLst>
                  <a:gd name="T0" fmla="*/ 16 w 45"/>
                  <a:gd name="T1" fmla="*/ 4 h 45"/>
                  <a:gd name="T2" fmla="*/ 42 w 45"/>
                  <a:gd name="T3" fmla="*/ 16 h 45"/>
                  <a:gd name="T4" fmla="*/ 30 w 45"/>
                  <a:gd name="T5" fmla="*/ 41 h 45"/>
                  <a:gd name="T6" fmla="*/ 4 w 45"/>
                  <a:gd name="T7" fmla="*/ 29 h 45"/>
                  <a:gd name="T8" fmla="*/ 16 w 45"/>
                  <a:gd name="T9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16" y="4"/>
                    </a:moveTo>
                    <a:cubicBezTo>
                      <a:pt x="26" y="0"/>
                      <a:pt x="38" y="5"/>
                      <a:pt x="42" y="16"/>
                    </a:cubicBezTo>
                    <a:cubicBezTo>
                      <a:pt x="45" y="26"/>
                      <a:pt x="40" y="38"/>
                      <a:pt x="30" y="41"/>
                    </a:cubicBezTo>
                    <a:cubicBezTo>
                      <a:pt x="19" y="45"/>
                      <a:pt x="8" y="40"/>
                      <a:pt x="4" y="29"/>
                    </a:cubicBezTo>
                    <a:cubicBezTo>
                      <a:pt x="0" y="19"/>
                      <a:pt x="6" y="8"/>
                      <a:pt x="16" y="4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5" name="Freeform 196">
                <a:extLst>
                  <a:ext uri="{FF2B5EF4-FFF2-40B4-BE49-F238E27FC236}">
                    <a16:creationId xmlns:a16="http://schemas.microsoft.com/office/drawing/2014/main" id="{1E2A0284-C329-487E-BCB2-67E864E1017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350000" y="2387600"/>
                <a:ext cx="341313" cy="352425"/>
              </a:xfrm>
              <a:custGeom>
                <a:avLst/>
                <a:gdLst>
                  <a:gd name="T0" fmla="*/ 31 w 91"/>
                  <a:gd name="T1" fmla="*/ 9 h 94"/>
                  <a:gd name="T2" fmla="*/ 79 w 91"/>
                  <a:gd name="T3" fmla="*/ 63 h 94"/>
                  <a:gd name="T4" fmla="*/ 18 w 91"/>
                  <a:gd name="T5" fmla="*/ 77 h 94"/>
                  <a:gd name="T6" fmla="*/ 18 w 91"/>
                  <a:gd name="T7" fmla="*/ 16 h 94"/>
                  <a:gd name="T8" fmla="*/ 31 w 91"/>
                  <a:gd name="T9" fmla="*/ 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4">
                    <a:moveTo>
                      <a:pt x="31" y="9"/>
                    </a:moveTo>
                    <a:cubicBezTo>
                      <a:pt x="62" y="0"/>
                      <a:pt x="91" y="33"/>
                      <a:pt x="79" y="63"/>
                    </a:cubicBezTo>
                    <a:cubicBezTo>
                      <a:pt x="69" y="89"/>
                      <a:pt x="37" y="94"/>
                      <a:pt x="18" y="77"/>
                    </a:cubicBezTo>
                    <a:cubicBezTo>
                      <a:pt x="1" y="61"/>
                      <a:pt x="0" y="31"/>
                      <a:pt x="18" y="16"/>
                    </a:cubicBezTo>
                    <a:cubicBezTo>
                      <a:pt x="21" y="13"/>
                      <a:pt x="26" y="11"/>
                      <a:pt x="31" y="9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6" name="Freeform 197">
                <a:extLst>
                  <a:ext uri="{FF2B5EF4-FFF2-40B4-BE49-F238E27FC236}">
                    <a16:creationId xmlns:a16="http://schemas.microsoft.com/office/drawing/2014/main" id="{A3D80006-DDED-43BA-8BBD-D16CC009A91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440488" y="2473325"/>
                <a:ext cx="168275" cy="173037"/>
              </a:xfrm>
              <a:custGeom>
                <a:avLst/>
                <a:gdLst>
                  <a:gd name="T0" fmla="*/ 16 w 45"/>
                  <a:gd name="T1" fmla="*/ 4 h 46"/>
                  <a:gd name="T2" fmla="*/ 41 w 45"/>
                  <a:gd name="T3" fmla="*/ 16 h 46"/>
                  <a:gd name="T4" fmla="*/ 29 w 45"/>
                  <a:gd name="T5" fmla="*/ 42 h 46"/>
                  <a:gd name="T6" fmla="*/ 4 w 45"/>
                  <a:gd name="T7" fmla="*/ 30 h 46"/>
                  <a:gd name="T8" fmla="*/ 16 w 45"/>
                  <a:gd name="T9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6">
                    <a:moveTo>
                      <a:pt x="16" y="4"/>
                    </a:moveTo>
                    <a:cubicBezTo>
                      <a:pt x="26" y="0"/>
                      <a:pt x="37" y="6"/>
                      <a:pt x="41" y="16"/>
                    </a:cubicBezTo>
                    <a:cubicBezTo>
                      <a:pt x="45" y="27"/>
                      <a:pt x="40" y="38"/>
                      <a:pt x="29" y="42"/>
                    </a:cubicBezTo>
                    <a:cubicBezTo>
                      <a:pt x="19" y="46"/>
                      <a:pt x="7" y="40"/>
                      <a:pt x="4" y="30"/>
                    </a:cubicBezTo>
                    <a:cubicBezTo>
                      <a:pt x="0" y="19"/>
                      <a:pt x="5" y="8"/>
                      <a:pt x="16" y="4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7" name="Freeform 198">
                <a:extLst>
                  <a:ext uri="{FF2B5EF4-FFF2-40B4-BE49-F238E27FC236}">
                    <a16:creationId xmlns:a16="http://schemas.microsoft.com/office/drawing/2014/main" id="{6E717705-B8CF-4C3C-94F7-10E26A31C8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71763" y="4910138"/>
                <a:ext cx="338138" cy="363537"/>
              </a:xfrm>
              <a:custGeom>
                <a:avLst/>
                <a:gdLst>
                  <a:gd name="T0" fmla="*/ 27 w 90"/>
                  <a:gd name="T1" fmla="*/ 15 h 97"/>
                  <a:gd name="T2" fmla="*/ 84 w 90"/>
                  <a:gd name="T3" fmla="*/ 60 h 97"/>
                  <a:gd name="T4" fmla="*/ 26 w 90"/>
                  <a:gd name="T5" fmla="*/ 84 h 97"/>
                  <a:gd name="T6" fmla="*/ 15 w 90"/>
                  <a:gd name="T7" fmla="*/ 24 h 97"/>
                  <a:gd name="T8" fmla="*/ 27 w 90"/>
                  <a:gd name="T9" fmla="*/ 1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97">
                    <a:moveTo>
                      <a:pt x="27" y="15"/>
                    </a:moveTo>
                    <a:cubicBezTo>
                      <a:pt x="56" y="0"/>
                      <a:pt x="90" y="28"/>
                      <a:pt x="84" y="60"/>
                    </a:cubicBezTo>
                    <a:cubicBezTo>
                      <a:pt x="78" y="87"/>
                      <a:pt x="48" y="97"/>
                      <a:pt x="26" y="84"/>
                    </a:cubicBezTo>
                    <a:cubicBezTo>
                      <a:pt x="6" y="71"/>
                      <a:pt x="0" y="42"/>
                      <a:pt x="15" y="24"/>
                    </a:cubicBezTo>
                    <a:cubicBezTo>
                      <a:pt x="18" y="21"/>
                      <a:pt x="22" y="17"/>
                      <a:pt x="27" y="15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8" name="Freeform 199">
                <a:extLst>
                  <a:ext uri="{FF2B5EF4-FFF2-40B4-BE49-F238E27FC236}">
                    <a16:creationId xmlns:a16="http://schemas.microsoft.com/office/drawing/2014/main" id="{18FCC3AD-20DC-490A-ABE8-32CAA02AAFF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68600" y="5008563"/>
                <a:ext cx="169863" cy="168275"/>
              </a:xfrm>
              <a:custGeom>
                <a:avLst/>
                <a:gdLst>
                  <a:gd name="T0" fmla="*/ 13 w 45"/>
                  <a:gd name="T1" fmla="*/ 5 h 45"/>
                  <a:gd name="T2" fmla="*/ 40 w 45"/>
                  <a:gd name="T3" fmla="*/ 13 h 45"/>
                  <a:gd name="T4" fmla="*/ 33 w 45"/>
                  <a:gd name="T5" fmla="*/ 40 h 45"/>
                  <a:gd name="T6" fmla="*/ 5 w 45"/>
                  <a:gd name="T7" fmla="*/ 33 h 45"/>
                  <a:gd name="T8" fmla="*/ 13 w 45"/>
                  <a:gd name="T9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13" y="5"/>
                    </a:moveTo>
                    <a:cubicBezTo>
                      <a:pt x="22" y="0"/>
                      <a:pt x="34" y="3"/>
                      <a:pt x="40" y="13"/>
                    </a:cubicBezTo>
                    <a:cubicBezTo>
                      <a:pt x="45" y="22"/>
                      <a:pt x="42" y="34"/>
                      <a:pt x="33" y="40"/>
                    </a:cubicBezTo>
                    <a:cubicBezTo>
                      <a:pt x="23" y="45"/>
                      <a:pt x="11" y="42"/>
                      <a:pt x="5" y="33"/>
                    </a:cubicBezTo>
                    <a:cubicBezTo>
                      <a:pt x="0" y="23"/>
                      <a:pt x="3" y="11"/>
                      <a:pt x="13" y="5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9" name="Freeform 200">
                <a:extLst>
                  <a:ext uri="{FF2B5EF4-FFF2-40B4-BE49-F238E27FC236}">
                    <a16:creationId xmlns:a16="http://schemas.microsoft.com/office/drawing/2014/main" id="{5134BEDE-5563-42AF-B068-165DB24A8D3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18225" y="2052638"/>
                <a:ext cx="336550" cy="363537"/>
              </a:xfrm>
              <a:custGeom>
                <a:avLst/>
                <a:gdLst>
                  <a:gd name="T0" fmla="*/ 27 w 90"/>
                  <a:gd name="T1" fmla="*/ 15 h 97"/>
                  <a:gd name="T2" fmla="*/ 85 w 90"/>
                  <a:gd name="T3" fmla="*/ 60 h 97"/>
                  <a:gd name="T4" fmla="*/ 26 w 90"/>
                  <a:gd name="T5" fmla="*/ 84 h 97"/>
                  <a:gd name="T6" fmla="*/ 15 w 90"/>
                  <a:gd name="T7" fmla="*/ 25 h 97"/>
                  <a:gd name="T8" fmla="*/ 27 w 90"/>
                  <a:gd name="T9" fmla="*/ 1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97">
                    <a:moveTo>
                      <a:pt x="27" y="15"/>
                    </a:moveTo>
                    <a:cubicBezTo>
                      <a:pt x="56" y="0"/>
                      <a:pt x="90" y="29"/>
                      <a:pt x="85" y="60"/>
                    </a:cubicBezTo>
                    <a:cubicBezTo>
                      <a:pt x="78" y="88"/>
                      <a:pt x="48" y="97"/>
                      <a:pt x="26" y="84"/>
                    </a:cubicBezTo>
                    <a:cubicBezTo>
                      <a:pt x="7" y="71"/>
                      <a:pt x="0" y="43"/>
                      <a:pt x="15" y="25"/>
                    </a:cubicBezTo>
                    <a:cubicBezTo>
                      <a:pt x="19" y="21"/>
                      <a:pt x="23" y="18"/>
                      <a:pt x="27" y="15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0" name="Freeform 201">
                <a:extLst>
                  <a:ext uri="{FF2B5EF4-FFF2-40B4-BE49-F238E27FC236}">
                    <a16:creationId xmlns:a16="http://schemas.microsoft.com/office/drawing/2014/main" id="{73BADC39-7E64-429A-8F87-FA32A7A6A7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15063" y="2151063"/>
                <a:ext cx="173038" cy="171450"/>
              </a:xfrm>
              <a:custGeom>
                <a:avLst/>
                <a:gdLst>
                  <a:gd name="T0" fmla="*/ 13 w 46"/>
                  <a:gd name="T1" fmla="*/ 6 h 46"/>
                  <a:gd name="T2" fmla="*/ 40 w 46"/>
                  <a:gd name="T3" fmla="*/ 13 h 46"/>
                  <a:gd name="T4" fmla="*/ 33 w 46"/>
                  <a:gd name="T5" fmla="*/ 40 h 46"/>
                  <a:gd name="T6" fmla="*/ 6 w 46"/>
                  <a:gd name="T7" fmla="*/ 33 h 46"/>
                  <a:gd name="T8" fmla="*/ 13 w 46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13" y="6"/>
                    </a:moveTo>
                    <a:cubicBezTo>
                      <a:pt x="23" y="0"/>
                      <a:pt x="35" y="3"/>
                      <a:pt x="40" y="13"/>
                    </a:cubicBezTo>
                    <a:cubicBezTo>
                      <a:pt x="46" y="22"/>
                      <a:pt x="43" y="35"/>
                      <a:pt x="33" y="40"/>
                    </a:cubicBezTo>
                    <a:cubicBezTo>
                      <a:pt x="23" y="46"/>
                      <a:pt x="11" y="42"/>
                      <a:pt x="6" y="33"/>
                    </a:cubicBezTo>
                    <a:cubicBezTo>
                      <a:pt x="0" y="23"/>
                      <a:pt x="3" y="11"/>
                      <a:pt x="13" y="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1" name="Freeform 202">
                <a:extLst>
                  <a:ext uri="{FF2B5EF4-FFF2-40B4-BE49-F238E27FC236}">
                    <a16:creationId xmlns:a16="http://schemas.microsoft.com/office/drawing/2014/main" id="{2CA6183C-9F7C-4A97-A8DA-35ADE334CD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41638" y="5184775"/>
                <a:ext cx="327025" cy="363537"/>
              </a:xfrm>
              <a:custGeom>
                <a:avLst/>
                <a:gdLst>
                  <a:gd name="T0" fmla="*/ 22 w 87"/>
                  <a:gd name="T1" fmla="*/ 20 h 97"/>
                  <a:gd name="T2" fmla="*/ 86 w 87"/>
                  <a:gd name="T3" fmla="*/ 54 h 97"/>
                  <a:gd name="T4" fmla="*/ 33 w 87"/>
                  <a:gd name="T5" fmla="*/ 88 h 97"/>
                  <a:gd name="T6" fmla="*/ 12 w 87"/>
                  <a:gd name="T7" fmla="*/ 31 h 97"/>
                  <a:gd name="T8" fmla="*/ 22 w 87"/>
                  <a:gd name="T9" fmla="*/ 2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97">
                    <a:moveTo>
                      <a:pt x="22" y="20"/>
                    </a:moveTo>
                    <a:cubicBezTo>
                      <a:pt x="48" y="0"/>
                      <a:pt x="87" y="22"/>
                      <a:pt x="86" y="54"/>
                    </a:cubicBezTo>
                    <a:cubicBezTo>
                      <a:pt x="85" y="82"/>
                      <a:pt x="57" y="97"/>
                      <a:pt x="33" y="88"/>
                    </a:cubicBezTo>
                    <a:cubicBezTo>
                      <a:pt x="12" y="78"/>
                      <a:pt x="0" y="51"/>
                      <a:pt x="12" y="31"/>
                    </a:cubicBezTo>
                    <a:cubicBezTo>
                      <a:pt x="15" y="27"/>
                      <a:pt x="18" y="23"/>
                      <a:pt x="22" y="2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2" name="Freeform 203">
                <a:extLst>
                  <a:ext uri="{FF2B5EF4-FFF2-40B4-BE49-F238E27FC236}">
                    <a16:creationId xmlns:a16="http://schemas.microsoft.com/office/drawing/2014/main" id="{C822009B-0E40-420C-9A90-690041747B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43238" y="5284788"/>
                <a:ext cx="168275" cy="169862"/>
              </a:xfrm>
              <a:custGeom>
                <a:avLst/>
                <a:gdLst>
                  <a:gd name="T0" fmla="*/ 10 w 45"/>
                  <a:gd name="T1" fmla="*/ 7 h 45"/>
                  <a:gd name="T2" fmla="*/ 38 w 45"/>
                  <a:gd name="T3" fmla="*/ 9 h 45"/>
                  <a:gd name="T4" fmla="*/ 35 w 45"/>
                  <a:gd name="T5" fmla="*/ 37 h 45"/>
                  <a:gd name="T6" fmla="*/ 7 w 45"/>
                  <a:gd name="T7" fmla="*/ 35 h 45"/>
                  <a:gd name="T8" fmla="*/ 10 w 45"/>
                  <a:gd name="T9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10" y="7"/>
                    </a:moveTo>
                    <a:cubicBezTo>
                      <a:pt x="18" y="0"/>
                      <a:pt x="31" y="1"/>
                      <a:pt x="38" y="9"/>
                    </a:cubicBezTo>
                    <a:cubicBezTo>
                      <a:pt x="45" y="18"/>
                      <a:pt x="44" y="30"/>
                      <a:pt x="35" y="37"/>
                    </a:cubicBezTo>
                    <a:cubicBezTo>
                      <a:pt x="27" y="45"/>
                      <a:pt x="14" y="43"/>
                      <a:pt x="7" y="35"/>
                    </a:cubicBezTo>
                    <a:cubicBezTo>
                      <a:pt x="0" y="27"/>
                      <a:pt x="1" y="14"/>
                      <a:pt x="10" y="7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3" name="Freeform 204">
                <a:extLst>
                  <a:ext uri="{FF2B5EF4-FFF2-40B4-BE49-F238E27FC236}">
                    <a16:creationId xmlns:a16="http://schemas.microsoft.com/office/drawing/2014/main" id="{A1853D6A-1A3C-4391-8D47-C5DD8EDE5B5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40413" y="1771650"/>
                <a:ext cx="327025" cy="363537"/>
              </a:xfrm>
              <a:custGeom>
                <a:avLst/>
                <a:gdLst>
                  <a:gd name="T0" fmla="*/ 22 w 87"/>
                  <a:gd name="T1" fmla="*/ 20 h 97"/>
                  <a:gd name="T2" fmla="*/ 86 w 87"/>
                  <a:gd name="T3" fmla="*/ 54 h 97"/>
                  <a:gd name="T4" fmla="*/ 33 w 87"/>
                  <a:gd name="T5" fmla="*/ 88 h 97"/>
                  <a:gd name="T6" fmla="*/ 12 w 87"/>
                  <a:gd name="T7" fmla="*/ 31 h 97"/>
                  <a:gd name="T8" fmla="*/ 22 w 87"/>
                  <a:gd name="T9" fmla="*/ 2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97">
                    <a:moveTo>
                      <a:pt x="22" y="20"/>
                    </a:moveTo>
                    <a:cubicBezTo>
                      <a:pt x="48" y="0"/>
                      <a:pt x="87" y="22"/>
                      <a:pt x="86" y="54"/>
                    </a:cubicBezTo>
                    <a:cubicBezTo>
                      <a:pt x="85" y="82"/>
                      <a:pt x="57" y="97"/>
                      <a:pt x="33" y="88"/>
                    </a:cubicBezTo>
                    <a:cubicBezTo>
                      <a:pt x="12" y="79"/>
                      <a:pt x="0" y="52"/>
                      <a:pt x="12" y="31"/>
                    </a:cubicBezTo>
                    <a:cubicBezTo>
                      <a:pt x="15" y="27"/>
                      <a:pt x="18" y="23"/>
                      <a:pt x="22" y="2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4" name="Freeform 205">
                <a:extLst>
                  <a:ext uri="{FF2B5EF4-FFF2-40B4-BE49-F238E27FC236}">
                    <a16:creationId xmlns:a16="http://schemas.microsoft.com/office/drawing/2014/main" id="{3CD6AA1F-4BAA-4EE2-91FD-31CF5BF6E1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42013" y="1873250"/>
                <a:ext cx="168275" cy="168275"/>
              </a:xfrm>
              <a:custGeom>
                <a:avLst/>
                <a:gdLst>
                  <a:gd name="T0" fmla="*/ 10 w 45"/>
                  <a:gd name="T1" fmla="*/ 7 h 45"/>
                  <a:gd name="T2" fmla="*/ 38 w 45"/>
                  <a:gd name="T3" fmla="*/ 9 h 45"/>
                  <a:gd name="T4" fmla="*/ 35 w 45"/>
                  <a:gd name="T5" fmla="*/ 38 h 45"/>
                  <a:gd name="T6" fmla="*/ 7 w 45"/>
                  <a:gd name="T7" fmla="*/ 35 h 45"/>
                  <a:gd name="T8" fmla="*/ 10 w 45"/>
                  <a:gd name="T9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10" y="7"/>
                    </a:moveTo>
                    <a:cubicBezTo>
                      <a:pt x="18" y="0"/>
                      <a:pt x="31" y="1"/>
                      <a:pt x="38" y="9"/>
                    </a:cubicBezTo>
                    <a:cubicBezTo>
                      <a:pt x="45" y="18"/>
                      <a:pt x="44" y="31"/>
                      <a:pt x="35" y="38"/>
                    </a:cubicBezTo>
                    <a:cubicBezTo>
                      <a:pt x="27" y="45"/>
                      <a:pt x="14" y="44"/>
                      <a:pt x="7" y="35"/>
                    </a:cubicBezTo>
                    <a:cubicBezTo>
                      <a:pt x="0" y="27"/>
                      <a:pt x="1" y="14"/>
                      <a:pt x="10" y="7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5" name="Freeform 207">
                <a:extLst>
                  <a:ext uri="{FF2B5EF4-FFF2-40B4-BE49-F238E27FC236}">
                    <a16:creationId xmlns:a16="http://schemas.microsoft.com/office/drawing/2014/main" id="{62795693-8F9B-43DE-8EAC-DC36F465C0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63900" y="5413375"/>
                <a:ext cx="333375" cy="352425"/>
              </a:xfrm>
              <a:custGeom>
                <a:avLst/>
                <a:gdLst>
                  <a:gd name="T0" fmla="*/ 16 w 89"/>
                  <a:gd name="T1" fmla="*/ 24 h 94"/>
                  <a:gd name="T2" fmla="*/ 85 w 89"/>
                  <a:gd name="T3" fmla="*/ 46 h 94"/>
                  <a:gd name="T4" fmla="*/ 38 w 89"/>
                  <a:gd name="T5" fmla="*/ 89 h 94"/>
                  <a:gd name="T6" fmla="*/ 8 w 89"/>
                  <a:gd name="T7" fmla="*/ 37 h 94"/>
                  <a:gd name="T8" fmla="*/ 16 w 89"/>
                  <a:gd name="T9" fmla="*/ 2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4">
                    <a:moveTo>
                      <a:pt x="16" y="24"/>
                    </a:moveTo>
                    <a:cubicBezTo>
                      <a:pt x="38" y="0"/>
                      <a:pt x="80" y="15"/>
                      <a:pt x="85" y="46"/>
                    </a:cubicBezTo>
                    <a:cubicBezTo>
                      <a:pt x="89" y="74"/>
                      <a:pt x="63" y="94"/>
                      <a:pt x="38" y="89"/>
                    </a:cubicBezTo>
                    <a:cubicBezTo>
                      <a:pt x="16" y="83"/>
                      <a:pt x="0" y="59"/>
                      <a:pt x="8" y="37"/>
                    </a:cubicBezTo>
                    <a:cubicBezTo>
                      <a:pt x="10" y="32"/>
                      <a:pt x="12" y="28"/>
                      <a:pt x="16" y="24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6" name="Freeform 208">
                <a:extLst>
                  <a:ext uri="{FF2B5EF4-FFF2-40B4-BE49-F238E27FC236}">
                    <a16:creationId xmlns:a16="http://schemas.microsoft.com/office/drawing/2014/main" id="{87FD022E-085D-405C-B71F-2136BCE4AF8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357563" y="5507038"/>
                <a:ext cx="169863" cy="168275"/>
              </a:xfrm>
              <a:custGeom>
                <a:avLst/>
                <a:gdLst>
                  <a:gd name="T0" fmla="*/ 8 w 45"/>
                  <a:gd name="T1" fmla="*/ 10 h 45"/>
                  <a:gd name="T2" fmla="*/ 36 w 45"/>
                  <a:gd name="T3" fmla="*/ 8 h 45"/>
                  <a:gd name="T4" fmla="*/ 38 w 45"/>
                  <a:gd name="T5" fmla="*/ 36 h 45"/>
                  <a:gd name="T6" fmla="*/ 10 w 45"/>
                  <a:gd name="T7" fmla="*/ 38 h 45"/>
                  <a:gd name="T8" fmla="*/ 8 w 45"/>
                  <a:gd name="T9" fmla="*/ 1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8" y="10"/>
                    </a:moveTo>
                    <a:cubicBezTo>
                      <a:pt x="15" y="2"/>
                      <a:pt x="27" y="0"/>
                      <a:pt x="36" y="8"/>
                    </a:cubicBezTo>
                    <a:cubicBezTo>
                      <a:pt x="44" y="15"/>
                      <a:pt x="45" y="27"/>
                      <a:pt x="38" y="36"/>
                    </a:cubicBezTo>
                    <a:cubicBezTo>
                      <a:pt x="31" y="44"/>
                      <a:pt x="18" y="45"/>
                      <a:pt x="10" y="38"/>
                    </a:cubicBezTo>
                    <a:cubicBezTo>
                      <a:pt x="2" y="31"/>
                      <a:pt x="0" y="18"/>
                      <a:pt x="8" y="1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7" name="Freeform 209">
                <a:extLst>
                  <a:ext uri="{FF2B5EF4-FFF2-40B4-BE49-F238E27FC236}">
                    <a16:creationId xmlns:a16="http://schemas.microsoft.com/office/drawing/2014/main" id="{07171CC5-6011-4835-B1E4-7B6BB34A982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526088" y="1550988"/>
                <a:ext cx="333375" cy="352425"/>
              </a:xfrm>
              <a:custGeom>
                <a:avLst/>
                <a:gdLst>
                  <a:gd name="T0" fmla="*/ 16 w 89"/>
                  <a:gd name="T1" fmla="*/ 24 h 94"/>
                  <a:gd name="T2" fmla="*/ 85 w 89"/>
                  <a:gd name="T3" fmla="*/ 46 h 94"/>
                  <a:gd name="T4" fmla="*/ 39 w 89"/>
                  <a:gd name="T5" fmla="*/ 88 h 94"/>
                  <a:gd name="T6" fmla="*/ 8 w 89"/>
                  <a:gd name="T7" fmla="*/ 36 h 94"/>
                  <a:gd name="T8" fmla="*/ 16 w 89"/>
                  <a:gd name="T9" fmla="*/ 2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4">
                    <a:moveTo>
                      <a:pt x="16" y="24"/>
                    </a:moveTo>
                    <a:cubicBezTo>
                      <a:pt x="38" y="0"/>
                      <a:pt x="80" y="15"/>
                      <a:pt x="85" y="46"/>
                    </a:cubicBezTo>
                    <a:cubicBezTo>
                      <a:pt x="89" y="74"/>
                      <a:pt x="64" y="94"/>
                      <a:pt x="39" y="88"/>
                    </a:cubicBezTo>
                    <a:cubicBezTo>
                      <a:pt x="16" y="83"/>
                      <a:pt x="0" y="58"/>
                      <a:pt x="8" y="36"/>
                    </a:cubicBezTo>
                    <a:cubicBezTo>
                      <a:pt x="10" y="32"/>
                      <a:pt x="13" y="27"/>
                      <a:pt x="16" y="24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8" name="Freeform 210">
                <a:extLst>
                  <a:ext uri="{FF2B5EF4-FFF2-40B4-BE49-F238E27FC236}">
                    <a16:creationId xmlns:a16="http://schemas.microsoft.com/office/drawing/2014/main" id="{79B5A62D-5558-4003-BDAA-30F701CFD9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622925" y="1644650"/>
                <a:ext cx="168275" cy="168275"/>
              </a:xfrm>
              <a:custGeom>
                <a:avLst/>
                <a:gdLst>
                  <a:gd name="T0" fmla="*/ 7 w 45"/>
                  <a:gd name="T1" fmla="*/ 10 h 45"/>
                  <a:gd name="T2" fmla="*/ 35 w 45"/>
                  <a:gd name="T3" fmla="*/ 7 h 45"/>
                  <a:gd name="T4" fmla="*/ 38 w 45"/>
                  <a:gd name="T5" fmla="*/ 36 h 45"/>
                  <a:gd name="T6" fmla="*/ 9 w 45"/>
                  <a:gd name="T7" fmla="*/ 38 h 45"/>
                  <a:gd name="T8" fmla="*/ 7 w 45"/>
                  <a:gd name="T9" fmla="*/ 1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7" y="10"/>
                    </a:moveTo>
                    <a:cubicBezTo>
                      <a:pt x="14" y="1"/>
                      <a:pt x="27" y="0"/>
                      <a:pt x="35" y="7"/>
                    </a:cubicBezTo>
                    <a:cubicBezTo>
                      <a:pt x="44" y="14"/>
                      <a:pt x="45" y="27"/>
                      <a:pt x="38" y="36"/>
                    </a:cubicBezTo>
                    <a:cubicBezTo>
                      <a:pt x="30" y="44"/>
                      <a:pt x="18" y="45"/>
                      <a:pt x="9" y="38"/>
                    </a:cubicBezTo>
                    <a:cubicBezTo>
                      <a:pt x="1" y="31"/>
                      <a:pt x="0" y="18"/>
                      <a:pt x="7" y="1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9" name="Freeform 211">
                <a:extLst>
                  <a:ext uri="{FF2B5EF4-FFF2-40B4-BE49-F238E27FC236}">
                    <a16:creationId xmlns:a16="http://schemas.microsoft.com/office/drawing/2014/main" id="{CB446F87-1524-448A-99CD-226AA30483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24263" y="5589588"/>
                <a:ext cx="338138" cy="330200"/>
              </a:xfrm>
              <a:custGeom>
                <a:avLst/>
                <a:gdLst>
                  <a:gd name="T0" fmla="*/ 10 w 90"/>
                  <a:gd name="T1" fmla="*/ 27 h 88"/>
                  <a:gd name="T2" fmla="*/ 82 w 90"/>
                  <a:gd name="T3" fmla="*/ 37 h 88"/>
                  <a:gd name="T4" fmla="*/ 43 w 90"/>
                  <a:gd name="T5" fmla="*/ 87 h 88"/>
                  <a:gd name="T6" fmla="*/ 4 w 90"/>
                  <a:gd name="T7" fmla="*/ 41 h 88"/>
                  <a:gd name="T8" fmla="*/ 10 w 90"/>
                  <a:gd name="T9" fmla="*/ 2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88">
                    <a:moveTo>
                      <a:pt x="10" y="27"/>
                    </a:moveTo>
                    <a:cubicBezTo>
                      <a:pt x="27" y="0"/>
                      <a:pt x="71" y="7"/>
                      <a:pt x="82" y="37"/>
                    </a:cubicBezTo>
                    <a:cubicBezTo>
                      <a:pt x="90" y="64"/>
                      <a:pt x="69" y="88"/>
                      <a:pt x="43" y="87"/>
                    </a:cubicBezTo>
                    <a:cubicBezTo>
                      <a:pt x="20" y="85"/>
                      <a:pt x="0" y="64"/>
                      <a:pt x="4" y="41"/>
                    </a:cubicBezTo>
                    <a:cubicBezTo>
                      <a:pt x="5" y="36"/>
                      <a:pt x="7" y="31"/>
                      <a:pt x="10" y="27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0" name="Freeform 212">
                <a:extLst>
                  <a:ext uri="{FF2B5EF4-FFF2-40B4-BE49-F238E27FC236}">
                    <a16:creationId xmlns:a16="http://schemas.microsoft.com/office/drawing/2014/main" id="{CE5197D6-1C72-49E9-9879-4581CC6CF9B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709988" y="5672138"/>
                <a:ext cx="169863" cy="171450"/>
              </a:xfrm>
              <a:custGeom>
                <a:avLst/>
                <a:gdLst>
                  <a:gd name="T0" fmla="*/ 5 w 45"/>
                  <a:gd name="T1" fmla="*/ 13 h 46"/>
                  <a:gd name="T2" fmla="*/ 32 w 45"/>
                  <a:gd name="T3" fmla="*/ 6 h 46"/>
                  <a:gd name="T4" fmla="*/ 40 w 45"/>
                  <a:gd name="T5" fmla="*/ 33 h 46"/>
                  <a:gd name="T6" fmla="*/ 12 w 45"/>
                  <a:gd name="T7" fmla="*/ 40 h 46"/>
                  <a:gd name="T8" fmla="*/ 5 w 45"/>
                  <a:gd name="T9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6">
                    <a:moveTo>
                      <a:pt x="5" y="13"/>
                    </a:moveTo>
                    <a:cubicBezTo>
                      <a:pt x="11" y="4"/>
                      <a:pt x="23" y="0"/>
                      <a:pt x="32" y="6"/>
                    </a:cubicBezTo>
                    <a:cubicBezTo>
                      <a:pt x="42" y="11"/>
                      <a:pt x="45" y="24"/>
                      <a:pt x="40" y="33"/>
                    </a:cubicBezTo>
                    <a:cubicBezTo>
                      <a:pt x="34" y="43"/>
                      <a:pt x="22" y="46"/>
                      <a:pt x="12" y="40"/>
                    </a:cubicBezTo>
                    <a:cubicBezTo>
                      <a:pt x="3" y="35"/>
                      <a:pt x="0" y="23"/>
                      <a:pt x="5" y="13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1" name="Freeform 213">
                <a:extLst>
                  <a:ext uri="{FF2B5EF4-FFF2-40B4-BE49-F238E27FC236}">
                    <a16:creationId xmlns:a16="http://schemas.microsoft.com/office/drawing/2014/main" id="{F27C7DD3-B128-4531-B42C-269F26CB6E9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180013" y="1389063"/>
                <a:ext cx="341313" cy="330200"/>
              </a:xfrm>
              <a:custGeom>
                <a:avLst/>
                <a:gdLst>
                  <a:gd name="T0" fmla="*/ 10 w 91"/>
                  <a:gd name="T1" fmla="*/ 28 h 88"/>
                  <a:gd name="T2" fmla="*/ 82 w 91"/>
                  <a:gd name="T3" fmla="*/ 38 h 88"/>
                  <a:gd name="T4" fmla="*/ 43 w 91"/>
                  <a:gd name="T5" fmla="*/ 88 h 88"/>
                  <a:gd name="T6" fmla="*/ 5 w 91"/>
                  <a:gd name="T7" fmla="*/ 42 h 88"/>
                  <a:gd name="T8" fmla="*/ 10 w 91"/>
                  <a:gd name="T9" fmla="*/ 2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8">
                    <a:moveTo>
                      <a:pt x="10" y="28"/>
                    </a:moveTo>
                    <a:cubicBezTo>
                      <a:pt x="28" y="0"/>
                      <a:pt x="71" y="8"/>
                      <a:pt x="82" y="38"/>
                    </a:cubicBezTo>
                    <a:cubicBezTo>
                      <a:pt x="91" y="65"/>
                      <a:pt x="69" y="88"/>
                      <a:pt x="43" y="88"/>
                    </a:cubicBezTo>
                    <a:cubicBezTo>
                      <a:pt x="20" y="86"/>
                      <a:pt x="0" y="65"/>
                      <a:pt x="5" y="42"/>
                    </a:cubicBezTo>
                    <a:cubicBezTo>
                      <a:pt x="5" y="37"/>
                      <a:pt x="7" y="32"/>
                      <a:pt x="10" y="28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2" name="Freeform 214">
                <a:extLst>
                  <a:ext uri="{FF2B5EF4-FFF2-40B4-BE49-F238E27FC236}">
                    <a16:creationId xmlns:a16="http://schemas.microsoft.com/office/drawing/2014/main" id="{3C7160EC-9E88-49C1-A7DB-EF562822BD4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67325" y="1476375"/>
                <a:ext cx="171450" cy="171450"/>
              </a:xfrm>
              <a:custGeom>
                <a:avLst/>
                <a:gdLst>
                  <a:gd name="T0" fmla="*/ 5 w 46"/>
                  <a:gd name="T1" fmla="*/ 13 h 46"/>
                  <a:gd name="T2" fmla="*/ 33 w 46"/>
                  <a:gd name="T3" fmla="*/ 5 h 46"/>
                  <a:gd name="T4" fmla="*/ 40 w 46"/>
                  <a:gd name="T5" fmla="*/ 33 h 46"/>
                  <a:gd name="T6" fmla="*/ 13 w 46"/>
                  <a:gd name="T7" fmla="*/ 40 h 46"/>
                  <a:gd name="T8" fmla="*/ 5 w 46"/>
                  <a:gd name="T9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5" y="13"/>
                    </a:moveTo>
                    <a:cubicBezTo>
                      <a:pt x="11" y="3"/>
                      <a:pt x="23" y="0"/>
                      <a:pt x="33" y="5"/>
                    </a:cubicBezTo>
                    <a:cubicBezTo>
                      <a:pt x="42" y="11"/>
                      <a:pt x="46" y="23"/>
                      <a:pt x="40" y="33"/>
                    </a:cubicBezTo>
                    <a:cubicBezTo>
                      <a:pt x="34" y="42"/>
                      <a:pt x="22" y="46"/>
                      <a:pt x="13" y="40"/>
                    </a:cubicBezTo>
                    <a:cubicBezTo>
                      <a:pt x="3" y="35"/>
                      <a:pt x="0" y="22"/>
                      <a:pt x="5" y="13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3" name="Freeform 215">
                <a:extLst>
                  <a:ext uri="{FF2B5EF4-FFF2-40B4-BE49-F238E27FC236}">
                    <a16:creationId xmlns:a16="http://schemas.microsoft.com/office/drawing/2014/main" id="{3755E383-A2A9-4A6E-BD57-35AE020500E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14788" y="5702300"/>
                <a:ext cx="333375" cy="325437"/>
              </a:xfrm>
              <a:custGeom>
                <a:avLst/>
                <a:gdLst>
                  <a:gd name="T0" fmla="*/ 3 w 89"/>
                  <a:gd name="T1" fmla="*/ 31 h 87"/>
                  <a:gd name="T2" fmla="*/ 76 w 89"/>
                  <a:gd name="T3" fmla="*/ 28 h 87"/>
                  <a:gd name="T4" fmla="*/ 46 w 89"/>
                  <a:gd name="T5" fmla="*/ 84 h 87"/>
                  <a:gd name="T6" fmla="*/ 0 w 89"/>
                  <a:gd name="T7" fmla="*/ 45 h 87"/>
                  <a:gd name="T8" fmla="*/ 3 w 89"/>
                  <a:gd name="T9" fmla="*/ 3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7">
                    <a:moveTo>
                      <a:pt x="3" y="31"/>
                    </a:moveTo>
                    <a:cubicBezTo>
                      <a:pt x="15" y="1"/>
                      <a:pt x="60" y="0"/>
                      <a:pt x="76" y="28"/>
                    </a:cubicBezTo>
                    <a:cubicBezTo>
                      <a:pt x="89" y="53"/>
                      <a:pt x="71" y="80"/>
                      <a:pt x="46" y="84"/>
                    </a:cubicBezTo>
                    <a:cubicBezTo>
                      <a:pt x="23" y="87"/>
                      <a:pt x="0" y="69"/>
                      <a:pt x="0" y="45"/>
                    </a:cubicBezTo>
                    <a:cubicBezTo>
                      <a:pt x="0" y="40"/>
                      <a:pt x="1" y="35"/>
                      <a:pt x="3" y="31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4" name="Freeform 216">
                <a:extLst>
                  <a:ext uri="{FF2B5EF4-FFF2-40B4-BE49-F238E27FC236}">
                    <a16:creationId xmlns:a16="http://schemas.microsoft.com/office/drawing/2014/main" id="{D57ABD95-6E51-4C69-95D9-60A4341988B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86225" y="5776913"/>
                <a:ext cx="168275" cy="168275"/>
              </a:xfrm>
              <a:custGeom>
                <a:avLst/>
                <a:gdLst>
                  <a:gd name="T0" fmla="*/ 3 w 45"/>
                  <a:gd name="T1" fmla="*/ 16 h 45"/>
                  <a:gd name="T2" fmla="*/ 29 w 45"/>
                  <a:gd name="T3" fmla="*/ 4 h 45"/>
                  <a:gd name="T4" fmla="*/ 41 w 45"/>
                  <a:gd name="T5" fmla="*/ 29 h 45"/>
                  <a:gd name="T6" fmla="*/ 15 w 45"/>
                  <a:gd name="T7" fmla="*/ 41 h 45"/>
                  <a:gd name="T8" fmla="*/ 3 w 45"/>
                  <a:gd name="T9" fmla="*/ 1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3" y="16"/>
                    </a:moveTo>
                    <a:cubicBezTo>
                      <a:pt x="7" y="5"/>
                      <a:pt x="19" y="0"/>
                      <a:pt x="29" y="4"/>
                    </a:cubicBezTo>
                    <a:cubicBezTo>
                      <a:pt x="39" y="7"/>
                      <a:pt x="45" y="19"/>
                      <a:pt x="41" y="29"/>
                    </a:cubicBezTo>
                    <a:cubicBezTo>
                      <a:pt x="37" y="40"/>
                      <a:pt x="26" y="45"/>
                      <a:pt x="15" y="41"/>
                    </a:cubicBezTo>
                    <a:cubicBezTo>
                      <a:pt x="5" y="37"/>
                      <a:pt x="0" y="26"/>
                      <a:pt x="3" y="1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5" name="Freeform 217">
                <a:extLst>
                  <a:ext uri="{FF2B5EF4-FFF2-40B4-BE49-F238E27FC236}">
                    <a16:creationId xmlns:a16="http://schemas.microsoft.com/office/drawing/2014/main" id="{CAC0CA4E-A25E-4D72-B524-E123F6B83D0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16475" y="1300163"/>
                <a:ext cx="333375" cy="322262"/>
              </a:xfrm>
              <a:custGeom>
                <a:avLst/>
                <a:gdLst>
                  <a:gd name="T0" fmla="*/ 4 w 89"/>
                  <a:gd name="T1" fmla="*/ 30 h 86"/>
                  <a:gd name="T2" fmla="*/ 76 w 89"/>
                  <a:gd name="T3" fmla="*/ 28 h 86"/>
                  <a:gd name="T4" fmla="*/ 47 w 89"/>
                  <a:gd name="T5" fmla="*/ 83 h 86"/>
                  <a:gd name="T6" fmla="*/ 1 w 89"/>
                  <a:gd name="T7" fmla="*/ 45 h 86"/>
                  <a:gd name="T8" fmla="*/ 4 w 89"/>
                  <a:gd name="T9" fmla="*/ 3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6">
                    <a:moveTo>
                      <a:pt x="4" y="30"/>
                    </a:moveTo>
                    <a:cubicBezTo>
                      <a:pt x="16" y="0"/>
                      <a:pt x="61" y="0"/>
                      <a:pt x="76" y="28"/>
                    </a:cubicBezTo>
                    <a:cubicBezTo>
                      <a:pt x="89" y="53"/>
                      <a:pt x="72" y="80"/>
                      <a:pt x="47" y="83"/>
                    </a:cubicBezTo>
                    <a:cubicBezTo>
                      <a:pt x="24" y="86"/>
                      <a:pt x="0" y="68"/>
                      <a:pt x="1" y="45"/>
                    </a:cubicBezTo>
                    <a:cubicBezTo>
                      <a:pt x="0" y="40"/>
                      <a:pt x="1" y="35"/>
                      <a:pt x="4" y="3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6" name="Freeform 218">
                <a:extLst>
                  <a:ext uri="{FF2B5EF4-FFF2-40B4-BE49-F238E27FC236}">
                    <a16:creationId xmlns:a16="http://schemas.microsoft.com/office/drawing/2014/main" id="{B19C8F3D-B420-4E28-B2D3-4BF682317F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87913" y="1370013"/>
                <a:ext cx="168275" cy="169862"/>
              </a:xfrm>
              <a:custGeom>
                <a:avLst/>
                <a:gdLst>
                  <a:gd name="T0" fmla="*/ 4 w 45"/>
                  <a:gd name="T1" fmla="*/ 16 h 45"/>
                  <a:gd name="T2" fmla="*/ 30 w 45"/>
                  <a:gd name="T3" fmla="*/ 4 h 45"/>
                  <a:gd name="T4" fmla="*/ 42 w 45"/>
                  <a:gd name="T5" fmla="*/ 30 h 45"/>
                  <a:gd name="T6" fmla="*/ 16 w 45"/>
                  <a:gd name="T7" fmla="*/ 42 h 45"/>
                  <a:gd name="T8" fmla="*/ 4 w 45"/>
                  <a:gd name="T9" fmla="*/ 1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4" y="16"/>
                    </a:moveTo>
                    <a:cubicBezTo>
                      <a:pt x="8" y="6"/>
                      <a:pt x="19" y="0"/>
                      <a:pt x="30" y="4"/>
                    </a:cubicBezTo>
                    <a:cubicBezTo>
                      <a:pt x="40" y="8"/>
                      <a:pt x="45" y="19"/>
                      <a:pt x="42" y="30"/>
                    </a:cubicBezTo>
                    <a:cubicBezTo>
                      <a:pt x="38" y="40"/>
                      <a:pt x="26" y="45"/>
                      <a:pt x="16" y="42"/>
                    </a:cubicBezTo>
                    <a:cubicBezTo>
                      <a:pt x="6" y="38"/>
                      <a:pt x="0" y="26"/>
                      <a:pt x="4" y="1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7" name="Freeform 219">
                <a:extLst>
                  <a:ext uri="{FF2B5EF4-FFF2-40B4-BE49-F238E27FC236}">
                    <a16:creationId xmlns:a16="http://schemas.microsoft.com/office/drawing/2014/main" id="{6C79C10A-9E1E-468F-BA0C-8CDE39F11A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00550" y="5727700"/>
                <a:ext cx="338138" cy="344487"/>
              </a:xfrm>
              <a:custGeom>
                <a:avLst/>
                <a:gdLst>
                  <a:gd name="T0" fmla="*/ 1 w 90"/>
                  <a:gd name="T1" fmla="*/ 40 h 92"/>
                  <a:gd name="T2" fmla="*/ 73 w 90"/>
                  <a:gd name="T3" fmla="*/ 25 h 92"/>
                  <a:gd name="T4" fmla="*/ 53 w 90"/>
                  <a:gd name="T5" fmla="*/ 85 h 92"/>
                  <a:gd name="T6" fmla="*/ 1 w 90"/>
                  <a:gd name="T7" fmla="*/ 55 h 92"/>
                  <a:gd name="T8" fmla="*/ 1 w 90"/>
                  <a:gd name="T9" fmla="*/ 4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92">
                    <a:moveTo>
                      <a:pt x="1" y="40"/>
                    </a:moveTo>
                    <a:cubicBezTo>
                      <a:pt x="9" y="8"/>
                      <a:pt x="52" y="0"/>
                      <a:pt x="73" y="25"/>
                    </a:cubicBezTo>
                    <a:cubicBezTo>
                      <a:pt x="90" y="47"/>
                      <a:pt x="78" y="77"/>
                      <a:pt x="53" y="85"/>
                    </a:cubicBezTo>
                    <a:cubicBezTo>
                      <a:pt x="31" y="92"/>
                      <a:pt x="5" y="78"/>
                      <a:pt x="1" y="55"/>
                    </a:cubicBezTo>
                    <a:cubicBezTo>
                      <a:pt x="0" y="50"/>
                      <a:pt x="0" y="45"/>
                      <a:pt x="1" y="4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8" name="Freeform 220">
                <a:extLst>
                  <a:ext uri="{FF2B5EF4-FFF2-40B4-BE49-F238E27FC236}">
                    <a16:creationId xmlns:a16="http://schemas.microsoft.com/office/drawing/2014/main" id="{D2BD928B-9907-44EC-A9B9-E810AC4AD1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75163" y="5813425"/>
                <a:ext cx="161925" cy="165100"/>
              </a:xfrm>
              <a:custGeom>
                <a:avLst/>
                <a:gdLst>
                  <a:gd name="T0" fmla="*/ 1 w 43"/>
                  <a:gd name="T1" fmla="*/ 18 h 44"/>
                  <a:gd name="T2" fmla="*/ 25 w 43"/>
                  <a:gd name="T3" fmla="*/ 2 h 44"/>
                  <a:gd name="T4" fmla="*/ 41 w 43"/>
                  <a:gd name="T5" fmla="*/ 25 h 44"/>
                  <a:gd name="T6" fmla="*/ 18 w 43"/>
                  <a:gd name="T7" fmla="*/ 42 h 44"/>
                  <a:gd name="T8" fmla="*/ 1 w 43"/>
                  <a:gd name="T9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1" y="18"/>
                    </a:moveTo>
                    <a:cubicBezTo>
                      <a:pt x="3" y="8"/>
                      <a:pt x="14" y="0"/>
                      <a:pt x="25" y="2"/>
                    </a:cubicBezTo>
                    <a:cubicBezTo>
                      <a:pt x="35" y="4"/>
                      <a:pt x="43" y="15"/>
                      <a:pt x="41" y="25"/>
                    </a:cubicBezTo>
                    <a:cubicBezTo>
                      <a:pt x="39" y="36"/>
                      <a:pt x="29" y="44"/>
                      <a:pt x="18" y="42"/>
                    </a:cubicBezTo>
                    <a:cubicBezTo>
                      <a:pt x="7" y="40"/>
                      <a:pt x="0" y="29"/>
                      <a:pt x="1" y="18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9" name="Freeform 221">
                <a:extLst>
                  <a:ext uri="{FF2B5EF4-FFF2-40B4-BE49-F238E27FC236}">
                    <a16:creationId xmlns:a16="http://schemas.microsoft.com/office/drawing/2014/main" id="{0EAC9358-E638-4CBA-873E-392ADC253B4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30713" y="1250950"/>
                <a:ext cx="333375" cy="344487"/>
              </a:xfrm>
              <a:custGeom>
                <a:avLst/>
                <a:gdLst>
                  <a:gd name="T0" fmla="*/ 1 w 89"/>
                  <a:gd name="T1" fmla="*/ 40 h 92"/>
                  <a:gd name="T2" fmla="*/ 72 w 89"/>
                  <a:gd name="T3" fmla="*/ 25 h 92"/>
                  <a:gd name="T4" fmla="*/ 53 w 89"/>
                  <a:gd name="T5" fmla="*/ 85 h 92"/>
                  <a:gd name="T6" fmla="*/ 1 w 89"/>
                  <a:gd name="T7" fmla="*/ 55 h 92"/>
                  <a:gd name="T8" fmla="*/ 1 w 89"/>
                  <a:gd name="T9" fmla="*/ 4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2">
                    <a:moveTo>
                      <a:pt x="1" y="40"/>
                    </a:moveTo>
                    <a:cubicBezTo>
                      <a:pt x="8" y="8"/>
                      <a:pt x="52" y="0"/>
                      <a:pt x="72" y="25"/>
                    </a:cubicBezTo>
                    <a:cubicBezTo>
                      <a:pt x="89" y="47"/>
                      <a:pt x="77" y="77"/>
                      <a:pt x="53" y="85"/>
                    </a:cubicBezTo>
                    <a:cubicBezTo>
                      <a:pt x="30" y="92"/>
                      <a:pt x="4" y="78"/>
                      <a:pt x="1" y="55"/>
                    </a:cubicBezTo>
                    <a:cubicBezTo>
                      <a:pt x="0" y="50"/>
                      <a:pt x="0" y="45"/>
                      <a:pt x="1" y="4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0" name="Freeform 222">
                <a:extLst>
                  <a:ext uri="{FF2B5EF4-FFF2-40B4-BE49-F238E27FC236}">
                    <a16:creationId xmlns:a16="http://schemas.microsoft.com/office/drawing/2014/main" id="{09B221AB-65F8-4C96-9CB3-0A8A6F281E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02150" y="1336675"/>
                <a:ext cx="160338" cy="165100"/>
              </a:xfrm>
              <a:custGeom>
                <a:avLst/>
                <a:gdLst>
                  <a:gd name="T0" fmla="*/ 2 w 43"/>
                  <a:gd name="T1" fmla="*/ 19 h 44"/>
                  <a:gd name="T2" fmla="*/ 25 w 43"/>
                  <a:gd name="T3" fmla="*/ 2 h 44"/>
                  <a:gd name="T4" fmla="*/ 41 w 43"/>
                  <a:gd name="T5" fmla="*/ 26 h 44"/>
                  <a:gd name="T6" fmla="*/ 18 w 43"/>
                  <a:gd name="T7" fmla="*/ 42 h 44"/>
                  <a:gd name="T8" fmla="*/ 2 w 43"/>
                  <a:gd name="T9" fmla="*/ 1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2" y="19"/>
                    </a:moveTo>
                    <a:cubicBezTo>
                      <a:pt x="4" y="8"/>
                      <a:pt x="14" y="0"/>
                      <a:pt x="25" y="2"/>
                    </a:cubicBezTo>
                    <a:cubicBezTo>
                      <a:pt x="36" y="4"/>
                      <a:pt x="43" y="15"/>
                      <a:pt x="41" y="26"/>
                    </a:cubicBezTo>
                    <a:cubicBezTo>
                      <a:pt x="39" y="36"/>
                      <a:pt x="29" y="44"/>
                      <a:pt x="18" y="42"/>
                    </a:cubicBezTo>
                    <a:cubicBezTo>
                      <a:pt x="7" y="40"/>
                      <a:pt x="0" y="29"/>
                      <a:pt x="2" y="19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1" name="Freeform 223">
                <a:extLst>
                  <a:ext uri="{FF2B5EF4-FFF2-40B4-BE49-F238E27FC236}">
                    <a16:creationId xmlns:a16="http://schemas.microsoft.com/office/drawing/2014/main" id="{7D3E78B8-52A1-461B-B626-BFF7DBC187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94175" y="1052513"/>
                <a:ext cx="330200" cy="352425"/>
              </a:xfrm>
              <a:custGeom>
                <a:avLst/>
                <a:gdLst>
                  <a:gd name="T0" fmla="*/ 88 w 88"/>
                  <a:gd name="T1" fmla="*/ 46 h 94"/>
                  <a:gd name="T2" fmla="*/ 21 w 88"/>
                  <a:gd name="T3" fmla="*/ 73 h 94"/>
                  <a:gd name="T4" fmla="*/ 29 w 88"/>
                  <a:gd name="T5" fmla="*/ 11 h 94"/>
                  <a:gd name="T6" fmla="*/ 86 w 88"/>
                  <a:gd name="T7" fmla="*/ 31 h 94"/>
                  <a:gd name="T8" fmla="*/ 88 w 88"/>
                  <a:gd name="T9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4">
                    <a:moveTo>
                      <a:pt x="88" y="46"/>
                    </a:moveTo>
                    <a:cubicBezTo>
                      <a:pt x="87" y="78"/>
                      <a:pt x="45" y="94"/>
                      <a:pt x="21" y="73"/>
                    </a:cubicBezTo>
                    <a:cubicBezTo>
                      <a:pt x="0" y="54"/>
                      <a:pt x="7" y="23"/>
                      <a:pt x="29" y="11"/>
                    </a:cubicBezTo>
                    <a:cubicBezTo>
                      <a:pt x="50" y="0"/>
                      <a:pt x="78" y="9"/>
                      <a:pt x="86" y="31"/>
                    </a:cubicBezTo>
                    <a:cubicBezTo>
                      <a:pt x="88" y="36"/>
                      <a:pt x="88" y="41"/>
                      <a:pt x="88" y="4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2" name="Oval 224">
                <a:extLst>
                  <a:ext uri="{FF2B5EF4-FFF2-40B4-BE49-F238E27FC236}">
                    <a16:creationId xmlns:a16="http://schemas.microsoft.com/office/drawing/2014/main" id="{69EAA198-5175-43B0-8A6E-86CA4A3E357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98950" y="1157288"/>
                <a:ext cx="150813" cy="149225"/>
              </a:xfrm>
              <a:prstGeom prst="ellipse">
                <a:avLst/>
              </a:prstGeom>
              <a:grpFill/>
              <a:ln w="127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3" name="Freeform 225">
                <a:extLst>
                  <a:ext uri="{FF2B5EF4-FFF2-40B4-BE49-F238E27FC236}">
                    <a16:creationId xmlns:a16="http://schemas.microsoft.com/office/drawing/2014/main" id="{0FBF65BD-F4C6-44B2-B60A-73A1E18E2CE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87875" y="5956300"/>
                <a:ext cx="330200" cy="352425"/>
              </a:xfrm>
              <a:custGeom>
                <a:avLst/>
                <a:gdLst>
                  <a:gd name="T0" fmla="*/ 88 w 88"/>
                  <a:gd name="T1" fmla="*/ 46 h 94"/>
                  <a:gd name="T2" fmla="*/ 20 w 88"/>
                  <a:gd name="T3" fmla="*/ 73 h 94"/>
                  <a:gd name="T4" fmla="*/ 29 w 88"/>
                  <a:gd name="T5" fmla="*/ 11 h 94"/>
                  <a:gd name="T6" fmla="*/ 86 w 88"/>
                  <a:gd name="T7" fmla="*/ 31 h 94"/>
                  <a:gd name="T8" fmla="*/ 88 w 88"/>
                  <a:gd name="T9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4">
                    <a:moveTo>
                      <a:pt x="88" y="46"/>
                    </a:moveTo>
                    <a:cubicBezTo>
                      <a:pt x="86" y="79"/>
                      <a:pt x="45" y="94"/>
                      <a:pt x="20" y="73"/>
                    </a:cubicBezTo>
                    <a:cubicBezTo>
                      <a:pt x="0" y="54"/>
                      <a:pt x="7" y="23"/>
                      <a:pt x="29" y="11"/>
                    </a:cubicBezTo>
                    <a:cubicBezTo>
                      <a:pt x="50" y="0"/>
                      <a:pt x="78" y="9"/>
                      <a:pt x="86" y="31"/>
                    </a:cubicBezTo>
                    <a:cubicBezTo>
                      <a:pt x="87" y="36"/>
                      <a:pt x="88" y="41"/>
                      <a:pt x="88" y="4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4" name="Oval 226">
                <a:extLst>
                  <a:ext uri="{FF2B5EF4-FFF2-40B4-BE49-F238E27FC236}">
                    <a16:creationId xmlns:a16="http://schemas.microsoft.com/office/drawing/2014/main" id="{C9893384-DE8A-44CC-BB75-8059870DF99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92650" y="6061075"/>
                <a:ext cx="150813" cy="150812"/>
              </a:xfrm>
              <a:prstGeom prst="ellipse">
                <a:avLst/>
              </a:prstGeom>
              <a:grpFill/>
              <a:ln w="127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5" name="Freeform 227">
                <a:extLst>
                  <a:ext uri="{FF2B5EF4-FFF2-40B4-BE49-F238E27FC236}">
                    <a16:creationId xmlns:a16="http://schemas.microsoft.com/office/drawing/2014/main" id="{B2887BF2-E862-43F4-9173-FF6BDC0F3C3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778250" y="1127125"/>
                <a:ext cx="336550" cy="349250"/>
              </a:xfrm>
              <a:custGeom>
                <a:avLst/>
                <a:gdLst>
                  <a:gd name="T0" fmla="*/ 86 w 90"/>
                  <a:gd name="T1" fmla="*/ 38 h 93"/>
                  <a:gd name="T2" fmla="*/ 24 w 90"/>
                  <a:gd name="T3" fmla="*/ 77 h 93"/>
                  <a:gd name="T4" fmla="*/ 22 w 90"/>
                  <a:gd name="T5" fmla="*/ 13 h 93"/>
                  <a:gd name="T6" fmla="*/ 81 w 90"/>
                  <a:gd name="T7" fmla="*/ 24 h 93"/>
                  <a:gd name="T8" fmla="*/ 86 w 90"/>
                  <a:gd name="T9" fmla="*/ 3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93">
                    <a:moveTo>
                      <a:pt x="86" y="38"/>
                    </a:moveTo>
                    <a:cubicBezTo>
                      <a:pt x="90" y="70"/>
                      <a:pt x="52" y="93"/>
                      <a:pt x="24" y="77"/>
                    </a:cubicBezTo>
                    <a:cubicBezTo>
                      <a:pt x="0" y="61"/>
                      <a:pt x="2" y="29"/>
                      <a:pt x="22" y="13"/>
                    </a:cubicBezTo>
                    <a:cubicBezTo>
                      <a:pt x="41" y="0"/>
                      <a:pt x="69" y="3"/>
                      <a:pt x="81" y="24"/>
                    </a:cubicBezTo>
                    <a:cubicBezTo>
                      <a:pt x="84" y="28"/>
                      <a:pt x="85" y="33"/>
                      <a:pt x="86" y="38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6" name="Freeform 228">
                <a:extLst>
                  <a:ext uri="{FF2B5EF4-FFF2-40B4-BE49-F238E27FC236}">
                    <a16:creationId xmlns:a16="http://schemas.microsoft.com/office/drawing/2014/main" id="{DD9EC00D-9945-4385-A89C-EDE4276021B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871913" y="1220788"/>
                <a:ext cx="165100" cy="165100"/>
              </a:xfrm>
              <a:custGeom>
                <a:avLst/>
                <a:gdLst>
                  <a:gd name="T0" fmla="*/ 42 w 44"/>
                  <a:gd name="T1" fmla="*/ 18 h 44"/>
                  <a:gd name="T2" fmla="*/ 25 w 44"/>
                  <a:gd name="T3" fmla="*/ 42 h 44"/>
                  <a:gd name="T4" fmla="*/ 2 w 44"/>
                  <a:gd name="T5" fmla="*/ 25 h 44"/>
                  <a:gd name="T6" fmla="*/ 18 w 44"/>
                  <a:gd name="T7" fmla="*/ 2 h 44"/>
                  <a:gd name="T8" fmla="*/ 42 w 44"/>
                  <a:gd name="T9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42" y="18"/>
                    </a:moveTo>
                    <a:cubicBezTo>
                      <a:pt x="44" y="29"/>
                      <a:pt x="36" y="40"/>
                      <a:pt x="25" y="42"/>
                    </a:cubicBezTo>
                    <a:cubicBezTo>
                      <a:pt x="15" y="44"/>
                      <a:pt x="4" y="36"/>
                      <a:pt x="2" y="25"/>
                    </a:cubicBezTo>
                    <a:cubicBezTo>
                      <a:pt x="0" y="15"/>
                      <a:pt x="8" y="4"/>
                      <a:pt x="18" y="2"/>
                    </a:cubicBezTo>
                    <a:cubicBezTo>
                      <a:pt x="29" y="0"/>
                      <a:pt x="40" y="8"/>
                      <a:pt x="42" y="18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7" name="Freeform 229">
                <a:extLst>
                  <a:ext uri="{FF2B5EF4-FFF2-40B4-BE49-F238E27FC236}">
                    <a16:creationId xmlns:a16="http://schemas.microsoft.com/office/drawing/2014/main" id="{D5C672C2-13BB-44FD-B0AA-DC0AF3C4A31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373438" y="1270000"/>
                <a:ext cx="352425" cy="341312"/>
              </a:xfrm>
              <a:custGeom>
                <a:avLst/>
                <a:gdLst>
                  <a:gd name="T0" fmla="*/ 85 w 94"/>
                  <a:gd name="T1" fmla="*/ 32 h 91"/>
                  <a:gd name="T2" fmla="*/ 30 w 94"/>
                  <a:gd name="T3" fmla="*/ 80 h 91"/>
                  <a:gd name="T4" fmla="*/ 17 w 94"/>
                  <a:gd name="T5" fmla="*/ 18 h 91"/>
                  <a:gd name="T6" fmla="*/ 77 w 94"/>
                  <a:gd name="T7" fmla="*/ 18 h 91"/>
                  <a:gd name="T8" fmla="*/ 85 w 94"/>
                  <a:gd name="T9" fmla="*/ 3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1">
                    <a:moveTo>
                      <a:pt x="85" y="32"/>
                    </a:moveTo>
                    <a:cubicBezTo>
                      <a:pt x="94" y="63"/>
                      <a:pt x="60" y="91"/>
                      <a:pt x="30" y="80"/>
                    </a:cubicBezTo>
                    <a:cubicBezTo>
                      <a:pt x="4" y="69"/>
                      <a:pt x="0" y="38"/>
                      <a:pt x="17" y="18"/>
                    </a:cubicBezTo>
                    <a:cubicBezTo>
                      <a:pt x="33" y="2"/>
                      <a:pt x="62" y="0"/>
                      <a:pt x="77" y="18"/>
                    </a:cubicBezTo>
                    <a:cubicBezTo>
                      <a:pt x="81" y="22"/>
                      <a:pt x="83" y="27"/>
                      <a:pt x="85" y="32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8" name="Freeform 230">
                <a:extLst>
                  <a:ext uri="{FF2B5EF4-FFF2-40B4-BE49-F238E27FC236}">
                    <a16:creationId xmlns:a16="http://schemas.microsoft.com/office/drawing/2014/main" id="{8D126956-74F9-4183-8C5A-5A11458B65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67100" y="1363663"/>
                <a:ext cx="168275" cy="168275"/>
              </a:xfrm>
              <a:custGeom>
                <a:avLst/>
                <a:gdLst>
                  <a:gd name="T0" fmla="*/ 42 w 45"/>
                  <a:gd name="T1" fmla="*/ 15 h 45"/>
                  <a:gd name="T2" fmla="*/ 30 w 45"/>
                  <a:gd name="T3" fmla="*/ 41 h 45"/>
                  <a:gd name="T4" fmla="*/ 4 w 45"/>
                  <a:gd name="T5" fmla="*/ 29 h 45"/>
                  <a:gd name="T6" fmla="*/ 16 w 45"/>
                  <a:gd name="T7" fmla="*/ 3 h 45"/>
                  <a:gd name="T8" fmla="*/ 42 w 45"/>
                  <a:gd name="T9" fmla="*/ 1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42" y="15"/>
                    </a:moveTo>
                    <a:cubicBezTo>
                      <a:pt x="45" y="26"/>
                      <a:pt x="40" y="37"/>
                      <a:pt x="30" y="41"/>
                    </a:cubicBezTo>
                    <a:cubicBezTo>
                      <a:pt x="19" y="45"/>
                      <a:pt x="8" y="39"/>
                      <a:pt x="4" y="29"/>
                    </a:cubicBezTo>
                    <a:cubicBezTo>
                      <a:pt x="0" y="19"/>
                      <a:pt x="6" y="7"/>
                      <a:pt x="16" y="3"/>
                    </a:cubicBezTo>
                    <a:cubicBezTo>
                      <a:pt x="26" y="0"/>
                      <a:pt x="38" y="5"/>
                      <a:pt x="42" y="15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9" name="Freeform 231">
                <a:extLst>
                  <a:ext uri="{FF2B5EF4-FFF2-40B4-BE49-F238E27FC236}">
                    <a16:creationId xmlns:a16="http://schemas.microsoft.com/office/drawing/2014/main" id="{190847BF-95A2-4385-B346-CDFB5A4483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419725" y="5746750"/>
                <a:ext cx="352425" cy="341312"/>
              </a:xfrm>
              <a:custGeom>
                <a:avLst/>
                <a:gdLst>
                  <a:gd name="T0" fmla="*/ 85 w 94"/>
                  <a:gd name="T1" fmla="*/ 31 h 91"/>
                  <a:gd name="T2" fmla="*/ 30 w 94"/>
                  <a:gd name="T3" fmla="*/ 80 h 91"/>
                  <a:gd name="T4" fmla="*/ 17 w 94"/>
                  <a:gd name="T5" fmla="*/ 18 h 91"/>
                  <a:gd name="T6" fmla="*/ 77 w 94"/>
                  <a:gd name="T7" fmla="*/ 18 h 91"/>
                  <a:gd name="T8" fmla="*/ 85 w 94"/>
                  <a:gd name="T9" fmla="*/ 3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1">
                    <a:moveTo>
                      <a:pt x="85" y="31"/>
                    </a:moveTo>
                    <a:cubicBezTo>
                      <a:pt x="94" y="62"/>
                      <a:pt x="60" y="91"/>
                      <a:pt x="30" y="80"/>
                    </a:cubicBezTo>
                    <a:cubicBezTo>
                      <a:pt x="4" y="69"/>
                      <a:pt x="0" y="37"/>
                      <a:pt x="17" y="18"/>
                    </a:cubicBezTo>
                    <a:cubicBezTo>
                      <a:pt x="33" y="1"/>
                      <a:pt x="62" y="0"/>
                      <a:pt x="77" y="18"/>
                    </a:cubicBezTo>
                    <a:cubicBezTo>
                      <a:pt x="81" y="21"/>
                      <a:pt x="83" y="26"/>
                      <a:pt x="85" y="31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0" name="Freeform 232">
                <a:extLst>
                  <a:ext uri="{FF2B5EF4-FFF2-40B4-BE49-F238E27FC236}">
                    <a16:creationId xmlns:a16="http://schemas.microsoft.com/office/drawing/2014/main" id="{0ACCEB95-D7DE-44EE-B81B-CFF7CDD7409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514975" y="5837238"/>
                <a:ext cx="168275" cy="168275"/>
              </a:xfrm>
              <a:custGeom>
                <a:avLst/>
                <a:gdLst>
                  <a:gd name="T0" fmla="*/ 42 w 45"/>
                  <a:gd name="T1" fmla="*/ 16 h 45"/>
                  <a:gd name="T2" fmla="*/ 30 w 45"/>
                  <a:gd name="T3" fmla="*/ 41 h 45"/>
                  <a:gd name="T4" fmla="*/ 4 w 45"/>
                  <a:gd name="T5" fmla="*/ 29 h 45"/>
                  <a:gd name="T6" fmla="*/ 16 w 45"/>
                  <a:gd name="T7" fmla="*/ 4 h 45"/>
                  <a:gd name="T8" fmla="*/ 42 w 45"/>
                  <a:gd name="T9" fmla="*/ 1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42" y="16"/>
                    </a:moveTo>
                    <a:cubicBezTo>
                      <a:pt x="45" y="26"/>
                      <a:pt x="40" y="38"/>
                      <a:pt x="30" y="41"/>
                    </a:cubicBezTo>
                    <a:cubicBezTo>
                      <a:pt x="19" y="45"/>
                      <a:pt x="8" y="40"/>
                      <a:pt x="4" y="29"/>
                    </a:cubicBezTo>
                    <a:cubicBezTo>
                      <a:pt x="0" y="19"/>
                      <a:pt x="6" y="8"/>
                      <a:pt x="16" y="4"/>
                    </a:cubicBezTo>
                    <a:cubicBezTo>
                      <a:pt x="26" y="0"/>
                      <a:pt x="38" y="5"/>
                      <a:pt x="42" y="1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1" name="Freeform 233">
                <a:extLst>
                  <a:ext uri="{FF2B5EF4-FFF2-40B4-BE49-F238E27FC236}">
                    <a16:creationId xmlns:a16="http://schemas.microsoft.com/office/drawing/2014/main" id="{E2F2325A-60EB-4227-BFE6-F9197F22B08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98788" y="1476375"/>
                <a:ext cx="363538" cy="336550"/>
              </a:xfrm>
              <a:custGeom>
                <a:avLst/>
                <a:gdLst>
                  <a:gd name="T0" fmla="*/ 82 w 97"/>
                  <a:gd name="T1" fmla="*/ 27 h 90"/>
                  <a:gd name="T2" fmla="*/ 38 w 97"/>
                  <a:gd name="T3" fmla="*/ 84 h 90"/>
                  <a:gd name="T4" fmla="*/ 14 w 97"/>
                  <a:gd name="T5" fmla="*/ 25 h 90"/>
                  <a:gd name="T6" fmla="*/ 73 w 97"/>
                  <a:gd name="T7" fmla="*/ 15 h 90"/>
                  <a:gd name="T8" fmla="*/ 82 w 97"/>
                  <a:gd name="T9" fmla="*/ 2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90">
                    <a:moveTo>
                      <a:pt x="82" y="27"/>
                    </a:moveTo>
                    <a:cubicBezTo>
                      <a:pt x="97" y="55"/>
                      <a:pt x="69" y="90"/>
                      <a:pt x="38" y="84"/>
                    </a:cubicBezTo>
                    <a:cubicBezTo>
                      <a:pt x="10" y="78"/>
                      <a:pt x="0" y="47"/>
                      <a:pt x="14" y="25"/>
                    </a:cubicBezTo>
                    <a:cubicBezTo>
                      <a:pt x="27" y="6"/>
                      <a:pt x="55" y="0"/>
                      <a:pt x="73" y="15"/>
                    </a:cubicBezTo>
                    <a:cubicBezTo>
                      <a:pt x="77" y="18"/>
                      <a:pt x="80" y="22"/>
                      <a:pt x="82" y="27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2" name="Freeform 234">
                <a:extLst>
                  <a:ext uri="{FF2B5EF4-FFF2-40B4-BE49-F238E27FC236}">
                    <a16:creationId xmlns:a16="http://schemas.microsoft.com/office/drawing/2014/main" id="{49B74DA9-0680-41C2-9DBE-A6FBBD71BFA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95625" y="1573213"/>
                <a:ext cx="173038" cy="168275"/>
              </a:xfrm>
              <a:custGeom>
                <a:avLst/>
                <a:gdLst>
                  <a:gd name="T0" fmla="*/ 40 w 46"/>
                  <a:gd name="T1" fmla="*/ 12 h 45"/>
                  <a:gd name="T2" fmla="*/ 33 w 46"/>
                  <a:gd name="T3" fmla="*/ 40 h 45"/>
                  <a:gd name="T4" fmla="*/ 6 w 46"/>
                  <a:gd name="T5" fmla="*/ 32 h 45"/>
                  <a:gd name="T6" fmla="*/ 13 w 46"/>
                  <a:gd name="T7" fmla="*/ 5 h 45"/>
                  <a:gd name="T8" fmla="*/ 40 w 46"/>
                  <a:gd name="T9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5">
                    <a:moveTo>
                      <a:pt x="40" y="12"/>
                    </a:moveTo>
                    <a:cubicBezTo>
                      <a:pt x="46" y="22"/>
                      <a:pt x="42" y="34"/>
                      <a:pt x="33" y="40"/>
                    </a:cubicBezTo>
                    <a:cubicBezTo>
                      <a:pt x="23" y="45"/>
                      <a:pt x="11" y="42"/>
                      <a:pt x="6" y="32"/>
                    </a:cubicBezTo>
                    <a:cubicBezTo>
                      <a:pt x="0" y="23"/>
                      <a:pt x="3" y="11"/>
                      <a:pt x="13" y="5"/>
                    </a:cubicBezTo>
                    <a:cubicBezTo>
                      <a:pt x="22" y="0"/>
                      <a:pt x="35" y="3"/>
                      <a:pt x="40" y="12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3" name="Freeform 235">
                <a:extLst>
                  <a:ext uri="{FF2B5EF4-FFF2-40B4-BE49-F238E27FC236}">
                    <a16:creationId xmlns:a16="http://schemas.microsoft.com/office/drawing/2014/main" id="{B521B568-AE71-4C48-BAC3-29A2643F8F8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791200" y="5526088"/>
                <a:ext cx="363538" cy="336550"/>
              </a:xfrm>
              <a:custGeom>
                <a:avLst/>
                <a:gdLst>
                  <a:gd name="T0" fmla="*/ 82 w 97"/>
                  <a:gd name="T1" fmla="*/ 27 h 90"/>
                  <a:gd name="T2" fmla="*/ 38 w 97"/>
                  <a:gd name="T3" fmla="*/ 84 h 90"/>
                  <a:gd name="T4" fmla="*/ 14 w 97"/>
                  <a:gd name="T5" fmla="*/ 26 h 90"/>
                  <a:gd name="T6" fmla="*/ 73 w 97"/>
                  <a:gd name="T7" fmla="*/ 15 h 90"/>
                  <a:gd name="T8" fmla="*/ 82 w 97"/>
                  <a:gd name="T9" fmla="*/ 2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90">
                    <a:moveTo>
                      <a:pt x="82" y="27"/>
                    </a:moveTo>
                    <a:cubicBezTo>
                      <a:pt x="97" y="56"/>
                      <a:pt x="69" y="90"/>
                      <a:pt x="38" y="84"/>
                    </a:cubicBezTo>
                    <a:cubicBezTo>
                      <a:pt x="10" y="78"/>
                      <a:pt x="0" y="48"/>
                      <a:pt x="14" y="26"/>
                    </a:cubicBezTo>
                    <a:cubicBezTo>
                      <a:pt x="27" y="6"/>
                      <a:pt x="55" y="0"/>
                      <a:pt x="73" y="15"/>
                    </a:cubicBezTo>
                    <a:cubicBezTo>
                      <a:pt x="77" y="18"/>
                      <a:pt x="80" y="22"/>
                      <a:pt x="82" y="27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4" name="Freeform 236">
                <a:extLst>
                  <a:ext uri="{FF2B5EF4-FFF2-40B4-BE49-F238E27FC236}">
                    <a16:creationId xmlns:a16="http://schemas.microsoft.com/office/drawing/2014/main" id="{211506C9-BE62-4A9B-90C5-E8391FCD10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89625" y="5622925"/>
                <a:ext cx="171450" cy="173037"/>
              </a:xfrm>
              <a:custGeom>
                <a:avLst/>
                <a:gdLst>
                  <a:gd name="T0" fmla="*/ 40 w 46"/>
                  <a:gd name="T1" fmla="*/ 13 h 46"/>
                  <a:gd name="T2" fmla="*/ 33 w 46"/>
                  <a:gd name="T3" fmla="*/ 40 h 46"/>
                  <a:gd name="T4" fmla="*/ 5 w 46"/>
                  <a:gd name="T5" fmla="*/ 33 h 46"/>
                  <a:gd name="T6" fmla="*/ 13 w 46"/>
                  <a:gd name="T7" fmla="*/ 6 h 46"/>
                  <a:gd name="T8" fmla="*/ 40 w 46"/>
                  <a:gd name="T9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40" y="13"/>
                    </a:moveTo>
                    <a:cubicBezTo>
                      <a:pt x="46" y="22"/>
                      <a:pt x="42" y="35"/>
                      <a:pt x="33" y="40"/>
                    </a:cubicBezTo>
                    <a:cubicBezTo>
                      <a:pt x="23" y="46"/>
                      <a:pt x="11" y="42"/>
                      <a:pt x="5" y="33"/>
                    </a:cubicBezTo>
                    <a:cubicBezTo>
                      <a:pt x="0" y="23"/>
                      <a:pt x="3" y="11"/>
                      <a:pt x="13" y="6"/>
                    </a:cubicBezTo>
                    <a:cubicBezTo>
                      <a:pt x="22" y="0"/>
                      <a:pt x="35" y="3"/>
                      <a:pt x="40" y="13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5" name="Freeform 237">
                <a:extLst>
                  <a:ext uri="{FF2B5EF4-FFF2-40B4-BE49-F238E27FC236}">
                    <a16:creationId xmlns:a16="http://schemas.microsoft.com/office/drawing/2014/main" id="{2B19B015-4C22-4942-8FC7-C9DADB19E8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05063" y="2074863"/>
                <a:ext cx="349250" cy="330200"/>
              </a:xfrm>
              <a:custGeom>
                <a:avLst/>
                <a:gdLst>
                  <a:gd name="T0" fmla="*/ 70 w 93"/>
                  <a:gd name="T1" fmla="*/ 16 h 88"/>
                  <a:gd name="T2" fmla="*/ 47 w 93"/>
                  <a:gd name="T3" fmla="*/ 85 h 88"/>
                  <a:gd name="T4" fmla="*/ 5 w 93"/>
                  <a:gd name="T5" fmla="*/ 38 h 88"/>
                  <a:gd name="T6" fmla="*/ 57 w 93"/>
                  <a:gd name="T7" fmla="*/ 8 h 88"/>
                  <a:gd name="T8" fmla="*/ 70 w 93"/>
                  <a:gd name="T9" fmla="*/ 1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88">
                    <a:moveTo>
                      <a:pt x="70" y="16"/>
                    </a:moveTo>
                    <a:cubicBezTo>
                      <a:pt x="93" y="38"/>
                      <a:pt x="79" y="80"/>
                      <a:pt x="47" y="85"/>
                    </a:cubicBezTo>
                    <a:cubicBezTo>
                      <a:pt x="19" y="88"/>
                      <a:pt x="0" y="63"/>
                      <a:pt x="5" y="38"/>
                    </a:cubicBezTo>
                    <a:cubicBezTo>
                      <a:pt x="10" y="15"/>
                      <a:pt x="35" y="0"/>
                      <a:pt x="57" y="8"/>
                    </a:cubicBezTo>
                    <a:cubicBezTo>
                      <a:pt x="61" y="9"/>
                      <a:pt x="66" y="12"/>
                      <a:pt x="70" y="1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6" name="Freeform 238">
                <a:extLst>
                  <a:ext uri="{FF2B5EF4-FFF2-40B4-BE49-F238E27FC236}">
                    <a16:creationId xmlns:a16="http://schemas.microsoft.com/office/drawing/2014/main" id="{BB81DD1F-BA2E-4098-A719-B0E29AEAB6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92375" y="2170113"/>
                <a:ext cx="168275" cy="168275"/>
              </a:xfrm>
              <a:custGeom>
                <a:avLst/>
                <a:gdLst>
                  <a:gd name="T0" fmla="*/ 35 w 45"/>
                  <a:gd name="T1" fmla="*/ 7 h 45"/>
                  <a:gd name="T2" fmla="*/ 38 w 45"/>
                  <a:gd name="T3" fmla="*/ 35 h 45"/>
                  <a:gd name="T4" fmla="*/ 10 w 45"/>
                  <a:gd name="T5" fmla="*/ 38 h 45"/>
                  <a:gd name="T6" fmla="*/ 7 w 45"/>
                  <a:gd name="T7" fmla="*/ 10 h 45"/>
                  <a:gd name="T8" fmla="*/ 35 w 45"/>
                  <a:gd name="T9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35" y="7"/>
                    </a:moveTo>
                    <a:cubicBezTo>
                      <a:pt x="44" y="14"/>
                      <a:pt x="45" y="27"/>
                      <a:pt x="38" y="35"/>
                    </a:cubicBezTo>
                    <a:cubicBezTo>
                      <a:pt x="31" y="44"/>
                      <a:pt x="18" y="45"/>
                      <a:pt x="10" y="38"/>
                    </a:cubicBezTo>
                    <a:cubicBezTo>
                      <a:pt x="1" y="31"/>
                      <a:pt x="0" y="18"/>
                      <a:pt x="7" y="10"/>
                    </a:cubicBezTo>
                    <a:cubicBezTo>
                      <a:pt x="14" y="1"/>
                      <a:pt x="27" y="0"/>
                      <a:pt x="35" y="7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7" name="Freeform 239">
                <a:extLst>
                  <a:ext uri="{FF2B5EF4-FFF2-40B4-BE49-F238E27FC236}">
                    <a16:creationId xmlns:a16="http://schemas.microsoft.com/office/drawing/2014/main" id="{78158256-23F4-44DB-B421-474A03BF3B7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413500" y="4926013"/>
                <a:ext cx="352425" cy="333375"/>
              </a:xfrm>
              <a:custGeom>
                <a:avLst/>
                <a:gdLst>
                  <a:gd name="T0" fmla="*/ 70 w 94"/>
                  <a:gd name="T1" fmla="*/ 16 h 89"/>
                  <a:gd name="T2" fmla="*/ 48 w 94"/>
                  <a:gd name="T3" fmla="*/ 85 h 89"/>
                  <a:gd name="T4" fmla="*/ 5 w 94"/>
                  <a:gd name="T5" fmla="*/ 38 h 89"/>
                  <a:gd name="T6" fmla="*/ 57 w 94"/>
                  <a:gd name="T7" fmla="*/ 8 h 89"/>
                  <a:gd name="T8" fmla="*/ 70 w 94"/>
                  <a:gd name="T9" fmla="*/ 1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89">
                    <a:moveTo>
                      <a:pt x="70" y="16"/>
                    </a:moveTo>
                    <a:cubicBezTo>
                      <a:pt x="94" y="38"/>
                      <a:pt x="79" y="80"/>
                      <a:pt x="48" y="85"/>
                    </a:cubicBezTo>
                    <a:cubicBezTo>
                      <a:pt x="20" y="89"/>
                      <a:pt x="0" y="64"/>
                      <a:pt x="5" y="38"/>
                    </a:cubicBezTo>
                    <a:cubicBezTo>
                      <a:pt x="11" y="16"/>
                      <a:pt x="35" y="0"/>
                      <a:pt x="57" y="8"/>
                    </a:cubicBezTo>
                    <a:cubicBezTo>
                      <a:pt x="62" y="10"/>
                      <a:pt x="66" y="13"/>
                      <a:pt x="70" y="1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8" name="Freeform 240">
                <a:extLst>
                  <a:ext uri="{FF2B5EF4-FFF2-40B4-BE49-F238E27FC236}">
                    <a16:creationId xmlns:a16="http://schemas.microsoft.com/office/drawing/2014/main" id="{F78A8597-BB83-44B7-94C5-CEF04383547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03988" y="5022850"/>
                <a:ext cx="165100" cy="165100"/>
              </a:xfrm>
              <a:custGeom>
                <a:avLst/>
                <a:gdLst>
                  <a:gd name="T0" fmla="*/ 35 w 44"/>
                  <a:gd name="T1" fmla="*/ 7 h 44"/>
                  <a:gd name="T2" fmla="*/ 37 w 44"/>
                  <a:gd name="T3" fmla="*/ 35 h 44"/>
                  <a:gd name="T4" fmla="*/ 9 w 44"/>
                  <a:gd name="T5" fmla="*/ 37 h 44"/>
                  <a:gd name="T6" fmla="*/ 7 w 44"/>
                  <a:gd name="T7" fmla="*/ 9 h 44"/>
                  <a:gd name="T8" fmla="*/ 35 w 44"/>
                  <a:gd name="T9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35" y="7"/>
                    </a:moveTo>
                    <a:cubicBezTo>
                      <a:pt x="43" y="14"/>
                      <a:pt x="44" y="26"/>
                      <a:pt x="37" y="35"/>
                    </a:cubicBezTo>
                    <a:cubicBezTo>
                      <a:pt x="30" y="43"/>
                      <a:pt x="18" y="44"/>
                      <a:pt x="9" y="37"/>
                    </a:cubicBezTo>
                    <a:cubicBezTo>
                      <a:pt x="1" y="30"/>
                      <a:pt x="0" y="18"/>
                      <a:pt x="7" y="9"/>
                    </a:cubicBezTo>
                    <a:cubicBezTo>
                      <a:pt x="14" y="1"/>
                      <a:pt x="26" y="0"/>
                      <a:pt x="35" y="7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9" name="Freeform 241">
                <a:extLst>
                  <a:ext uri="{FF2B5EF4-FFF2-40B4-BE49-F238E27FC236}">
                    <a16:creationId xmlns:a16="http://schemas.microsoft.com/office/drawing/2014/main" id="{82A759AF-FDB5-4D3B-B7C6-260DE98217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98688" y="2451100"/>
                <a:ext cx="330200" cy="341312"/>
              </a:xfrm>
              <a:custGeom>
                <a:avLst/>
                <a:gdLst>
                  <a:gd name="T0" fmla="*/ 61 w 88"/>
                  <a:gd name="T1" fmla="*/ 10 h 91"/>
                  <a:gd name="T2" fmla="*/ 51 w 88"/>
                  <a:gd name="T3" fmla="*/ 82 h 91"/>
                  <a:gd name="T4" fmla="*/ 1 w 88"/>
                  <a:gd name="T5" fmla="*/ 43 h 91"/>
                  <a:gd name="T6" fmla="*/ 47 w 88"/>
                  <a:gd name="T7" fmla="*/ 5 h 91"/>
                  <a:gd name="T8" fmla="*/ 61 w 88"/>
                  <a:gd name="T9" fmla="*/ 1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1">
                    <a:moveTo>
                      <a:pt x="61" y="10"/>
                    </a:moveTo>
                    <a:cubicBezTo>
                      <a:pt x="88" y="28"/>
                      <a:pt x="81" y="71"/>
                      <a:pt x="51" y="82"/>
                    </a:cubicBezTo>
                    <a:cubicBezTo>
                      <a:pt x="24" y="91"/>
                      <a:pt x="0" y="69"/>
                      <a:pt x="1" y="43"/>
                    </a:cubicBezTo>
                    <a:cubicBezTo>
                      <a:pt x="3" y="20"/>
                      <a:pt x="24" y="0"/>
                      <a:pt x="47" y="5"/>
                    </a:cubicBezTo>
                    <a:cubicBezTo>
                      <a:pt x="52" y="5"/>
                      <a:pt x="57" y="7"/>
                      <a:pt x="61" y="1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0" name="Freeform 242">
                <a:extLst>
                  <a:ext uri="{FF2B5EF4-FFF2-40B4-BE49-F238E27FC236}">
                    <a16:creationId xmlns:a16="http://schemas.microsoft.com/office/drawing/2014/main" id="{A65A79C6-FCA3-472F-ADB1-3A67135B236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74888" y="2536825"/>
                <a:ext cx="171450" cy="173037"/>
              </a:xfrm>
              <a:custGeom>
                <a:avLst/>
                <a:gdLst>
                  <a:gd name="T0" fmla="*/ 33 w 46"/>
                  <a:gd name="T1" fmla="*/ 5 h 46"/>
                  <a:gd name="T2" fmla="*/ 40 w 46"/>
                  <a:gd name="T3" fmla="*/ 33 h 46"/>
                  <a:gd name="T4" fmla="*/ 13 w 46"/>
                  <a:gd name="T5" fmla="*/ 40 h 46"/>
                  <a:gd name="T6" fmla="*/ 6 w 46"/>
                  <a:gd name="T7" fmla="*/ 13 h 46"/>
                  <a:gd name="T8" fmla="*/ 33 w 46"/>
                  <a:gd name="T9" fmla="*/ 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33" y="5"/>
                    </a:moveTo>
                    <a:cubicBezTo>
                      <a:pt x="42" y="11"/>
                      <a:pt x="46" y="23"/>
                      <a:pt x="40" y="33"/>
                    </a:cubicBezTo>
                    <a:cubicBezTo>
                      <a:pt x="35" y="42"/>
                      <a:pt x="22" y="46"/>
                      <a:pt x="13" y="40"/>
                    </a:cubicBezTo>
                    <a:cubicBezTo>
                      <a:pt x="3" y="34"/>
                      <a:pt x="0" y="22"/>
                      <a:pt x="6" y="13"/>
                    </a:cubicBezTo>
                    <a:cubicBezTo>
                      <a:pt x="11" y="3"/>
                      <a:pt x="23" y="0"/>
                      <a:pt x="33" y="5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701" name="グループ化 700">
                <a:extLst>
                  <a:ext uri="{FF2B5EF4-FFF2-40B4-BE49-F238E27FC236}">
                    <a16:creationId xmlns:a16="http://schemas.microsoft.com/office/drawing/2014/main" id="{F5F9D75E-164C-46F1-B167-F1D41FC46AD3}"/>
                  </a:ext>
                </a:extLst>
              </p:cNvPr>
              <p:cNvGrpSpPr/>
              <p:nvPr/>
            </p:nvGrpSpPr>
            <p:grpSpPr>
              <a:xfrm>
                <a:off x="6646863" y="4565650"/>
                <a:ext cx="330200" cy="338137"/>
                <a:chOff x="6646863" y="4565650"/>
                <a:chExt cx="330200" cy="338137"/>
              </a:xfrm>
              <a:grpFill/>
            </p:grpSpPr>
            <p:sp>
              <p:nvSpPr>
                <p:cNvPr id="762" name="Freeform 243">
                  <a:extLst>
                    <a:ext uri="{FF2B5EF4-FFF2-40B4-BE49-F238E27FC236}">
                      <a16:creationId xmlns:a16="http://schemas.microsoft.com/office/drawing/2014/main" id="{E862AC80-ABCA-4A32-BE87-2479F5DB5A5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646863" y="4565650"/>
                  <a:ext cx="330200" cy="338137"/>
                </a:xfrm>
                <a:custGeom>
                  <a:avLst/>
                  <a:gdLst>
                    <a:gd name="T0" fmla="*/ 61 w 88"/>
                    <a:gd name="T1" fmla="*/ 9 h 90"/>
                    <a:gd name="T2" fmla="*/ 50 w 88"/>
                    <a:gd name="T3" fmla="*/ 81 h 90"/>
                    <a:gd name="T4" fmla="*/ 1 w 88"/>
                    <a:gd name="T5" fmla="*/ 43 h 90"/>
                    <a:gd name="T6" fmla="*/ 47 w 88"/>
                    <a:gd name="T7" fmla="*/ 4 h 90"/>
                    <a:gd name="T8" fmla="*/ 61 w 88"/>
                    <a:gd name="T9" fmla="*/ 9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90">
                      <a:moveTo>
                        <a:pt x="61" y="9"/>
                      </a:moveTo>
                      <a:cubicBezTo>
                        <a:pt x="88" y="27"/>
                        <a:pt x="81" y="71"/>
                        <a:pt x="50" y="81"/>
                      </a:cubicBezTo>
                      <a:cubicBezTo>
                        <a:pt x="23" y="90"/>
                        <a:pt x="0" y="68"/>
                        <a:pt x="1" y="43"/>
                      </a:cubicBezTo>
                      <a:cubicBezTo>
                        <a:pt x="2" y="19"/>
                        <a:pt x="23" y="0"/>
                        <a:pt x="47" y="4"/>
                      </a:cubicBezTo>
                      <a:cubicBezTo>
                        <a:pt x="51" y="5"/>
                        <a:pt x="56" y="6"/>
                        <a:pt x="61" y="9"/>
                      </a:cubicBezTo>
                      <a:close/>
                    </a:path>
                  </a:pathLst>
                </a:custGeom>
                <a:grpFill/>
                <a:ln w="127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3" name="Freeform 244">
                  <a:extLst>
                    <a:ext uri="{FF2B5EF4-FFF2-40B4-BE49-F238E27FC236}">
                      <a16:creationId xmlns:a16="http://schemas.microsoft.com/office/drawing/2014/main" id="{C9B5E1C4-0497-45E5-8326-2AB0116708C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718300" y="4648200"/>
                  <a:ext cx="171450" cy="173037"/>
                </a:xfrm>
                <a:custGeom>
                  <a:avLst/>
                  <a:gdLst>
                    <a:gd name="T0" fmla="*/ 33 w 46"/>
                    <a:gd name="T1" fmla="*/ 6 h 46"/>
                    <a:gd name="T2" fmla="*/ 41 w 46"/>
                    <a:gd name="T3" fmla="*/ 33 h 46"/>
                    <a:gd name="T4" fmla="*/ 13 w 46"/>
                    <a:gd name="T5" fmla="*/ 40 h 46"/>
                    <a:gd name="T6" fmla="*/ 6 w 46"/>
                    <a:gd name="T7" fmla="*/ 13 h 46"/>
                    <a:gd name="T8" fmla="*/ 33 w 46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6">
                      <a:moveTo>
                        <a:pt x="33" y="6"/>
                      </a:moveTo>
                      <a:cubicBezTo>
                        <a:pt x="43" y="11"/>
                        <a:pt x="46" y="23"/>
                        <a:pt x="41" y="33"/>
                      </a:cubicBezTo>
                      <a:cubicBezTo>
                        <a:pt x="35" y="42"/>
                        <a:pt x="23" y="46"/>
                        <a:pt x="13" y="40"/>
                      </a:cubicBezTo>
                      <a:cubicBezTo>
                        <a:pt x="4" y="35"/>
                        <a:pt x="0" y="22"/>
                        <a:pt x="6" y="13"/>
                      </a:cubicBezTo>
                      <a:cubicBezTo>
                        <a:pt x="12" y="3"/>
                        <a:pt x="24" y="0"/>
                        <a:pt x="33" y="6"/>
                      </a:cubicBezTo>
                      <a:close/>
                    </a:path>
                  </a:pathLst>
                </a:custGeom>
                <a:grpFill/>
                <a:ln w="127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702" name="Freeform 245">
                <a:extLst>
                  <a:ext uri="{FF2B5EF4-FFF2-40B4-BE49-F238E27FC236}">
                    <a16:creationId xmlns:a16="http://schemas.microsoft.com/office/drawing/2014/main" id="{DADC096A-5231-490B-9049-5E76F68EA3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58975" y="3286125"/>
                <a:ext cx="341313" cy="338137"/>
              </a:xfrm>
              <a:custGeom>
                <a:avLst/>
                <a:gdLst>
                  <a:gd name="T0" fmla="*/ 52 w 91"/>
                  <a:gd name="T1" fmla="*/ 2 h 90"/>
                  <a:gd name="T2" fmla="*/ 67 w 91"/>
                  <a:gd name="T3" fmla="*/ 73 h 90"/>
                  <a:gd name="T4" fmla="*/ 7 w 91"/>
                  <a:gd name="T5" fmla="*/ 53 h 90"/>
                  <a:gd name="T6" fmla="*/ 37 w 91"/>
                  <a:gd name="T7" fmla="*/ 1 h 90"/>
                  <a:gd name="T8" fmla="*/ 52 w 91"/>
                  <a:gd name="T9" fmla="*/ 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0">
                    <a:moveTo>
                      <a:pt x="52" y="2"/>
                    </a:moveTo>
                    <a:cubicBezTo>
                      <a:pt x="83" y="9"/>
                      <a:pt x="91" y="52"/>
                      <a:pt x="67" y="73"/>
                    </a:cubicBezTo>
                    <a:cubicBezTo>
                      <a:pt x="44" y="90"/>
                      <a:pt x="15" y="78"/>
                      <a:pt x="7" y="53"/>
                    </a:cubicBezTo>
                    <a:cubicBezTo>
                      <a:pt x="0" y="31"/>
                      <a:pt x="13" y="5"/>
                      <a:pt x="37" y="1"/>
                    </a:cubicBezTo>
                    <a:cubicBezTo>
                      <a:pt x="41" y="0"/>
                      <a:pt x="47" y="0"/>
                      <a:pt x="52" y="2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3" name="Freeform 246">
                <a:extLst>
                  <a:ext uri="{FF2B5EF4-FFF2-40B4-BE49-F238E27FC236}">
                    <a16:creationId xmlns:a16="http://schemas.microsoft.com/office/drawing/2014/main" id="{12AB354F-0297-4142-B78F-FA471BFA67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52638" y="3362325"/>
                <a:ext cx="161925" cy="160337"/>
              </a:xfrm>
              <a:custGeom>
                <a:avLst/>
                <a:gdLst>
                  <a:gd name="T0" fmla="*/ 25 w 43"/>
                  <a:gd name="T1" fmla="*/ 2 h 43"/>
                  <a:gd name="T2" fmla="*/ 41 w 43"/>
                  <a:gd name="T3" fmla="*/ 25 h 43"/>
                  <a:gd name="T4" fmla="*/ 18 w 43"/>
                  <a:gd name="T5" fmla="*/ 41 h 43"/>
                  <a:gd name="T6" fmla="*/ 2 w 43"/>
                  <a:gd name="T7" fmla="*/ 18 h 43"/>
                  <a:gd name="T8" fmla="*/ 25 w 43"/>
                  <a:gd name="T9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25" y="2"/>
                    </a:moveTo>
                    <a:cubicBezTo>
                      <a:pt x="36" y="3"/>
                      <a:pt x="43" y="14"/>
                      <a:pt x="41" y="25"/>
                    </a:cubicBezTo>
                    <a:cubicBezTo>
                      <a:pt x="40" y="36"/>
                      <a:pt x="29" y="43"/>
                      <a:pt x="18" y="41"/>
                    </a:cubicBezTo>
                    <a:cubicBezTo>
                      <a:pt x="7" y="39"/>
                      <a:pt x="0" y="29"/>
                      <a:pt x="2" y="18"/>
                    </a:cubicBezTo>
                    <a:cubicBezTo>
                      <a:pt x="4" y="7"/>
                      <a:pt x="14" y="0"/>
                      <a:pt x="25" y="2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4" name="Freeform 247">
                <a:extLst>
                  <a:ext uri="{FF2B5EF4-FFF2-40B4-BE49-F238E27FC236}">
                    <a16:creationId xmlns:a16="http://schemas.microsoft.com/office/drawing/2014/main" id="{2D0966C0-4A94-406B-9205-0165B8FB02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59588" y="3751263"/>
                <a:ext cx="341313" cy="338137"/>
              </a:xfrm>
              <a:custGeom>
                <a:avLst/>
                <a:gdLst>
                  <a:gd name="T0" fmla="*/ 51 w 91"/>
                  <a:gd name="T1" fmla="*/ 1 h 90"/>
                  <a:gd name="T2" fmla="*/ 66 w 91"/>
                  <a:gd name="T3" fmla="*/ 73 h 90"/>
                  <a:gd name="T4" fmla="*/ 6 w 91"/>
                  <a:gd name="T5" fmla="*/ 53 h 90"/>
                  <a:gd name="T6" fmla="*/ 36 w 91"/>
                  <a:gd name="T7" fmla="*/ 1 h 90"/>
                  <a:gd name="T8" fmla="*/ 51 w 91"/>
                  <a:gd name="T9" fmla="*/ 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0">
                    <a:moveTo>
                      <a:pt x="51" y="1"/>
                    </a:moveTo>
                    <a:cubicBezTo>
                      <a:pt x="83" y="8"/>
                      <a:pt x="91" y="52"/>
                      <a:pt x="66" y="73"/>
                    </a:cubicBezTo>
                    <a:cubicBezTo>
                      <a:pt x="44" y="90"/>
                      <a:pt x="14" y="77"/>
                      <a:pt x="6" y="53"/>
                    </a:cubicBezTo>
                    <a:cubicBezTo>
                      <a:pt x="0" y="31"/>
                      <a:pt x="13" y="5"/>
                      <a:pt x="36" y="1"/>
                    </a:cubicBezTo>
                    <a:cubicBezTo>
                      <a:pt x="41" y="0"/>
                      <a:pt x="46" y="0"/>
                      <a:pt x="51" y="1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5" name="Freeform 248">
                <a:extLst>
                  <a:ext uri="{FF2B5EF4-FFF2-40B4-BE49-F238E27FC236}">
                    <a16:creationId xmlns:a16="http://schemas.microsoft.com/office/drawing/2014/main" id="{0C0B6815-8601-490C-B01D-D864C74DD8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954838" y="3822700"/>
                <a:ext cx="160338" cy="165100"/>
              </a:xfrm>
              <a:custGeom>
                <a:avLst/>
                <a:gdLst>
                  <a:gd name="T0" fmla="*/ 25 w 43"/>
                  <a:gd name="T1" fmla="*/ 2 h 44"/>
                  <a:gd name="T2" fmla="*/ 41 w 43"/>
                  <a:gd name="T3" fmla="*/ 26 h 44"/>
                  <a:gd name="T4" fmla="*/ 18 w 43"/>
                  <a:gd name="T5" fmla="*/ 42 h 44"/>
                  <a:gd name="T6" fmla="*/ 2 w 43"/>
                  <a:gd name="T7" fmla="*/ 19 h 44"/>
                  <a:gd name="T8" fmla="*/ 25 w 43"/>
                  <a:gd name="T9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25" y="2"/>
                    </a:moveTo>
                    <a:cubicBezTo>
                      <a:pt x="36" y="4"/>
                      <a:pt x="43" y="15"/>
                      <a:pt x="41" y="26"/>
                    </a:cubicBezTo>
                    <a:cubicBezTo>
                      <a:pt x="39" y="36"/>
                      <a:pt x="29" y="44"/>
                      <a:pt x="18" y="42"/>
                    </a:cubicBezTo>
                    <a:cubicBezTo>
                      <a:pt x="7" y="40"/>
                      <a:pt x="0" y="29"/>
                      <a:pt x="2" y="19"/>
                    </a:cubicBezTo>
                    <a:cubicBezTo>
                      <a:pt x="4" y="8"/>
                      <a:pt x="14" y="0"/>
                      <a:pt x="25" y="2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6" name="Freeform 249">
                <a:extLst>
                  <a:ext uri="{FF2B5EF4-FFF2-40B4-BE49-F238E27FC236}">
                    <a16:creationId xmlns:a16="http://schemas.microsoft.com/office/drawing/2014/main" id="{A2CD3A34-E0FE-4C21-85C0-CC0A9427531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52625" y="3717925"/>
                <a:ext cx="352425" cy="330200"/>
              </a:xfrm>
              <a:custGeom>
                <a:avLst/>
                <a:gdLst>
                  <a:gd name="T0" fmla="*/ 46 w 94"/>
                  <a:gd name="T1" fmla="*/ 0 h 88"/>
                  <a:gd name="T2" fmla="*/ 73 w 94"/>
                  <a:gd name="T3" fmla="*/ 68 h 88"/>
                  <a:gd name="T4" fmla="*/ 11 w 94"/>
                  <a:gd name="T5" fmla="*/ 59 h 88"/>
                  <a:gd name="T6" fmla="*/ 31 w 94"/>
                  <a:gd name="T7" fmla="*/ 2 h 88"/>
                  <a:gd name="T8" fmla="*/ 46 w 94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88">
                    <a:moveTo>
                      <a:pt x="46" y="0"/>
                    </a:moveTo>
                    <a:cubicBezTo>
                      <a:pt x="78" y="2"/>
                      <a:pt x="94" y="43"/>
                      <a:pt x="73" y="68"/>
                    </a:cubicBezTo>
                    <a:cubicBezTo>
                      <a:pt x="54" y="88"/>
                      <a:pt x="23" y="81"/>
                      <a:pt x="11" y="59"/>
                    </a:cubicBezTo>
                    <a:cubicBezTo>
                      <a:pt x="0" y="38"/>
                      <a:pt x="9" y="10"/>
                      <a:pt x="31" y="2"/>
                    </a:cubicBezTo>
                    <a:cubicBezTo>
                      <a:pt x="36" y="1"/>
                      <a:pt x="41" y="0"/>
                      <a:pt x="46" y="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7" name="Oval 250">
                <a:extLst>
                  <a:ext uri="{FF2B5EF4-FFF2-40B4-BE49-F238E27FC236}">
                    <a16:creationId xmlns:a16="http://schemas.microsoft.com/office/drawing/2014/main" id="{E4F86E45-3394-4588-B80E-34A8E85E8E9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57400" y="3792538"/>
                <a:ext cx="149225" cy="150812"/>
              </a:xfrm>
              <a:prstGeom prst="ellipse">
                <a:avLst/>
              </a:prstGeom>
              <a:grpFill/>
              <a:ln w="127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8" name="Freeform 251">
                <a:extLst>
                  <a:ext uri="{FF2B5EF4-FFF2-40B4-BE49-F238E27FC236}">
                    <a16:creationId xmlns:a16="http://schemas.microsoft.com/office/drawing/2014/main" id="{E0643757-B517-46A0-888F-A32C462825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56413" y="3324225"/>
                <a:ext cx="352425" cy="330200"/>
              </a:xfrm>
              <a:custGeom>
                <a:avLst/>
                <a:gdLst>
                  <a:gd name="T0" fmla="*/ 46 w 94"/>
                  <a:gd name="T1" fmla="*/ 0 h 88"/>
                  <a:gd name="T2" fmla="*/ 73 w 94"/>
                  <a:gd name="T3" fmla="*/ 68 h 88"/>
                  <a:gd name="T4" fmla="*/ 11 w 94"/>
                  <a:gd name="T5" fmla="*/ 59 h 88"/>
                  <a:gd name="T6" fmla="*/ 31 w 94"/>
                  <a:gd name="T7" fmla="*/ 2 h 88"/>
                  <a:gd name="T8" fmla="*/ 46 w 94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88">
                    <a:moveTo>
                      <a:pt x="46" y="0"/>
                    </a:moveTo>
                    <a:cubicBezTo>
                      <a:pt x="79" y="2"/>
                      <a:pt x="94" y="43"/>
                      <a:pt x="73" y="68"/>
                    </a:cubicBezTo>
                    <a:cubicBezTo>
                      <a:pt x="54" y="88"/>
                      <a:pt x="23" y="81"/>
                      <a:pt x="11" y="59"/>
                    </a:cubicBezTo>
                    <a:cubicBezTo>
                      <a:pt x="0" y="38"/>
                      <a:pt x="9" y="10"/>
                      <a:pt x="31" y="2"/>
                    </a:cubicBezTo>
                    <a:cubicBezTo>
                      <a:pt x="36" y="1"/>
                      <a:pt x="41" y="0"/>
                      <a:pt x="46" y="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9" name="Oval 252">
                <a:extLst>
                  <a:ext uri="{FF2B5EF4-FFF2-40B4-BE49-F238E27FC236}">
                    <a16:creationId xmlns:a16="http://schemas.microsoft.com/office/drawing/2014/main" id="{289DCEBA-734E-4D65-ABF8-08ED5A75EB8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961188" y="3398838"/>
                <a:ext cx="150813" cy="150812"/>
              </a:xfrm>
              <a:prstGeom prst="ellipse">
                <a:avLst/>
              </a:prstGeom>
              <a:grpFill/>
              <a:ln w="127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0" name="Freeform 253">
                <a:extLst>
                  <a:ext uri="{FF2B5EF4-FFF2-40B4-BE49-F238E27FC236}">
                    <a16:creationId xmlns:a16="http://schemas.microsoft.com/office/drawing/2014/main" id="{87F64878-E79F-42E0-B4AB-E4F0CA3788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70113" y="4516438"/>
                <a:ext cx="339725" cy="352425"/>
              </a:xfrm>
              <a:custGeom>
                <a:avLst/>
                <a:gdLst>
                  <a:gd name="T0" fmla="*/ 32 w 91"/>
                  <a:gd name="T1" fmla="*/ 9 h 94"/>
                  <a:gd name="T2" fmla="*/ 80 w 91"/>
                  <a:gd name="T3" fmla="*/ 64 h 94"/>
                  <a:gd name="T4" fmla="*/ 19 w 91"/>
                  <a:gd name="T5" fmla="*/ 77 h 94"/>
                  <a:gd name="T6" fmla="*/ 18 w 91"/>
                  <a:gd name="T7" fmla="*/ 17 h 94"/>
                  <a:gd name="T8" fmla="*/ 32 w 91"/>
                  <a:gd name="T9" fmla="*/ 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4">
                    <a:moveTo>
                      <a:pt x="32" y="9"/>
                    </a:moveTo>
                    <a:cubicBezTo>
                      <a:pt x="63" y="0"/>
                      <a:pt x="91" y="34"/>
                      <a:pt x="80" y="64"/>
                    </a:cubicBezTo>
                    <a:cubicBezTo>
                      <a:pt x="69" y="90"/>
                      <a:pt x="38" y="94"/>
                      <a:pt x="19" y="77"/>
                    </a:cubicBezTo>
                    <a:cubicBezTo>
                      <a:pt x="2" y="61"/>
                      <a:pt x="0" y="32"/>
                      <a:pt x="18" y="17"/>
                    </a:cubicBezTo>
                    <a:cubicBezTo>
                      <a:pt x="22" y="13"/>
                      <a:pt x="27" y="11"/>
                      <a:pt x="32" y="9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1" name="Freeform 254">
                <a:extLst>
                  <a:ext uri="{FF2B5EF4-FFF2-40B4-BE49-F238E27FC236}">
                    <a16:creationId xmlns:a16="http://schemas.microsoft.com/office/drawing/2014/main" id="{75A57D82-7525-499A-8A50-77386D1D9A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63775" y="4606925"/>
                <a:ext cx="168275" cy="168275"/>
              </a:xfrm>
              <a:custGeom>
                <a:avLst/>
                <a:gdLst>
                  <a:gd name="T0" fmla="*/ 15 w 45"/>
                  <a:gd name="T1" fmla="*/ 3 h 45"/>
                  <a:gd name="T2" fmla="*/ 41 w 45"/>
                  <a:gd name="T3" fmla="*/ 15 h 45"/>
                  <a:gd name="T4" fmla="*/ 29 w 45"/>
                  <a:gd name="T5" fmla="*/ 41 h 45"/>
                  <a:gd name="T6" fmla="*/ 3 w 45"/>
                  <a:gd name="T7" fmla="*/ 29 h 45"/>
                  <a:gd name="T8" fmla="*/ 15 w 45"/>
                  <a:gd name="T9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15" y="3"/>
                    </a:moveTo>
                    <a:cubicBezTo>
                      <a:pt x="26" y="0"/>
                      <a:pt x="37" y="5"/>
                      <a:pt x="41" y="15"/>
                    </a:cubicBezTo>
                    <a:cubicBezTo>
                      <a:pt x="45" y="26"/>
                      <a:pt x="39" y="37"/>
                      <a:pt x="29" y="41"/>
                    </a:cubicBezTo>
                    <a:cubicBezTo>
                      <a:pt x="19" y="45"/>
                      <a:pt x="7" y="40"/>
                      <a:pt x="3" y="29"/>
                    </a:cubicBezTo>
                    <a:cubicBezTo>
                      <a:pt x="0" y="19"/>
                      <a:pt x="5" y="7"/>
                      <a:pt x="15" y="3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" name="Freeform 257">
                <a:extLst>
                  <a:ext uri="{FF2B5EF4-FFF2-40B4-BE49-F238E27FC236}">
                    <a16:creationId xmlns:a16="http://schemas.microsoft.com/office/drawing/2014/main" id="{40C88649-5AB1-4A58-A3D3-64A54001E17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74900" y="4879975"/>
                <a:ext cx="338138" cy="363537"/>
              </a:xfrm>
              <a:custGeom>
                <a:avLst/>
                <a:gdLst>
                  <a:gd name="T0" fmla="*/ 27 w 90"/>
                  <a:gd name="T1" fmla="*/ 15 h 97"/>
                  <a:gd name="T2" fmla="*/ 84 w 90"/>
                  <a:gd name="T3" fmla="*/ 59 h 97"/>
                  <a:gd name="T4" fmla="*/ 25 w 90"/>
                  <a:gd name="T5" fmla="*/ 83 h 97"/>
                  <a:gd name="T6" fmla="*/ 15 w 90"/>
                  <a:gd name="T7" fmla="*/ 24 h 97"/>
                  <a:gd name="T8" fmla="*/ 27 w 90"/>
                  <a:gd name="T9" fmla="*/ 1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97">
                    <a:moveTo>
                      <a:pt x="27" y="15"/>
                    </a:moveTo>
                    <a:cubicBezTo>
                      <a:pt x="55" y="0"/>
                      <a:pt x="90" y="28"/>
                      <a:pt x="84" y="59"/>
                    </a:cubicBezTo>
                    <a:cubicBezTo>
                      <a:pt x="78" y="87"/>
                      <a:pt x="47" y="97"/>
                      <a:pt x="25" y="83"/>
                    </a:cubicBezTo>
                    <a:cubicBezTo>
                      <a:pt x="6" y="70"/>
                      <a:pt x="0" y="42"/>
                      <a:pt x="15" y="24"/>
                    </a:cubicBezTo>
                    <a:cubicBezTo>
                      <a:pt x="18" y="20"/>
                      <a:pt x="22" y="17"/>
                      <a:pt x="27" y="15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3" name="Freeform 258">
                <a:extLst>
                  <a:ext uri="{FF2B5EF4-FFF2-40B4-BE49-F238E27FC236}">
                    <a16:creationId xmlns:a16="http://schemas.microsoft.com/office/drawing/2014/main" id="{DCB3383E-4D69-455A-BBA5-8B23D66FB5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73325" y="4973638"/>
                <a:ext cx="168275" cy="173037"/>
              </a:xfrm>
              <a:custGeom>
                <a:avLst/>
                <a:gdLst>
                  <a:gd name="T0" fmla="*/ 12 w 45"/>
                  <a:gd name="T1" fmla="*/ 6 h 46"/>
                  <a:gd name="T2" fmla="*/ 40 w 45"/>
                  <a:gd name="T3" fmla="*/ 13 h 46"/>
                  <a:gd name="T4" fmla="*/ 32 w 45"/>
                  <a:gd name="T5" fmla="*/ 41 h 46"/>
                  <a:gd name="T6" fmla="*/ 5 w 45"/>
                  <a:gd name="T7" fmla="*/ 33 h 46"/>
                  <a:gd name="T8" fmla="*/ 12 w 45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6">
                    <a:moveTo>
                      <a:pt x="12" y="6"/>
                    </a:moveTo>
                    <a:cubicBezTo>
                      <a:pt x="22" y="0"/>
                      <a:pt x="34" y="4"/>
                      <a:pt x="40" y="13"/>
                    </a:cubicBezTo>
                    <a:cubicBezTo>
                      <a:pt x="45" y="23"/>
                      <a:pt x="42" y="35"/>
                      <a:pt x="32" y="41"/>
                    </a:cubicBezTo>
                    <a:cubicBezTo>
                      <a:pt x="23" y="46"/>
                      <a:pt x="11" y="43"/>
                      <a:pt x="5" y="33"/>
                    </a:cubicBezTo>
                    <a:cubicBezTo>
                      <a:pt x="0" y="24"/>
                      <a:pt x="3" y="11"/>
                      <a:pt x="12" y="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4" name="Freeform 259">
                <a:extLst>
                  <a:ext uri="{FF2B5EF4-FFF2-40B4-BE49-F238E27FC236}">
                    <a16:creationId xmlns:a16="http://schemas.microsoft.com/office/drawing/2014/main" id="{1617324F-937D-44B8-8C6D-BE94CAECF2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424613" y="2087563"/>
                <a:ext cx="338138" cy="363537"/>
              </a:xfrm>
              <a:custGeom>
                <a:avLst/>
                <a:gdLst>
                  <a:gd name="T0" fmla="*/ 27 w 90"/>
                  <a:gd name="T1" fmla="*/ 15 h 97"/>
                  <a:gd name="T2" fmla="*/ 84 w 90"/>
                  <a:gd name="T3" fmla="*/ 60 h 97"/>
                  <a:gd name="T4" fmla="*/ 26 w 90"/>
                  <a:gd name="T5" fmla="*/ 83 h 97"/>
                  <a:gd name="T6" fmla="*/ 15 w 90"/>
                  <a:gd name="T7" fmla="*/ 24 h 97"/>
                  <a:gd name="T8" fmla="*/ 27 w 90"/>
                  <a:gd name="T9" fmla="*/ 1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97">
                    <a:moveTo>
                      <a:pt x="27" y="15"/>
                    </a:moveTo>
                    <a:cubicBezTo>
                      <a:pt x="56" y="0"/>
                      <a:pt x="90" y="28"/>
                      <a:pt x="84" y="60"/>
                    </a:cubicBezTo>
                    <a:cubicBezTo>
                      <a:pt x="78" y="87"/>
                      <a:pt x="48" y="97"/>
                      <a:pt x="26" y="83"/>
                    </a:cubicBezTo>
                    <a:cubicBezTo>
                      <a:pt x="7" y="70"/>
                      <a:pt x="0" y="42"/>
                      <a:pt x="15" y="24"/>
                    </a:cubicBezTo>
                    <a:cubicBezTo>
                      <a:pt x="18" y="20"/>
                      <a:pt x="22" y="17"/>
                      <a:pt x="27" y="15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5" name="Freeform 260">
                <a:extLst>
                  <a:ext uri="{FF2B5EF4-FFF2-40B4-BE49-F238E27FC236}">
                    <a16:creationId xmlns:a16="http://schemas.microsoft.com/office/drawing/2014/main" id="{08D33D10-2F06-4E38-B75F-E7A3989F13A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23038" y="2181225"/>
                <a:ext cx="173038" cy="171450"/>
              </a:xfrm>
              <a:custGeom>
                <a:avLst/>
                <a:gdLst>
                  <a:gd name="T0" fmla="*/ 13 w 46"/>
                  <a:gd name="T1" fmla="*/ 6 h 46"/>
                  <a:gd name="T2" fmla="*/ 40 w 46"/>
                  <a:gd name="T3" fmla="*/ 13 h 46"/>
                  <a:gd name="T4" fmla="*/ 33 w 46"/>
                  <a:gd name="T5" fmla="*/ 41 h 46"/>
                  <a:gd name="T6" fmla="*/ 6 w 46"/>
                  <a:gd name="T7" fmla="*/ 33 h 46"/>
                  <a:gd name="T8" fmla="*/ 13 w 46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13" y="6"/>
                    </a:moveTo>
                    <a:cubicBezTo>
                      <a:pt x="22" y="0"/>
                      <a:pt x="35" y="4"/>
                      <a:pt x="40" y="13"/>
                    </a:cubicBezTo>
                    <a:cubicBezTo>
                      <a:pt x="46" y="23"/>
                      <a:pt x="42" y="35"/>
                      <a:pt x="33" y="41"/>
                    </a:cubicBezTo>
                    <a:cubicBezTo>
                      <a:pt x="23" y="46"/>
                      <a:pt x="11" y="43"/>
                      <a:pt x="6" y="33"/>
                    </a:cubicBezTo>
                    <a:cubicBezTo>
                      <a:pt x="0" y="24"/>
                      <a:pt x="3" y="11"/>
                      <a:pt x="13" y="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6" name="Freeform 261">
                <a:extLst>
                  <a:ext uri="{FF2B5EF4-FFF2-40B4-BE49-F238E27FC236}">
                    <a16:creationId xmlns:a16="http://schemas.microsoft.com/office/drawing/2014/main" id="{243DB413-7DAB-446F-9597-EE6FB495F3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46363" y="5207000"/>
                <a:ext cx="322263" cy="363537"/>
              </a:xfrm>
              <a:custGeom>
                <a:avLst/>
                <a:gdLst>
                  <a:gd name="T0" fmla="*/ 22 w 86"/>
                  <a:gd name="T1" fmla="*/ 20 h 97"/>
                  <a:gd name="T2" fmla="*/ 86 w 86"/>
                  <a:gd name="T3" fmla="*/ 54 h 97"/>
                  <a:gd name="T4" fmla="*/ 32 w 86"/>
                  <a:gd name="T5" fmla="*/ 87 h 97"/>
                  <a:gd name="T6" fmla="*/ 12 w 86"/>
                  <a:gd name="T7" fmla="*/ 31 h 97"/>
                  <a:gd name="T8" fmla="*/ 22 w 86"/>
                  <a:gd name="T9" fmla="*/ 2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97">
                    <a:moveTo>
                      <a:pt x="22" y="20"/>
                    </a:moveTo>
                    <a:cubicBezTo>
                      <a:pt x="47" y="0"/>
                      <a:pt x="86" y="22"/>
                      <a:pt x="86" y="54"/>
                    </a:cubicBezTo>
                    <a:cubicBezTo>
                      <a:pt x="85" y="82"/>
                      <a:pt x="56" y="97"/>
                      <a:pt x="32" y="87"/>
                    </a:cubicBezTo>
                    <a:cubicBezTo>
                      <a:pt x="11" y="78"/>
                      <a:pt x="0" y="51"/>
                      <a:pt x="12" y="31"/>
                    </a:cubicBezTo>
                    <a:cubicBezTo>
                      <a:pt x="14" y="27"/>
                      <a:pt x="17" y="23"/>
                      <a:pt x="22" y="2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7" name="Freeform 262">
                <a:extLst>
                  <a:ext uri="{FF2B5EF4-FFF2-40B4-BE49-F238E27FC236}">
                    <a16:creationId xmlns:a16="http://schemas.microsoft.com/office/drawing/2014/main" id="{5598CF26-C7A9-4903-BD82-09174413FB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43200" y="5303838"/>
                <a:ext cx="168275" cy="169862"/>
              </a:xfrm>
              <a:custGeom>
                <a:avLst/>
                <a:gdLst>
                  <a:gd name="T0" fmla="*/ 10 w 45"/>
                  <a:gd name="T1" fmla="*/ 8 h 45"/>
                  <a:gd name="T2" fmla="*/ 38 w 45"/>
                  <a:gd name="T3" fmla="*/ 10 h 45"/>
                  <a:gd name="T4" fmla="*/ 36 w 45"/>
                  <a:gd name="T5" fmla="*/ 38 h 45"/>
                  <a:gd name="T6" fmla="*/ 8 w 45"/>
                  <a:gd name="T7" fmla="*/ 36 h 45"/>
                  <a:gd name="T8" fmla="*/ 10 w 45"/>
                  <a:gd name="T9" fmla="*/ 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10" y="8"/>
                    </a:moveTo>
                    <a:cubicBezTo>
                      <a:pt x="19" y="0"/>
                      <a:pt x="31" y="2"/>
                      <a:pt x="38" y="10"/>
                    </a:cubicBezTo>
                    <a:cubicBezTo>
                      <a:pt x="45" y="18"/>
                      <a:pt x="44" y="31"/>
                      <a:pt x="36" y="38"/>
                    </a:cubicBezTo>
                    <a:cubicBezTo>
                      <a:pt x="27" y="45"/>
                      <a:pt x="15" y="44"/>
                      <a:pt x="8" y="36"/>
                    </a:cubicBezTo>
                    <a:cubicBezTo>
                      <a:pt x="0" y="27"/>
                      <a:pt x="2" y="15"/>
                      <a:pt x="10" y="8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8" name="Freeform 263">
                <a:extLst>
                  <a:ext uri="{FF2B5EF4-FFF2-40B4-BE49-F238E27FC236}">
                    <a16:creationId xmlns:a16="http://schemas.microsoft.com/office/drawing/2014/main" id="{638F2EFC-CD05-4B74-8E11-19DD38E484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51563" y="1752600"/>
                <a:ext cx="322263" cy="363537"/>
              </a:xfrm>
              <a:custGeom>
                <a:avLst/>
                <a:gdLst>
                  <a:gd name="T0" fmla="*/ 21 w 86"/>
                  <a:gd name="T1" fmla="*/ 19 h 97"/>
                  <a:gd name="T2" fmla="*/ 86 w 86"/>
                  <a:gd name="T3" fmla="*/ 54 h 97"/>
                  <a:gd name="T4" fmla="*/ 32 w 86"/>
                  <a:gd name="T5" fmla="*/ 87 h 97"/>
                  <a:gd name="T6" fmla="*/ 11 w 86"/>
                  <a:gd name="T7" fmla="*/ 31 h 97"/>
                  <a:gd name="T8" fmla="*/ 21 w 86"/>
                  <a:gd name="T9" fmla="*/ 1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97">
                    <a:moveTo>
                      <a:pt x="21" y="19"/>
                    </a:moveTo>
                    <a:cubicBezTo>
                      <a:pt x="47" y="0"/>
                      <a:pt x="86" y="21"/>
                      <a:pt x="86" y="54"/>
                    </a:cubicBezTo>
                    <a:cubicBezTo>
                      <a:pt x="84" y="82"/>
                      <a:pt x="56" y="97"/>
                      <a:pt x="32" y="87"/>
                    </a:cubicBezTo>
                    <a:cubicBezTo>
                      <a:pt x="11" y="78"/>
                      <a:pt x="0" y="51"/>
                      <a:pt x="11" y="31"/>
                    </a:cubicBezTo>
                    <a:cubicBezTo>
                      <a:pt x="14" y="26"/>
                      <a:pt x="17" y="22"/>
                      <a:pt x="21" y="19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9" name="Freeform 264">
                <a:extLst>
                  <a:ext uri="{FF2B5EF4-FFF2-40B4-BE49-F238E27FC236}">
                    <a16:creationId xmlns:a16="http://schemas.microsoft.com/office/drawing/2014/main" id="{28BD20CF-0A08-4169-BB42-2F1F5CDFD8F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48400" y="1851025"/>
                <a:ext cx="169863" cy="168275"/>
              </a:xfrm>
              <a:custGeom>
                <a:avLst/>
                <a:gdLst>
                  <a:gd name="T0" fmla="*/ 10 w 45"/>
                  <a:gd name="T1" fmla="*/ 7 h 45"/>
                  <a:gd name="T2" fmla="*/ 38 w 45"/>
                  <a:gd name="T3" fmla="*/ 10 h 45"/>
                  <a:gd name="T4" fmla="*/ 35 w 45"/>
                  <a:gd name="T5" fmla="*/ 38 h 45"/>
                  <a:gd name="T6" fmla="*/ 7 w 45"/>
                  <a:gd name="T7" fmla="*/ 35 h 45"/>
                  <a:gd name="T8" fmla="*/ 10 w 45"/>
                  <a:gd name="T9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10" y="7"/>
                    </a:moveTo>
                    <a:cubicBezTo>
                      <a:pt x="18" y="0"/>
                      <a:pt x="31" y="1"/>
                      <a:pt x="38" y="10"/>
                    </a:cubicBezTo>
                    <a:cubicBezTo>
                      <a:pt x="45" y="18"/>
                      <a:pt x="44" y="31"/>
                      <a:pt x="35" y="38"/>
                    </a:cubicBezTo>
                    <a:cubicBezTo>
                      <a:pt x="27" y="45"/>
                      <a:pt x="14" y="44"/>
                      <a:pt x="7" y="35"/>
                    </a:cubicBezTo>
                    <a:cubicBezTo>
                      <a:pt x="0" y="27"/>
                      <a:pt x="1" y="14"/>
                      <a:pt x="10" y="7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0" name="Freeform 265">
                <a:extLst>
                  <a:ext uri="{FF2B5EF4-FFF2-40B4-BE49-F238E27FC236}">
                    <a16:creationId xmlns:a16="http://schemas.microsoft.com/office/drawing/2014/main" id="{6360C354-BFCA-4446-A7E8-964DBA0484E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351213" y="5713413"/>
                <a:ext cx="341313" cy="330200"/>
              </a:xfrm>
              <a:custGeom>
                <a:avLst/>
                <a:gdLst>
                  <a:gd name="T0" fmla="*/ 10 w 91"/>
                  <a:gd name="T1" fmla="*/ 27 h 88"/>
                  <a:gd name="T2" fmla="*/ 82 w 91"/>
                  <a:gd name="T3" fmla="*/ 37 h 88"/>
                  <a:gd name="T4" fmla="*/ 43 w 91"/>
                  <a:gd name="T5" fmla="*/ 87 h 88"/>
                  <a:gd name="T6" fmla="*/ 5 w 91"/>
                  <a:gd name="T7" fmla="*/ 41 h 88"/>
                  <a:gd name="T8" fmla="*/ 10 w 91"/>
                  <a:gd name="T9" fmla="*/ 2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8">
                    <a:moveTo>
                      <a:pt x="10" y="27"/>
                    </a:moveTo>
                    <a:cubicBezTo>
                      <a:pt x="28" y="0"/>
                      <a:pt x="72" y="7"/>
                      <a:pt x="82" y="37"/>
                    </a:cubicBezTo>
                    <a:cubicBezTo>
                      <a:pt x="91" y="64"/>
                      <a:pt x="69" y="88"/>
                      <a:pt x="43" y="87"/>
                    </a:cubicBezTo>
                    <a:cubicBezTo>
                      <a:pt x="20" y="85"/>
                      <a:pt x="0" y="64"/>
                      <a:pt x="5" y="41"/>
                    </a:cubicBezTo>
                    <a:cubicBezTo>
                      <a:pt x="5" y="36"/>
                      <a:pt x="7" y="31"/>
                      <a:pt x="10" y="27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1" name="Freeform 266">
                <a:extLst>
                  <a:ext uri="{FF2B5EF4-FFF2-40B4-BE49-F238E27FC236}">
                    <a16:creationId xmlns:a16="http://schemas.microsoft.com/office/drawing/2014/main" id="{457405CB-6A65-488B-AE93-6D6B45F5341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36938" y="5795963"/>
                <a:ext cx="173038" cy="171450"/>
              </a:xfrm>
              <a:custGeom>
                <a:avLst/>
                <a:gdLst>
                  <a:gd name="T0" fmla="*/ 5 w 46"/>
                  <a:gd name="T1" fmla="*/ 13 h 46"/>
                  <a:gd name="T2" fmla="*/ 33 w 46"/>
                  <a:gd name="T3" fmla="*/ 6 h 46"/>
                  <a:gd name="T4" fmla="*/ 40 w 46"/>
                  <a:gd name="T5" fmla="*/ 33 h 46"/>
                  <a:gd name="T6" fmla="*/ 13 w 46"/>
                  <a:gd name="T7" fmla="*/ 40 h 46"/>
                  <a:gd name="T8" fmla="*/ 5 w 46"/>
                  <a:gd name="T9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5" y="13"/>
                    </a:moveTo>
                    <a:cubicBezTo>
                      <a:pt x="11" y="4"/>
                      <a:pt x="23" y="0"/>
                      <a:pt x="33" y="6"/>
                    </a:cubicBezTo>
                    <a:cubicBezTo>
                      <a:pt x="42" y="11"/>
                      <a:pt x="46" y="24"/>
                      <a:pt x="40" y="33"/>
                    </a:cubicBezTo>
                    <a:cubicBezTo>
                      <a:pt x="34" y="43"/>
                      <a:pt x="22" y="46"/>
                      <a:pt x="13" y="40"/>
                    </a:cubicBezTo>
                    <a:cubicBezTo>
                      <a:pt x="3" y="35"/>
                      <a:pt x="0" y="23"/>
                      <a:pt x="5" y="13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2" name="Freeform 267">
                <a:extLst>
                  <a:ext uri="{FF2B5EF4-FFF2-40B4-BE49-F238E27FC236}">
                    <a16:creationId xmlns:a16="http://schemas.microsoft.com/office/drawing/2014/main" id="{412AC528-B757-4E35-9AC7-626FA078A97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465763" y="1265238"/>
                <a:ext cx="336550" cy="330200"/>
              </a:xfrm>
              <a:custGeom>
                <a:avLst/>
                <a:gdLst>
                  <a:gd name="T0" fmla="*/ 9 w 90"/>
                  <a:gd name="T1" fmla="*/ 27 h 88"/>
                  <a:gd name="T2" fmla="*/ 81 w 90"/>
                  <a:gd name="T3" fmla="*/ 38 h 88"/>
                  <a:gd name="T4" fmla="*/ 43 w 90"/>
                  <a:gd name="T5" fmla="*/ 87 h 88"/>
                  <a:gd name="T6" fmla="*/ 4 w 90"/>
                  <a:gd name="T7" fmla="*/ 42 h 88"/>
                  <a:gd name="T8" fmla="*/ 9 w 90"/>
                  <a:gd name="T9" fmla="*/ 2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88">
                    <a:moveTo>
                      <a:pt x="9" y="27"/>
                    </a:moveTo>
                    <a:cubicBezTo>
                      <a:pt x="27" y="0"/>
                      <a:pt x="71" y="8"/>
                      <a:pt x="81" y="38"/>
                    </a:cubicBezTo>
                    <a:cubicBezTo>
                      <a:pt x="90" y="65"/>
                      <a:pt x="68" y="88"/>
                      <a:pt x="43" y="87"/>
                    </a:cubicBezTo>
                    <a:cubicBezTo>
                      <a:pt x="19" y="86"/>
                      <a:pt x="0" y="65"/>
                      <a:pt x="4" y="42"/>
                    </a:cubicBezTo>
                    <a:cubicBezTo>
                      <a:pt x="5" y="37"/>
                      <a:pt x="6" y="32"/>
                      <a:pt x="9" y="27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3" name="Freeform 268">
                <a:extLst>
                  <a:ext uri="{FF2B5EF4-FFF2-40B4-BE49-F238E27FC236}">
                    <a16:creationId xmlns:a16="http://schemas.microsoft.com/office/drawing/2014/main" id="{ACE20ACF-EE8A-4E97-979C-F08E96651E3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548313" y="1352550"/>
                <a:ext cx="171450" cy="171450"/>
              </a:xfrm>
              <a:custGeom>
                <a:avLst/>
                <a:gdLst>
                  <a:gd name="T0" fmla="*/ 6 w 46"/>
                  <a:gd name="T1" fmla="*/ 13 h 46"/>
                  <a:gd name="T2" fmla="*/ 33 w 46"/>
                  <a:gd name="T3" fmla="*/ 5 h 46"/>
                  <a:gd name="T4" fmla="*/ 40 w 46"/>
                  <a:gd name="T5" fmla="*/ 33 h 46"/>
                  <a:gd name="T6" fmla="*/ 13 w 46"/>
                  <a:gd name="T7" fmla="*/ 40 h 46"/>
                  <a:gd name="T8" fmla="*/ 6 w 46"/>
                  <a:gd name="T9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6" y="13"/>
                    </a:moveTo>
                    <a:cubicBezTo>
                      <a:pt x="11" y="3"/>
                      <a:pt x="23" y="0"/>
                      <a:pt x="33" y="5"/>
                    </a:cubicBezTo>
                    <a:cubicBezTo>
                      <a:pt x="43" y="11"/>
                      <a:pt x="46" y="23"/>
                      <a:pt x="40" y="33"/>
                    </a:cubicBezTo>
                    <a:cubicBezTo>
                      <a:pt x="35" y="42"/>
                      <a:pt x="23" y="46"/>
                      <a:pt x="13" y="40"/>
                    </a:cubicBezTo>
                    <a:cubicBezTo>
                      <a:pt x="3" y="35"/>
                      <a:pt x="0" y="22"/>
                      <a:pt x="6" y="13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4" name="Freeform 269">
                <a:extLst>
                  <a:ext uri="{FF2B5EF4-FFF2-40B4-BE49-F238E27FC236}">
                    <a16:creationId xmlns:a16="http://schemas.microsoft.com/office/drawing/2014/main" id="{B72A0120-17A6-45D7-9845-252D9F5C38F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767138" y="5873750"/>
                <a:ext cx="333375" cy="322262"/>
              </a:xfrm>
              <a:custGeom>
                <a:avLst/>
                <a:gdLst>
                  <a:gd name="T0" fmla="*/ 3 w 89"/>
                  <a:gd name="T1" fmla="*/ 30 h 86"/>
                  <a:gd name="T2" fmla="*/ 76 w 89"/>
                  <a:gd name="T3" fmla="*/ 28 h 86"/>
                  <a:gd name="T4" fmla="*/ 46 w 89"/>
                  <a:gd name="T5" fmla="*/ 83 h 86"/>
                  <a:gd name="T6" fmla="*/ 0 w 89"/>
                  <a:gd name="T7" fmla="*/ 45 h 86"/>
                  <a:gd name="T8" fmla="*/ 3 w 89"/>
                  <a:gd name="T9" fmla="*/ 3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6">
                    <a:moveTo>
                      <a:pt x="3" y="30"/>
                    </a:moveTo>
                    <a:cubicBezTo>
                      <a:pt x="16" y="0"/>
                      <a:pt x="60" y="0"/>
                      <a:pt x="76" y="28"/>
                    </a:cubicBezTo>
                    <a:cubicBezTo>
                      <a:pt x="89" y="53"/>
                      <a:pt x="72" y="80"/>
                      <a:pt x="46" y="83"/>
                    </a:cubicBezTo>
                    <a:cubicBezTo>
                      <a:pt x="23" y="86"/>
                      <a:pt x="0" y="68"/>
                      <a:pt x="0" y="45"/>
                    </a:cubicBezTo>
                    <a:cubicBezTo>
                      <a:pt x="0" y="40"/>
                      <a:pt x="1" y="35"/>
                      <a:pt x="3" y="30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5" name="Freeform 270">
                <a:extLst>
                  <a:ext uri="{FF2B5EF4-FFF2-40B4-BE49-F238E27FC236}">
                    <a16:creationId xmlns:a16="http://schemas.microsoft.com/office/drawing/2014/main" id="{58A2F07A-9801-4ADB-901C-12EA8A01CD5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838575" y="5945188"/>
                <a:ext cx="168275" cy="168275"/>
              </a:xfrm>
              <a:custGeom>
                <a:avLst/>
                <a:gdLst>
                  <a:gd name="T0" fmla="*/ 4 w 45"/>
                  <a:gd name="T1" fmla="*/ 16 h 45"/>
                  <a:gd name="T2" fmla="*/ 29 w 45"/>
                  <a:gd name="T3" fmla="*/ 4 h 45"/>
                  <a:gd name="T4" fmla="*/ 41 w 45"/>
                  <a:gd name="T5" fmla="*/ 30 h 45"/>
                  <a:gd name="T6" fmla="*/ 15 w 45"/>
                  <a:gd name="T7" fmla="*/ 42 h 45"/>
                  <a:gd name="T8" fmla="*/ 4 w 45"/>
                  <a:gd name="T9" fmla="*/ 1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4" y="16"/>
                    </a:moveTo>
                    <a:cubicBezTo>
                      <a:pt x="7" y="6"/>
                      <a:pt x="19" y="0"/>
                      <a:pt x="29" y="4"/>
                    </a:cubicBezTo>
                    <a:cubicBezTo>
                      <a:pt x="40" y="8"/>
                      <a:pt x="45" y="19"/>
                      <a:pt x="41" y="30"/>
                    </a:cubicBezTo>
                    <a:cubicBezTo>
                      <a:pt x="37" y="40"/>
                      <a:pt x="26" y="45"/>
                      <a:pt x="15" y="42"/>
                    </a:cubicBezTo>
                    <a:cubicBezTo>
                      <a:pt x="5" y="38"/>
                      <a:pt x="0" y="26"/>
                      <a:pt x="4" y="1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6" name="Freeform 271">
                <a:extLst>
                  <a:ext uri="{FF2B5EF4-FFF2-40B4-BE49-F238E27FC236}">
                    <a16:creationId xmlns:a16="http://schemas.microsoft.com/office/drawing/2014/main" id="{96FCEC5B-5CF1-447C-83E4-C5E72F4F4AE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075238" y="1127125"/>
                <a:ext cx="333375" cy="325437"/>
              </a:xfrm>
              <a:custGeom>
                <a:avLst/>
                <a:gdLst>
                  <a:gd name="T0" fmla="*/ 3 w 89"/>
                  <a:gd name="T1" fmla="*/ 31 h 87"/>
                  <a:gd name="T2" fmla="*/ 76 w 89"/>
                  <a:gd name="T3" fmla="*/ 28 h 87"/>
                  <a:gd name="T4" fmla="*/ 46 w 89"/>
                  <a:gd name="T5" fmla="*/ 84 h 87"/>
                  <a:gd name="T6" fmla="*/ 0 w 89"/>
                  <a:gd name="T7" fmla="*/ 46 h 87"/>
                  <a:gd name="T8" fmla="*/ 3 w 89"/>
                  <a:gd name="T9" fmla="*/ 3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7">
                    <a:moveTo>
                      <a:pt x="3" y="31"/>
                    </a:moveTo>
                    <a:cubicBezTo>
                      <a:pt x="15" y="1"/>
                      <a:pt x="60" y="0"/>
                      <a:pt x="76" y="28"/>
                    </a:cubicBezTo>
                    <a:cubicBezTo>
                      <a:pt x="89" y="53"/>
                      <a:pt x="71" y="80"/>
                      <a:pt x="46" y="84"/>
                    </a:cubicBezTo>
                    <a:cubicBezTo>
                      <a:pt x="23" y="87"/>
                      <a:pt x="0" y="69"/>
                      <a:pt x="0" y="46"/>
                    </a:cubicBezTo>
                    <a:cubicBezTo>
                      <a:pt x="0" y="41"/>
                      <a:pt x="1" y="36"/>
                      <a:pt x="3" y="31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7" name="Freeform 272">
                <a:extLst>
                  <a:ext uri="{FF2B5EF4-FFF2-40B4-BE49-F238E27FC236}">
                    <a16:creationId xmlns:a16="http://schemas.microsoft.com/office/drawing/2014/main" id="{FDBBE54B-9A7A-49F4-B7B0-658C825A08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146675" y="1201738"/>
                <a:ext cx="168275" cy="168275"/>
              </a:xfrm>
              <a:custGeom>
                <a:avLst/>
                <a:gdLst>
                  <a:gd name="T0" fmla="*/ 3 w 45"/>
                  <a:gd name="T1" fmla="*/ 16 h 45"/>
                  <a:gd name="T2" fmla="*/ 29 w 45"/>
                  <a:gd name="T3" fmla="*/ 4 h 45"/>
                  <a:gd name="T4" fmla="*/ 41 w 45"/>
                  <a:gd name="T5" fmla="*/ 29 h 45"/>
                  <a:gd name="T6" fmla="*/ 15 w 45"/>
                  <a:gd name="T7" fmla="*/ 41 h 45"/>
                  <a:gd name="T8" fmla="*/ 3 w 45"/>
                  <a:gd name="T9" fmla="*/ 1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3" y="16"/>
                    </a:moveTo>
                    <a:cubicBezTo>
                      <a:pt x="7" y="5"/>
                      <a:pt x="19" y="0"/>
                      <a:pt x="29" y="4"/>
                    </a:cubicBezTo>
                    <a:cubicBezTo>
                      <a:pt x="39" y="8"/>
                      <a:pt x="45" y="19"/>
                      <a:pt x="41" y="29"/>
                    </a:cubicBezTo>
                    <a:cubicBezTo>
                      <a:pt x="37" y="40"/>
                      <a:pt x="26" y="45"/>
                      <a:pt x="15" y="41"/>
                    </a:cubicBezTo>
                    <a:cubicBezTo>
                      <a:pt x="5" y="38"/>
                      <a:pt x="0" y="26"/>
                      <a:pt x="3" y="1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8" name="Freeform 273">
                <a:extLst>
                  <a:ext uri="{FF2B5EF4-FFF2-40B4-BE49-F238E27FC236}">
                    <a16:creationId xmlns:a16="http://schemas.microsoft.com/office/drawing/2014/main" id="{6C8AA763-1766-4A22-A674-042FBDF04F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86238" y="5942013"/>
                <a:ext cx="338138" cy="341312"/>
              </a:xfrm>
              <a:custGeom>
                <a:avLst/>
                <a:gdLst>
                  <a:gd name="T0" fmla="*/ 2 w 90"/>
                  <a:gd name="T1" fmla="*/ 39 h 91"/>
                  <a:gd name="T2" fmla="*/ 73 w 90"/>
                  <a:gd name="T3" fmla="*/ 24 h 91"/>
                  <a:gd name="T4" fmla="*/ 53 w 90"/>
                  <a:gd name="T5" fmla="*/ 84 h 91"/>
                  <a:gd name="T6" fmla="*/ 1 w 90"/>
                  <a:gd name="T7" fmla="*/ 54 h 91"/>
                  <a:gd name="T8" fmla="*/ 2 w 90"/>
                  <a:gd name="T9" fmla="*/ 3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91">
                    <a:moveTo>
                      <a:pt x="2" y="39"/>
                    </a:moveTo>
                    <a:cubicBezTo>
                      <a:pt x="9" y="8"/>
                      <a:pt x="52" y="0"/>
                      <a:pt x="73" y="24"/>
                    </a:cubicBezTo>
                    <a:cubicBezTo>
                      <a:pt x="90" y="47"/>
                      <a:pt x="78" y="76"/>
                      <a:pt x="53" y="84"/>
                    </a:cubicBezTo>
                    <a:cubicBezTo>
                      <a:pt x="31" y="91"/>
                      <a:pt x="5" y="78"/>
                      <a:pt x="1" y="54"/>
                    </a:cubicBezTo>
                    <a:cubicBezTo>
                      <a:pt x="0" y="50"/>
                      <a:pt x="0" y="44"/>
                      <a:pt x="2" y="39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9" name="Freeform 274">
                <a:extLst>
                  <a:ext uri="{FF2B5EF4-FFF2-40B4-BE49-F238E27FC236}">
                    <a16:creationId xmlns:a16="http://schemas.microsoft.com/office/drawing/2014/main" id="{B8EFBB78-40E2-4ED7-A9C2-E09CE8FCBD9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262438" y="6027738"/>
                <a:ext cx="160338" cy="161925"/>
              </a:xfrm>
              <a:custGeom>
                <a:avLst/>
                <a:gdLst>
                  <a:gd name="T0" fmla="*/ 2 w 43"/>
                  <a:gd name="T1" fmla="*/ 18 h 43"/>
                  <a:gd name="T2" fmla="*/ 25 w 43"/>
                  <a:gd name="T3" fmla="*/ 2 h 43"/>
                  <a:gd name="T4" fmla="*/ 41 w 43"/>
                  <a:gd name="T5" fmla="*/ 25 h 43"/>
                  <a:gd name="T6" fmla="*/ 18 w 43"/>
                  <a:gd name="T7" fmla="*/ 41 h 43"/>
                  <a:gd name="T8" fmla="*/ 2 w 43"/>
                  <a:gd name="T9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2" y="18"/>
                    </a:moveTo>
                    <a:cubicBezTo>
                      <a:pt x="3" y="7"/>
                      <a:pt x="14" y="0"/>
                      <a:pt x="25" y="2"/>
                    </a:cubicBezTo>
                    <a:cubicBezTo>
                      <a:pt x="36" y="3"/>
                      <a:pt x="43" y="14"/>
                      <a:pt x="41" y="25"/>
                    </a:cubicBezTo>
                    <a:cubicBezTo>
                      <a:pt x="39" y="36"/>
                      <a:pt x="29" y="43"/>
                      <a:pt x="18" y="41"/>
                    </a:cubicBezTo>
                    <a:cubicBezTo>
                      <a:pt x="7" y="39"/>
                      <a:pt x="0" y="29"/>
                      <a:pt x="2" y="18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0" name="Oval 275">
                <a:extLst>
                  <a:ext uri="{FF2B5EF4-FFF2-40B4-BE49-F238E27FC236}">
                    <a16:creationId xmlns:a16="http://schemas.microsoft.com/office/drawing/2014/main" id="{44C2AB9E-1561-4933-95BC-5B7635B1DD6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49575" y="2063750"/>
                <a:ext cx="3224213" cy="3225800"/>
              </a:xfrm>
              <a:prstGeom prst="ellipse">
                <a:avLst/>
              </a:prstGeom>
              <a:noFill/>
              <a:ln w="127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1" name="Oval 276">
                <a:extLst>
                  <a:ext uri="{FF2B5EF4-FFF2-40B4-BE49-F238E27FC236}">
                    <a16:creationId xmlns:a16="http://schemas.microsoft.com/office/drawing/2014/main" id="{1D5E7262-9576-4934-98CD-4417B37E5F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36900" y="2252663"/>
                <a:ext cx="2849563" cy="2849562"/>
              </a:xfrm>
              <a:prstGeom prst="ellipse">
                <a:avLst/>
              </a:prstGeom>
              <a:noFill/>
              <a:ln w="127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2" name="Oval 285">
                <a:extLst>
                  <a:ext uri="{FF2B5EF4-FFF2-40B4-BE49-F238E27FC236}">
                    <a16:creationId xmlns:a16="http://schemas.microsoft.com/office/drawing/2014/main" id="{05FB4FB9-AE84-4616-8E63-7B996316110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0095535">
                <a:off x="3197951" y="3854353"/>
                <a:ext cx="197019" cy="342355"/>
              </a:xfrm>
              <a:prstGeom prst="ellipse">
                <a:avLst/>
              </a:prstGeom>
              <a:grpFill/>
              <a:ln w="127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734" name="グループ化 733">
                <a:extLst>
                  <a:ext uri="{FF2B5EF4-FFF2-40B4-BE49-F238E27FC236}">
                    <a16:creationId xmlns:a16="http://schemas.microsoft.com/office/drawing/2014/main" id="{91BACE1B-27E8-46FE-BA2F-83E22B78363A}"/>
                  </a:ext>
                </a:extLst>
              </p:cNvPr>
              <p:cNvGrpSpPr/>
              <p:nvPr/>
            </p:nvGrpSpPr>
            <p:grpSpPr>
              <a:xfrm>
                <a:off x="5950744" y="2655855"/>
                <a:ext cx="330200" cy="338137"/>
                <a:chOff x="6646863" y="4565650"/>
                <a:chExt cx="330200" cy="338137"/>
              </a:xfrm>
              <a:grpFill/>
            </p:grpSpPr>
            <p:sp>
              <p:nvSpPr>
                <p:cNvPr id="760" name="Freeform 243">
                  <a:extLst>
                    <a:ext uri="{FF2B5EF4-FFF2-40B4-BE49-F238E27FC236}">
                      <a16:creationId xmlns:a16="http://schemas.microsoft.com/office/drawing/2014/main" id="{6CCEBD21-516B-49C0-B6B2-9E7D4F3B8E9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646863" y="4565650"/>
                  <a:ext cx="330200" cy="338137"/>
                </a:xfrm>
                <a:custGeom>
                  <a:avLst/>
                  <a:gdLst>
                    <a:gd name="T0" fmla="*/ 61 w 88"/>
                    <a:gd name="T1" fmla="*/ 9 h 90"/>
                    <a:gd name="T2" fmla="*/ 50 w 88"/>
                    <a:gd name="T3" fmla="*/ 81 h 90"/>
                    <a:gd name="T4" fmla="*/ 1 w 88"/>
                    <a:gd name="T5" fmla="*/ 43 h 90"/>
                    <a:gd name="T6" fmla="*/ 47 w 88"/>
                    <a:gd name="T7" fmla="*/ 4 h 90"/>
                    <a:gd name="T8" fmla="*/ 61 w 88"/>
                    <a:gd name="T9" fmla="*/ 9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90">
                      <a:moveTo>
                        <a:pt x="61" y="9"/>
                      </a:moveTo>
                      <a:cubicBezTo>
                        <a:pt x="88" y="27"/>
                        <a:pt x="81" y="71"/>
                        <a:pt x="50" y="81"/>
                      </a:cubicBezTo>
                      <a:cubicBezTo>
                        <a:pt x="23" y="90"/>
                        <a:pt x="0" y="68"/>
                        <a:pt x="1" y="43"/>
                      </a:cubicBezTo>
                      <a:cubicBezTo>
                        <a:pt x="2" y="19"/>
                        <a:pt x="23" y="0"/>
                        <a:pt x="47" y="4"/>
                      </a:cubicBezTo>
                      <a:cubicBezTo>
                        <a:pt x="51" y="5"/>
                        <a:pt x="56" y="6"/>
                        <a:pt x="61" y="9"/>
                      </a:cubicBezTo>
                      <a:close/>
                    </a:path>
                  </a:pathLst>
                </a:custGeom>
                <a:grpFill/>
                <a:ln w="127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1" name="Freeform 244">
                  <a:extLst>
                    <a:ext uri="{FF2B5EF4-FFF2-40B4-BE49-F238E27FC236}">
                      <a16:creationId xmlns:a16="http://schemas.microsoft.com/office/drawing/2014/main" id="{53E60DC1-F640-4E5A-8885-E75CC674AE6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718300" y="4648200"/>
                  <a:ext cx="171450" cy="173037"/>
                </a:xfrm>
                <a:custGeom>
                  <a:avLst/>
                  <a:gdLst>
                    <a:gd name="T0" fmla="*/ 33 w 46"/>
                    <a:gd name="T1" fmla="*/ 6 h 46"/>
                    <a:gd name="T2" fmla="*/ 41 w 46"/>
                    <a:gd name="T3" fmla="*/ 33 h 46"/>
                    <a:gd name="T4" fmla="*/ 13 w 46"/>
                    <a:gd name="T5" fmla="*/ 40 h 46"/>
                    <a:gd name="T6" fmla="*/ 6 w 46"/>
                    <a:gd name="T7" fmla="*/ 13 h 46"/>
                    <a:gd name="T8" fmla="*/ 33 w 46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6">
                      <a:moveTo>
                        <a:pt x="33" y="6"/>
                      </a:moveTo>
                      <a:cubicBezTo>
                        <a:pt x="43" y="11"/>
                        <a:pt x="46" y="23"/>
                        <a:pt x="41" y="33"/>
                      </a:cubicBezTo>
                      <a:cubicBezTo>
                        <a:pt x="35" y="42"/>
                        <a:pt x="23" y="46"/>
                        <a:pt x="13" y="40"/>
                      </a:cubicBezTo>
                      <a:cubicBezTo>
                        <a:pt x="4" y="35"/>
                        <a:pt x="0" y="22"/>
                        <a:pt x="6" y="13"/>
                      </a:cubicBezTo>
                      <a:cubicBezTo>
                        <a:pt x="12" y="3"/>
                        <a:pt x="24" y="0"/>
                        <a:pt x="33" y="6"/>
                      </a:cubicBezTo>
                      <a:close/>
                    </a:path>
                  </a:pathLst>
                </a:custGeom>
                <a:grpFill/>
                <a:ln w="127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735" name="グループ化 734">
                <a:extLst>
                  <a:ext uri="{FF2B5EF4-FFF2-40B4-BE49-F238E27FC236}">
                    <a16:creationId xmlns:a16="http://schemas.microsoft.com/office/drawing/2014/main" id="{9D6590E7-5FED-49E0-A28D-358BB34D5C64}"/>
                  </a:ext>
                </a:extLst>
              </p:cNvPr>
              <p:cNvGrpSpPr/>
              <p:nvPr/>
            </p:nvGrpSpPr>
            <p:grpSpPr>
              <a:xfrm>
                <a:off x="6254767" y="2696541"/>
                <a:ext cx="330200" cy="338137"/>
                <a:chOff x="6646863" y="4565650"/>
                <a:chExt cx="330200" cy="338137"/>
              </a:xfrm>
              <a:grpFill/>
            </p:grpSpPr>
            <p:sp>
              <p:nvSpPr>
                <p:cNvPr id="758" name="Freeform 243">
                  <a:extLst>
                    <a:ext uri="{FF2B5EF4-FFF2-40B4-BE49-F238E27FC236}">
                      <a16:creationId xmlns:a16="http://schemas.microsoft.com/office/drawing/2014/main" id="{C2D5F88F-E05D-40E3-BDE7-A1E42D3EA29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646863" y="4565650"/>
                  <a:ext cx="330200" cy="338137"/>
                </a:xfrm>
                <a:custGeom>
                  <a:avLst/>
                  <a:gdLst>
                    <a:gd name="T0" fmla="*/ 61 w 88"/>
                    <a:gd name="T1" fmla="*/ 9 h 90"/>
                    <a:gd name="T2" fmla="*/ 50 w 88"/>
                    <a:gd name="T3" fmla="*/ 81 h 90"/>
                    <a:gd name="T4" fmla="*/ 1 w 88"/>
                    <a:gd name="T5" fmla="*/ 43 h 90"/>
                    <a:gd name="T6" fmla="*/ 47 w 88"/>
                    <a:gd name="T7" fmla="*/ 4 h 90"/>
                    <a:gd name="T8" fmla="*/ 61 w 88"/>
                    <a:gd name="T9" fmla="*/ 9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90">
                      <a:moveTo>
                        <a:pt x="61" y="9"/>
                      </a:moveTo>
                      <a:cubicBezTo>
                        <a:pt x="88" y="27"/>
                        <a:pt x="81" y="71"/>
                        <a:pt x="50" y="81"/>
                      </a:cubicBezTo>
                      <a:cubicBezTo>
                        <a:pt x="23" y="90"/>
                        <a:pt x="0" y="68"/>
                        <a:pt x="1" y="43"/>
                      </a:cubicBezTo>
                      <a:cubicBezTo>
                        <a:pt x="2" y="19"/>
                        <a:pt x="23" y="0"/>
                        <a:pt x="47" y="4"/>
                      </a:cubicBezTo>
                      <a:cubicBezTo>
                        <a:pt x="51" y="5"/>
                        <a:pt x="56" y="6"/>
                        <a:pt x="61" y="9"/>
                      </a:cubicBezTo>
                      <a:close/>
                    </a:path>
                  </a:pathLst>
                </a:custGeom>
                <a:grpFill/>
                <a:ln w="127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9" name="Freeform 244">
                  <a:extLst>
                    <a:ext uri="{FF2B5EF4-FFF2-40B4-BE49-F238E27FC236}">
                      <a16:creationId xmlns:a16="http://schemas.microsoft.com/office/drawing/2014/main" id="{DE1658CA-0038-4AEC-BC01-F7366C8FC1A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718300" y="4648200"/>
                  <a:ext cx="171450" cy="173037"/>
                </a:xfrm>
                <a:custGeom>
                  <a:avLst/>
                  <a:gdLst>
                    <a:gd name="T0" fmla="*/ 33 w 46"/>
                    <a:gd name="T1" fmla="*/ 6 h 46"/>
                    <a:gd name="T2" fmla="*/ 41 w 46"/>
                    <a:gd name="T3" fmla="*/ 33 h 46"/>
                    <a:gd name="T4" fmla="*/ 13 w 46"/>
                    <a:gd name="T5" fmla="*/ 40 h 46"/>
                    <a:gd name="T6" fmla="*/ 6 w 46"/>
                    <a:gd name="T7" fmla="*/ 13 h 46"/>
                    <a:gd name="T8" fmla="*/ 33 w 46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6">
                      <a:moveTo>
                        <a:pt x="33" y="6"/>
                      </a:moveTo>
                      <a:cubicBezTo>
                        <a:pt x="43" y="11"/>
                        <a:pt x="46" y="23"/>
                        <a:pt x="41" y="33"/>
                      </a:cubicBezTo>
                      <a:cubicBezTo>
                        <a:pt x="35" y="42"/>
                        <a:pt x="23" y="46"/>
                        <a:pt x="13" y="40"/>
                      </a:cubicBezTo>
                      <a:cubicBezTo>
                        <a:pt x="4" y="35"/>
                        <a:pt x="0" y="22"/>
                        <a:pt x="6" y="13"/>
                      </a:cubicBezTo>
                      <a:cubicBezTo>
                        <a:pt x="12" y="3"/>
                        <a:pt x="24" y="0"/>
                        <a:pt x="33" y="6"/>
                      </a:cubicBezTo>
                      <a:close/>
                    </a:path>
                  </a:pathLst>
                </a:custGeom>
                <a:grpFill/>
                <a:ln w="127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736" name="グループ化 735">
                <a:extLst>
                  <a:ext uri="{FF2B5EF4-FFF2-40B4-BE49-F238E27FC236}">
                    <a16:creationId xmlns:a16="http://schemas.microsoft.com/office/drawing/2014/main" id="{7F200F39-34B3-4A16-9680-D3783640A282}"/>
                  </a:ext>
                </a:extLst>
              </p:cNvPr>
              <p:cNvGrpSpPr/>
              <p:nvPr/>
            </p:nvGrpSpPr>
            <p:grpSpPr>
              <a:xfrm rot="3968012">
                <a:off x="3461056" y="3339049"/>
                <a:ext cx="701064" cy="776370"/>
                <a:chOff x="58534" y="67865"/>
                <a:chExt cx="2204721" cy="2441545"/>
              </a:xfrm>
              <a:grpFill/>
            </p:grpSpPr>
            <p:cxnSp>
              <p:nvCxnSpPr>
                <p:cNvPr id="737" name="直線コネクタ 736">
                  <a:extLst>
                    <a:ext uri="{FF2B5EF4-FFF2-40B4-BE49-F238E27FC236}">
                      <a16:creationId xmlns:a16="http://schemas.microsoft.com/office/drawing/2014/main" id="{392AAB04-9FB8-4DB0-831E-5286F124DA94}"/>
                    </a:ext>
                  </a:extLst>
                </p:cNvPr>
                <p:cNvCxnSpPr/>
                <p:nvPr/>
              </p:nvCxnSpPr>
              <p:spPr>
                <a:xfrm flipV="1">
                  <a:off x="338445" y="67865"/>
                  <a:ext cx="673634" cy="1158384"/>
                </a:xfrm>
                <a:prstGeom prst="line">
                  <a:avLst/>
                </a:prstGeom>
                <a:grpFill/>
                <a:ln w="127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直線コネクタ 737">
                  <a:extLst>
                    <a:ext uri="{FF2B5EF4-FFF2-40B4-BE49-F238E27FC236}">
                      <a16:creationId xmlns:a16="http://schemas.microsoft.com/office/drawing/2014/main" id="{6548F106-5045-494D-A683-2846AB872C77}"/>
                    </a:ext>
                  </a:extLst>
                </p:cNvPr>
                <p:cNvCxnSpPr/>
                <p:nvPr/>
              </p:nvCxnSpPr>
              <p:spPr>
                <a:xfrm flipV="1">
                  <a:off x="562915" y="164396"/>
                  <a:ext cx="475233" cy="1064329"/>
                </a:xfrm>
                <a:prstGeom prst="line">
                  <a:avLst/>
                </a:prstGeom>
                <a:grpFill/>
                <a:ln w="127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直線コネクタ 738">
                  <a:extLst>
                    <a:ext uri="{FF2B5EF4-FFF2-40B4-BE49-F238E27FC236}">
                      <a16:creationId xmlns:a16="http://schemas.microsoft.com/office/drawing/2014/main" id="{5C1FD287-FC63-4BAC-A749-CBE60ADA7089}"/>
                    </a:ext>
                  </a:extLst>
                </p:cNvPr>
                <p:cNvCxnSpPr/>
                <p:nvPr/>
              </p:nvCxnSpPr>
              <p:spPr>
                <a:xfrm flipV="1">
                  <a:off x="890233" y="154495"/>
                  <a:ext cx="243691" cy="1071754"/>
                </a:xfrm>
                <a:prstGeom prst="line">
                  <a:avLst/>
                </a:prstGeom>
                <a:grpFill/>
                <a:ln w="127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直線コネクタ 739">
                  <a:extLst>
                    <a:ext uri="{FF2B5EF4-FFF2-40B4-BE49-F238E27FC236}">
                      <a16:creationId xmlns:a16="http://schemas.microsoft.com/office/drawing/2014/main" id="{B4C9128E-132E-4026-9760-8E0978E484A3}"/>
                    </a:ext>
                  </a:extLst>
                </p:cNvPr>
                <p:cNvCxnSpPr/>
                <p:nvPr/>
              </p:nvCxnSpPr>
              <p:spPr>
                <a:xfrm flipH="1" flipV="1">
                  <a:off x="1398171" y="67865"/>
                  <a:ext cx="659229" cy="1128682"/>
                </a:xfrm>
                <a:prstGeom prst="line">
                  <a:avLst/>
                </a:prstGeom>
                <a:grpFill/>
                <a:ln w="127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直線コネクタ 740">
                  <a:extLst>
                    <a:ext uri="{FF2B5EF4-FFF2-40B4-BE49-F238E27FC236}">
                      <a16:creationId xmlns:a16="http://schemas.microsoft.com/office/drawing/2014/main" id="{B6EB5BE3-3849-4391-8141-AC12352CA23D}"/>
                    </a:ext>
                  </a:extLst>
                </p:cNvPr>
                <p:cNvCxnSpPr/>
                <p:nvPr/>
              </p:nvCxnSpPr>
              <p:spPr>
                <a:xfrm flipV="1">
                  <a:off x="1222628" y="154498"/>
                  <a:ext cx="0" cy="1071751"/>
                </a:xfrm>
                <a:prstGeom prst="line">
                  <a:avLst/>
                </a:prstGeom>
                <a:grpFill/>
                <a:ln w="127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直線コネクタ 741">
                  <a:extLst>
                    <a:ext uri="{FF2B5EF4-FFF2-40B4-BE49-F238E27FC236}">
                      <a16:creationId xmlns:a16="http://schemas.microsoft.com/office/drawing/2014/main" id="{7B05DADA-9AB5-4CD3-A478-FB18C4926350}"/>
                    </a:ext>
                  </a:extLst>
                </p:cNvPr>
                <p:cNvCxnSpPr/>
                <p:nvPr/>
              </p:nvCxnSpPr>
              <p:spPr>
                <a:xfrm flipH="1" flipV="1">
                  <a:off x="1288912" y="216378"/>
                  <a:ext cx="139420" cy="1012347"/>
                </a:xfrm>
                <a:prstGeom prst="line">
                  <a:avLst/>
                </a:prstGeom>
                <a:grpFill/>
                <a:ln w="127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3" name="直線コネクタ 742">
                  <a:extLst>
                    <a:ext uri="{FF2B5EF4-FFF2-40B4-BE49-F238E27FC236}">
                      <a16:creationId xmlns:a16="http://schemas.microsoft.com/office/drawing/2014/main" id="{BA263281-2A17-4C95-B245-9C076FB86396}"/>
                    </a:ext>
                  </a:extLst>
                </p:cNvPr>
                <p:cNvCxnSpPr/>
                <p:nvPr/>
              </p:nvCxnSpPr>
              <p:spPr>
                <a:xfrm flipH="1" flipV="1">
                  <a:off x="1358622" y="140884"/>
                  <a:ext cx="405523" cy="1055663"/>
                </a:xfrm>
                <a:prstGeom prst="line">
                  <a:avLst/>
                </a:prstGeom>
                <a:grpFill/>
                <a:ln w="127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直線コネクタ 743">
                  <a:extLst>
                    <a:ext uri="{FF2B5EF4-FFF2-40B4-BE49-F238E27FC236}">
                      <a16:creationId xmlns:a16="http://schemas.microsoft.com/office/drawing/2014/main" id="{B400D435-E2D5-42DC-B82C-E2CFAACADA41}"/>
                    </a:ext>
                  </a:extLst>
                </p:cNvPr>
                <p:cNvCxnSpPr/>
                <p:nvPr/>
              </p:nvCxnSpPr>
              <p:spPr>
                <a:xfrm>
                  <a:off x="308283" y="1383204"/>
                  <a:ext cx="673633" cy="1098059"/>
                </a:xfrm>
                <a:prstGeom prst="line">
                  <a:avLst/>
                </a:prstGeom>
                <a:grpFill/>
                <a:ln w="127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直線コネクタ 744">
                  <a:extLst>
                    <a:ext uri="{FF2B5EF4-FFF2-40B4-BE49-F238E27FC236}">
                      <a16:creationId xmlns:a16="http://schemas.microsoft.com/office/drawing/2014/main" id="{EC33CCF8-A625-4E49-80A1-9E23E7859909}"/>
                    </a:ext>
                  </a:extLst>
                </p:cNvPr>
                <p:cNvCxnSpPr/>
                <p:nvPr/>
              </p:nvCxnSpPr>
              <p:spPr>
                <a:xfrm rot="10800000" flipH="1" flipV="1">
                  <a:off x="532753" y="1380728"/>
                  <a:ext cx="475233" cy="1064329"/>
                </a:xfrm>
                <a:prstGeom prst="line">
                  <a:avLst/>
                </a:prstGeom>
                <a:grpFill/>
                <a:ln w="127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直線コネクタ 745">
                  <a:extLst>
                    <a:ext uri="{FF2B5EF4-FFF2-40B4-BE49-F238E27FC236}">
                      <a16:creationId xmlns:a16="http://schemas.microsoft.com/office/drawing/2014/main" id="{019A93EB-17AE-4D5A-8F84-A603CDFFB7A7}"/>
                    </a:ext>
                  </a:extLst>
                </p:cNvPr>
                <p:cNvCxnSpPr/>
                <p:nvPr/>
              </p:nvCxnSpPr>
              <p:spPr>
                <a:xfrm rot="10800000" flipH="1" flipV="1">
                  <a:off x="860071" y="1383204"/>
                  <a:ext cx="243691" cy="1071754"/>
                </a:xfrm>
                <a:prstGeom prst="line">
                  <a:avLst/>
                </a:prstGeom>
                <a:grpFill/>
                <a:ln w="127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直線コネクタ 746">
                  <a:extLst>
                    <a:ext uri="{FF2B5EF4-FFF2-40B4-BE49-F238E27FC236}">
                      <a16:creationId xmlns:a16="http://schemas.microsoft.com/office/drawing/2014/main" id="{3DF534EB-D849-44EB-B77F-363652314D19}"/>
                    </a:ext>
                  </a:extLst>
                </p:cNvPr>
                <p:cNvCxnSpPr/>
                <p:nvPr/>
              </p:nvCxnSpPr>
              <p:spPr>
                <a:xfrm flipH="1">
                  <a:off x="1324422" y="1447800"/>
                  <a:ext cx="655290" cy="1061610"/>
                </a:xfrm>
                <a:prstGeom prst="line">
                  <a:avLst/>
                </a:prstGeom>
                <a:grpFill/>
                <a:ln w="127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直線コネクタ 747">
                  <a:extLst>
                    <a:ext uri="{FF2B5EF4-FFF2-40B4-BE49-F238E27FC236}">
                      <a16:creationId xmlns:a16="http://schemas.microsoft.com/office/drawing/2014/main" id="{2E997994-76C2-4A1F-908F-7839306BBE95}"/>
                    </a:ext>
                  </a:extLst>
                </p:cNvPr>
                <p:cNvCxnSpPr/>
                <p:nvPr/>
              </p:nvCxnSpPr>
              <p:spPr>
                <a:xfrm rot="10800000" flipH="1" flipV="1">
                  <a:off x="1192466" y="1383204"/>
                  <a:ext cx="0" cy="1071751"/>
                </a:xfrm>
                <a:prstGeom prst="line">
                  <a:avLst/>
                </a:prstGeom>
                <a:grpFill/>
                <a:ln w="127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9" name="直線コネクタ 748">
                  <a:extLst>
                    <a:ext uri="{FF2B5EF4-FFF2-40B4-BE49-F238E27FC236}">
                      <a16:creationId xmlns:a16="http://schemas.microsoft.com/office/drawing/2014/main" id="{872493A1-4ABA-4EFE-9F3D-F4CF84A29B52}"/>
                    </a:ext>
                  </a:extLst>
                </p:cNvPr>
                <p:cNvCxnSpPr/>
                <p:nvPr/>
              </p:nvCxnSpPr>
              <p:spPr>
                <a:xfrm rot="10800000" flipV="1">
                  <a:off x="1258750" y="1380728"/>
                  <a:ext cx="139420" cy="1012347"/>
                </a:xfrm>
                <a:prstGeom prst="line">
                  <a:avLst/>
                </a:prstGeom>
                <a:grpFill/>
                <a:ln w="127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直線コネクタ 749">
                  <a:extLst>
                    <a:ext uri="{FF2B5EF4-FFF2-40B4-BE49-F238E27FC236}">
                      <a16:creationId xmlns:a16="http://schemas.microsoft.com/office/drawing/2014/main" id="{305C6C7D-3EA5-414C-A160-EF7FA6A7C27E}"/>
                    </a:ext>
                  </a:extLst>
                </p:cNvPr>
                <p:cNvCxnSpPr/>
                <p:nvPr/>
              </p:nvCxnSpPr>
              <p:spPr>
                <a:xfrm rot="10800000" flipV="1">
                  <a:off x="1328460" y="1412906"/>
                  <a:ext cx="405523" cy="1055663"/>
                </a:xfrm>
                <a:prstGeom prst="line">
                  <a:avLst/>
                </a:prstGeom>
                <a:grpFill/>
                <a:ln w="127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1" name="円/楕円 652">
                  <a:extLst>
                    <a:ext uri="{FF2B5EF4-FFF2-40B4-BE49-F238E27FC236}">
                      <a16:creationId xmlns:a16="http://schemas.microsoft.com/office/drawing/2014/main" id="{55AF6A1F-2442-430D-94D6-EC9666448E53}"/>
                    </a:ext>
                  </a:extLst>
                </p:cNvPr>
                <p:cNvSpPr/>
                <p:nvPr/>
              </p:nvSpPr>
              <p:spPr>
                <a:xfrm>
                  <a:off x="58534" y="1272540"/>
                  <a:ext cx="279911" cy="91123"/>
                </a:xfrm>
                <a:prstGeom prst="ellipse">
                  <a:avLst/>
                </a:prstGeom>
                <a:grpFill/>
                <a:ln w="127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2" name="円/楕円 653">
                  <a:extLst>
                    <a:ext uri="{FF2B5EF4-FFF2-40B4-BE49-F238E27FC236}">
                      <a16:creationId xmlns:a16="http://schemas.microsoft.com/office/drawing/2014/main" id="{5AD88E95-DAB7-45FE-B9AB-6F7FD2236F35}"/>
                    </a:ext>
                  </a:extLst>
                </p:cNvPr>
                <p:cNvSpPr/>
                <p:nvPr/>
              </p:nvSpPr>
              <p:spPr>
                <a:xfrm>
                  <a:off x="380283" y="1285875"/>
                  <a:ext cx="279911" cy="91123"/>
                </a:xfrm>
                <a:prstGeom prst="ellipse">
                  <a:avLst/>
                </a:prstGeom>
                <a:grpFill/>
                <a:ln w="127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3" name="円/楕円 654">
                  <a:extLst>
                    <a:ext uri="{FF2B5EF4-FFF2-40B4-BE49-F238E27FC236}">
                      <a16:creationId xmlns:a16="http://schemas.microsoft.com/office/drawing/2014/main" id="{BC2CC6C8-0524-4A2B-A2EF-25B71065D305}"/>
                    </a:ext>
                  </a:extLst>
                </p:cNvPr>
                <p:cNvSpPr/>
                <p:nvPr/>
              </p:nvSpPr>
              <p:spPr>
                <a:xfrm>
                  <a:off x="720115" y="1265238"/>
                  <a:ext cx="279911" cy="91123"/>
                </a:xfrm>
                <a:prstGeom prst="ellipse">
                  <a:avLst/>
                </a:prstGeom>
                <a:grpFill/>
                <a:ln w="127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4" name="円/楕円 655">
                  <a:extLst>
                    <a:ext uri="{FF2B5EF4-FFF2-40B4-BE49-F238E27FC236}">
                      <a16:creationId xmlns:a16="http://schemas.microsoft.com/office/drawing/2014/main" id="{41EFA834-5B60-4110-9FD5-32549A4FF34F}"/>
                    </a:ext>
                  </a:extLst>
                </p:cNvPr>
                <p:cNvSpPr/>
                <p:nvPr/>
              </p:nvSpPr>
              <p:spPr>
                <a:xfrm>
                  <a:off x="1052510" y="1285874"/>
                  <a:ext cx="279911" cy="91123"/>
                </a:xfrm>
                <a:prstGeom prst="ellipse">
                  <a:avLst/>
                </a:prstGeom>
                <a:grpFill/>
                <a:ln w="127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5" name="円/楕円 656">
                  <a:extLst>
                    <a:ext uri="{FF2B5EF4-FFF2-40B4-BE49-F238E27FC236}">
                      <a16:creationId xmlns:a16="http://schemas.microsoft.com/office/drawing/2014/main" id="{3B7DCDA4-46BC-49FB-AC7E-FD152F306332}"/>
                    </a:ext>
                  </a:extLst>
                </p:cNvPr>
                <p:cNvSpPr/>
                <p:nvPr/>
              </p:nvSpPr>
              <p:spPr>
                <a:xfrm>
                  <a:off x="1332421" y="1272540"/>
                  <a:ext cx="279911" cy="91123"/>
                </a:xfrm>
                <a:prstGeom prst="ellipse">
                  <a:avLst/>
                </a:prstGeom>
                <a:grpFill/>
                <a:ln w="127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6" name="円/楕円 657">
                  <a:extLst>
                    <a:ext uri="{FF2B5EF4-FFF2-40B4-BE49-F238E27FC236}">
                      <a16:creationId xmlns:a16="http://schemas.microsoft.com/office/drawing/2014/main" id="{A909D312-8EAB-4990-BDFD-0B75A466DECC}"/>
                    </a:ext>
                  </a:extLst>
                </p:cNvPr>
                <p:cNvSpPr/>
                <p:nvPr/>
              </p:nvSpPr>
              <p:spPr>
                <a:xfrm>
                  <a:off x="1652067" y="1278890"/>
                  <a:ext cx="279911" cy="91123"/>
                </a:xfrm>
                <a:prstGeom prst="ellipse">
                  <a:avLst/>
                </a:prstGeom>
                <a:grpFill/>
                <a:ln w="127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7" name="円/楕円 658">
                  <a:extLst>
                    <a:ext uri="{FF2B5EF4-FFF2-40B4-BE49-F238E27FC236}">
                      <a16:creationId xmlns:a16="http://schemas.microsoft.com/office/drawing/2014/main" id="{EA8AF129-B00A-4687-8CA2-B196F1F0997B}"/>
                    </a:ext>
                  </a:extLst>
                </p:cNvPr>
                <p:cNvSpPr/>
                <p:nvPr/>
              </p:nvSpPr>
              <p:spPr>
                <a:xfrm>
                  <a:off x="1983344" y="1258888"/>
                  <a:ext cx="279911" cy="91123"/>
                </a:xfrm>
                <a:prstGeom prst="ellipse">
                  <a:avLst/>
                </a:prstGeom>
                <a:grpFill/>
                <a:ln w="127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767" name="Group 73">
              <a:extLst>
                <a:ext uri="{FF2B5EF4-FFF2-40B4-BE49-F238E27FC236}">
                  <a16:creationId xmlns:a16="http://schemas.microsoft.com/office/drawing/2014/main" id="{90C72CF6-EA29-4F07-B9CA-1794A83BB14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976382">
              <a:off x="2943307" y="2001588"/>
              <a:ext cx="161987" cy="348179"/>
              <a:chOff x="1014" y="1384"/>
              <a:chExt cx="87" cy="187"/>
            </a:xfrm>
            <a:solidFill>
              <a:schemeClr val="bg1">
                <a:lumMod val="85000"/>
              </a:schemeClr>
            </a:solidFill>
          </p:grpSpPr>
          <p:sp>
            <p:nvSpPr>
              <p:cNvPr id="768" name="Freeform 74">
                <a:extLst>
                  <a:ext uri="{FF2B5EF4-FFF2-40B4-BE49-F238E27FC236}">
                    <a16:creationId xmlns:a16="http://schemas.microsoft.com/office/drawing/2014/main" id="{D9DEF38C-3DA9-437E-B58C-1305EE8744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651924">
                <a:off x="1014" y="1384"/>
                <a:ext cx="87" cy="187"/>
              </a:xfrm>
              <a:custGeom>
                <a:avLst/>
                <a:gdLst>
                  <a:gd name="T0" fmla="*/ 720 w 972"/>
                  <a:gd name="T1" fmla="*/ 0 h 2088"/>
                  <a:gd name="T2" fmla="*/ 666 w 972"/>
                  <a:gd name="T3" fmla="*/ 504 h 2088"/>
                  <a:gd name="T4" fmla="*/ 684 w 972"/>
                  <a:gd name="T5" fmla="*/ 576 h 2088"/>
                  <a:gd name="T6" fmla="*/ 647 w 972"/>
                  <a:gd name="T7" fmla="*/ 647 h 2088"/>
                  <a:gd name="T8" fmla="*/ 684 w 972"/>
                  <a:gd name="T9" fmla="*/ 864 h 2088"/>
                  <a:gd name="T10" fmla="*/ 476 w 972"/>
                  <a:gd name="T11" fmla="*/ 1188 h 2088"/>
                  <a:gd name="T12" fmla="*/ 368 w 972"/>
                  <a:gd name="T13" fmla="*/ 1670 h 2088"/>
                  <a:gd name="T14" fmla="*/ 0 w 972"/>
                  <a:gd name="T15" fmla="*/ 2088 h 2088"/>
                  <a:gd name="T16" fmla="*/ 391 w 972"/>
                  <a:gd name="T17" fmla="*/ 1706 h 2088"/>
                  <a:gd name="T18" fmla="*/ 519 w 972"/>
                  <a:gd name="T19" fmla="*/ 1214 h 2088"/>
                  <a:gd name="T20" fmla="*/ 756 w 972"/>
                  <a:gd name="T21" fmla="*/ 864 h 2088"/>
                  <a:gd name="T22" fmla="*/ 792 w 972"/>
                  <a:gd name="T23" fmla="*/ 650 h 2088"/>
                  <a:gd name="T24" fmla="*/ 756 w 972"/>
                  <a:gd name="T25" fmla="*/ 576 h 2088"/>
                  <a:gd name="T26" fmla="*/ 774 w 972"/>
                  <a:gd name="T27" fmla="*/ 504 h 2088"/>
                  <a:gd name="T28" fmla="*/ 720 w 972"/>
                  <a:gd name="T29" fmla="*/ 0 h 2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2" h="2088">
                    <a:moveTo>
                      <a:pt x="720" y="0"/>
                    </a:moveTo>
                    <a:cubicBezTo>
                      <a:pt x="612" y="0"/>
                      <a:pt x="468" y="504"/>
                      <a:pt x="666" y="504"/>
                    </a:cubicBezTo>
                    <a:cubicBezTo>
                      <a:pt x="684" y="504"/>
                      <a:pt x="682" y="534"/>
                      <a:pt x="684" y="576"/>
                    </a:cubicBezTo>
                    <a:cubicBezTo>
                      <a:pt x="666" y="576"/>
                      <a:pt x="648" y="576"/>
                      <a:pt x="647" y="647"/>
                    </a:cubicBezTo>
                    <a:cubicBezTo>
                      <a:pt x="647" y="790"/>
                      <a:pt x="652" y="864"/>
                      <a:pt x="684" y="864"/>
                    </a:cubicBezTo>
                    <a:cubicBezTo>
                      <a:pt x="684" y="1116"/>
                      <a:pt x="624" y="1089"/>
                      <a:pt x="476" y="1188"/>
                    </a:cubicBezTo>
                    <a:cubicBezTo>
                      <a:pt x="337" y="1281"/>
                      <a:pt x="424" y="1480"/>
                      <a:pt x="368" y="1670"/>
                    </a:cubicBezTo>
                    <a:cubicBezTo>
                      <a:pt x="312" y="1860"/>
                      <a:pt x="43" y="1719"/>
                      <a:pt x="0" y="2088"/>
                    </a:cubicBezTo>
                    <a:cubicBezTo>
                      <a:pt x="73" y="1732"/>
                      <a:pt x="306" y="1883"/>
                      <a:pt x="391" y="1706"/>
                    </a:cubicBezTo>
                    <a:cubicBezTo>
                      <a:pt x="462" y="1559"/>
                      <a:pt x="380" y="1292"/>
                      <a:pt x="519" y="1214"/>
                    </a:cubicBezTo>
                    <a:cubicBezTo>
                      <a:pt x="676" y="1125"/>
                      <a:pt x="756" y="1116"/>
                      <a:pt x="756" y="864"/>
                    </a:cubicBezTo>
                    <a:cubicBezTo>
                      <a:pt x="787" y="864"/>
                      <a:pt x="791" y="785"/>
                      <a:pt x="792" y="650"/>
                    </a:cubicBezTo>
                    <a:cubicBezTo>
                      <a:pt x="792" y="576"/>
                      <a:pt x="774" y="576"/>
                      <a:pt x="756" y="576"/>
                    </a:cubicBezTo>
                    <a:cubicBezTo>
                      <a:pt x="756" y="536"/>
                      <a:pt x="756" y="504"/>
                      <a:pt x="774" y="504"/>
                    </a:cubicBezTo>
                    <a:cubicBezTo>
                      <a:pt x="972" y="504"/>
                      <a:pt x="828" y="0"/>
                      <a:pt x="72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9" name="Freeform 75">
                <a:extLst>
                  <a:ext uri="{FF2B5EF4-FFF2-40B4-BE49-F238E27FC236}">
                    <a16:creationId xmlns:a16="http://schemas.microsoft.com/office/drawing/2014/main" id="{9381EB2F-99C0-43FE-8D31-54783E81393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651924">
                <a:off x="1028" y="1526"/>
                <a:ext cx="23" cy="44"/>
              </a:xfrm>
              <a:custGeom>
                <a:avLst/>
                <a:gdLst>
                  <a:gd name="T0" fmla="*/ 209 w 418"/>
                  <a:gd name="T1" fmla="*/ 0 h 823"/>
                  <a:gd name="T2" fmla="*/ 0 w 418"/>
                  <a:gd name="T3" fmla="*/ 625 h 823"/>
                  <a:gd name="T4" fmla="*/ 418 w 418"/>
                  <a:gd name="T5" fmla="*/ 625 h 823"/>
                  <a:gd name="T6" fmla="*/ 209 w 418"/>
                  <a:gd name="T7" fmla="*/ 0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8" h="823">
                    <a:moveTo>
                      <a:pt x="209" y="0"/>
                    </a:moveTo>
                    <a:cubicBezTo>
                      <a:pt x="119" y="0"/>
                      <a:pt x="0" y="417"/>
                      <a:pt x="0" y="625"/>
                    </a:cubicBezTo>
                    <a:cubicBezTo>
                      <a:pt x="35" y="818"/>
                      <a:pt x="372" y="823"/>
                      <a:pt x="418" y="625"/>
                    </a:cubicBezTo>
                    <a:cubicBezTo>
                      <a:pt x="418" y="417"/>
                      <a:pt x="299" y="0"/>
                      <a:pt x="209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770" name="Group 76">
              <a:extLst>
                <a:ext uri="{FF2B5EF4-FFF2-40B4-BE49-F238E27FC236}">
                  <a16:creationId xmlns:a16="http://schemas.microsoft.com/office/drawing/2014/main" id="{F9F4BFEA-C9E5-4C50-8B31-CA4041CA3A9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4083011">
              <a:off x="2077695" y="2651369"/>
              <a:ext cx="161987" cy="348179"/>
              <a:chOff x="1014" y="1384"/>
              <a:chExt cx="87" cy="187"/>
            </a:xfrm>
            <a:solidFill>
              <a:schemeClr val="bg1">
                <a:lumMod val="85000"/>
              </a:schemeClr>
            </a:solidFill>
          </p:grpSpPr>
          <p:sp>
            <p:nvSpPr>
              <p:cNvPr id="771" name="Freeform 77">
                <a:extLst>
                  <a:ext uri="{FF2B5EF4-FFF2-40B4-BE49-F238E27FC236}">
                    <a16:creationId xmlns:a16="http://schemas.microsoft.com/office/drawing/2014/main" id="{31EA05CF-C4EC-4ABF-B187-DA7CAFD5498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651924">
                <a:off x="1014" y="1384"/>
                <a:ext cx="87" cy="187"/>
              </a:xfrm>
              <a:custGeom>
                <a:avLst/>
                <a:gdLst>
                  <a:gd name="T0" fmla="*/ 720 w 972"/>
                  <a:gd name="T1" fmla="*/ 0 h 2088"/>
                  <a:gd name="T2" fmla="*/ 666 w 972"/>
                  <a:gd name="T3" fmla="*/ 504 h 2088"/>
                  <a:gd name="T4" fmla="*/ 684 w 972"/>
                  <a:gd name="T5" fmla="*/ 576 h 2088"/>
                  <a:gd name="T6" fmla="*/ 647 w 972"/>
                  <a:gd name="T7" fmla="*/ 647 h 2088"/>
                  <a:gd name="T8" fmla="*/ 684 w 972"/>
                  <a:gd name="T9" fmla="*/ 864 h 2088"/>
                  <a:gd name="T10" fmla="*/ 476 w 972"/>
                  <a:gd name="T11" fmla="*/ 1188 h 2088"/>
                  <a:gd name="T12" fmla="*/ 368 w 972"/>
                  <a:gd name="T13" fmla="*/ 1670 h 2088"/>
                  <a:gd name="T14" fmla="*/ 0 w 972"/>
                  <a:gd name="T15" fmla="*/ 2088 h 2088"/>
                  <a:gd name="T16" fmla="*/ 391 w 972"/>
                  <a:gd name="T17" fmla="*/ 1706 h 2088"/>
                  <a:gd name="T18" fmla="*/ 519 w 972"/>
                  <a:gd name="T19" fmla="*/ 1214 h 2088"/>
                  <a:gd name="T20" fmla="*/ 756 w 972"/>
                  <a:gd name="T21" fmla="*/ 864 h 2088"/>
                  <a:gd name="T22" fmla="*/ 792 w 972"/>
                  <a:gd name="T23" fmla="*/ 650 h 2088"/>
                  <a:gd name="T24" fmla="*/ 756 w 972"/>
                  <a:gd name="T25" fmla="*/ 576 h 2088"/>
                  <a:gd name="T26" fmla="*/ 774 w 972"/>
                  <a:gd name="T27" fmla="*/ 504 h 2088"/>
                  <a:gd name="T28" fmla="*/ 720 w 972"/>
                  <a:gd name="T29" fmla="*/ 0 h 2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2" h="2088">
                    <a:moveTo>
                      <a:pt x="720" y="0"/>
                    </a:moveTo>
                    <a:cubicBezTo>
                      <a:pt x="612" y="0"/>
                      <a:pt x="468" y="504"/>
                      <a:pt x="666" y="504"/>
                    </a:cubicBezTo>
                    <a:cubicBezTo>
                      <a:pt x="684" y="504"/>
                      <a:pt x="682" y="534"/>
                      <a:pt x="684" y="576"/>
                    </a:cubicBezTo>
                    <a:cubicBezTo>
                      <a:pt x="666" y="576"/>
                      <a:pt x="648" y="576"/>
                      <a:pt x="647" y="647"/>
                    </a:cubicBezTo>
                    <a:cubicBezTo>
                      <a:pt x="647" y="790"/>
                      <a:pt x="652" y="864"/>
                      <a:pt x="684" y="864"/>
                    </a:cubicBezTo>
                    <a:cubicBezTo>
                      <a:pt x="684" y="1116"/>
                      <a:pt x="624" y="1089"/>
                      <a:pt x="476" y="1188"/>
                    </a:cubicBezTo>
                    <a:cubicBezTo>
                      <a:pt x="337" y="1281"/>
                      <a:pt x="424" y="1480"/>
                      <a:pt x="368" y="1670"/>
                    </a:cubicBezTo>
                    <a:cubicBezTo>
                      <a:pt x="312" y="1860"/>
                      <a:pt x="43" y="1719"/>
                      <a:pt x="0" y="2088"/>
                    </a:cubicBezTo>
                    <a:cubicBezTo>
                      <a:pt x="73" y="1732"/>
                      <a:pt x="306" y="1883"/>
                      <a:pt x="391" y="1706"/>
                    </a:cubicBezTo>
                    <a:cubicBezTo>
                      <a:pt x="462" y="1559"/>
                      <a:pt x="380" y="1292"/>
                      <a:pt x="519" y="1214"/>
                    </a:cubicBezTo>
                    <a:cubicBezTo>
                      <a:pt x="676" y="1125"/>
                      <a:pt x="756" y="1116"/>
                      <a:pt x="756" y="864"/>
                    </a:cubicBezTo>
                    <a:cubicBezTo>
                      <a:pt x="787" y="864"/>
                      <a:pt x="791" y="785"/>
                      <a:pt x="792" y="650"/>
                    </a:cubicBezTo>
                    <a:cubicBezTo>
                      <a:pt x="792" y="576"/>
                      <a:pt x="774" y="576"/>
                      <a:pt x="756" y="576"/>
                    </a:cubicBezTo>
                    <a:cubicBezTo>
                      <a:pt x="756" y="536"/>
                      <a:pt x="756" y="504"/>
                      <a:pt x="774" y="504"/>
                    </a:cubicBezTo>
                    <a:cubicBezTo>
                      <a:pt x="972" y="504"/>
                      <a:pt x="828" y="0"/>
                      <a:pt x="72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2" name="Freeform 78">
                <a:extLst>
                  <a:ext uri="{FF2B5EF4-FFF2-40B4-BE49-F238E27FC236}">
                    <a16:creationId xmlns:a16="http://schemas.microsoft.com/office/drawing/2014/main" id="{86506B27-1C11-4926-8598-1C818F6F801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651924">
                <a:off x="1028" y="1526"/>
                <a:ext cx="23" cy="44"/>
              </a:xfrm>
              <a:custGeom>
                <a:avLst/>
                <a:gdLst>
                  <a:gd name="T0" fmla="*/ 209 w 418"/>
                  <a:gd name="T1" fmla="*/ 0 h 823"/>
                  <a:gd name="T2" fmla="*/ 0 w 418"/>
                  <a:gd name="T3" fmla="*/ 625 h 823"/>
                  <a:gd name="T4" fmla="*/ 418 w 418"/>
                  <a:gd name="T5" fmla="*/ 625 h 823"/>
                  <a:gd name="T6" fmla="*/ 209 w 418"/>
                  <a:gd name="T7" fmla="*/ 0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8" h="823">
                    <a:moveTo>
                      <a:pt x="209" y="0"/>
                    </a:moveTo>
                    <a:cubicBezTo>
                      <a:pt x="119" y="0"/>
                      <a:pt x="0" y="417"/>
                      <a:pt x="0" y="625"/>
                    </a:cubicBezTo>
                    <a:cubicBezTo>
                      <a:pt x="35" y="818"/>
                      <a:pt x="372" y="823"/>
                      <a:pt x="418" y="625"/>
                    </a:cubicBezTo>
                    <a:cubicBezTo>
                      <a:pt x="418" y="417"/>
                      <a:pt x="299" y="0"/>
                      <a:pt x="209" y="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774" name="Freeform 80">
              <a:extLst>
                <a:ext uri="{FF2B5EF4-FFF2-40B4-BE49-F238E27FC236}">
                  <a16:creationId xmlns:a16="http://schemas.microsoft.com/office/drawing/2014/main" id="{D0DD7870-E5AF-4CE6-A345-5A0A41A448A5}"/>
                </a:ext>
              </a:extLst>
            </p:cNvPr>
            <p:cNvSpPr>
              <a:spLocks noChangeAspect="1"/>
            </p:cNvSpPr>
            <p:nvPr/>
          </p:nvSpPr>
          <p:spPr bwMode="auto">
            <a:xfrm rot="7444582">
              <a:off x="2134681" y="2060657"/>
              <a:ext cx="161987" cy="348179"/>
            </a:xfrm>
            <a:custGeom>
              <a:avLst/>
              <a:gdLst>
                <a:gd name="T0" fmla="*/ 720 w 972"/>
                <a:gd name="T1" fmla="*/ 0 h 2088"/>
                <a:gd name="T2" fmla="*/ 666 w 972"/>
                <a:gd name="T3" fmla="*/ 504 h 2088"/>
                <a:gd name="T4" fmla="*/ 684 w 972"/>
                <a:gd name="T5" fmla="*/ 576 h 2088"/>
                <a:gd name="T6" fmla="*/ 647 w 972"/>
                <a:gd name="T7" fmla="*/ 647 h 2088"/>
                <a:gd name="T8" fmla="*/ 684 w 972"/>
                <a:gd name="T9" fmla="*/ 864 h 2088"/>
                <a:gd name="T10" fmla="*/ 476 w 972"/>
                <a:gd name="T11" fmla="*/ 1188 h 2088"/>
                <a:gd name="T12" fmla="*/ 368 w 972"/>
                <a:gd name="T13" fmla="*/ 1670 h 2088"/>
                <a:gd name="T14" fmla="*/ 0 w 972"/>
                <a:gd name="T15" fmla="*/ 2088 h 2088"/>
                <a:gd name="T16" fmla="*/ 391 w 972"/>
                <a:gd name="T17" fmla="*/ 1706 h 2088"/>
                <a:gd name="T18" fmla="*/ 519 w 972"/>
                <a:gd name="T19" fmla="*/ 1214 h 2088"/>
                <a:gd name="T20" fmla="*/ 756 w 972"/>
                <a:gd name="T21" fmla="*/ 864 h 2088"/>
                <a:gd name="T22" fmla="*/ 792 w 972"/>
                <a:gd name="T23" fmla="*/ 650 h 2088"/>
                <a:gd name="T24" fmla="*/ 756 w 972"/>
                <a:gd name="T25" fmla="*/ 576 h 2088"/>
                <a:gd name="T26" fmla="*/ 774 w 972"/>
                <a:gd name="T27" fmla="*/ 504 h 2088"/>
                <a:gd name="T28" fmla="*/ 720 w 972"/>
                <a:gd name="T29" fmla="*/ 0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2" h="2088">
                  <a:moveTo>
                    <a:pt x="720" y="0"/>
                  </a:moveTo>
                  <a:cubicBezTo>
                    <a:pt x="612" y="0"/>
                    <a:pt x="468" y="504"/>
                    <a:pt x="666" y="504"/>
                  </a:cubicBezTo>
                  <a:cubicBezTo>
                    <a:pt x="684" y="504"/>
                    <a:pt x="682" y="534"/>
                    <a:pt x="684" y="576"/>
                  </a:cubicBezTo>
                  <a:cubicBezTo>
                    <a:pt x="666" y="576"/>
                    <a:pt x="648" y="576"/>
                    <a:pt x="647" y="647"/>
                  </a:cubicBezTo>
                  <a:cubicBezTo>
                    <a:pt x="647" y="790"/>
                    <a:pt x="652" y="864"/>
                    <a:pt x="684" y="864"/>
                  </a:cubicBezTo>
                  <a:cubicBezTo>
                    <a:pt x="684" y="1116"/>
                    <a:pt x="624" y="1089"/>
                    <a:pt x="476" y="1188"/>
                  </a:cubicBezTo>
                  <a:cubicBezTo>
                    <a:pt x="337" y="1281"/>
                    <a:pt x="424" y="1480"/>
                    <a:pt x="368" y="1670"/>
                  </a:cubicBezTo>
                  <a:cubicBezTo>
                    <a:pt x="312" y="1860"/>
                    <a:pt x="43" y="1719"/>
                    <a:pt x="0" y="2088"/>
                  </a:cubicBezTo>
                  <a:cubicBezTo>
                    <a:pt x="73" y="1732"/>
                    <a:pt x="306" y="1883"/>
                    <a:pt x="391" y="1706"/>
                  </a:cubicBezTo>
                  <a:cubicBezTo>
                    <a:pt x="462" y="1559"/>
                    <a:pt x="380" y="1292"/>
                    <a:pt x="519" y="1214"/>
                  </a:cubicBezTo>
                  <a:cubicBezTo>
                    <a:pt x="676" y="1125"/>
                    <a:pt x="756" y="1116"/>
                    <a:pt x="756" y="864"/>
                  </a:cubicBezTo>
                  <a:cubicBezTo>
                    <a:pt x="787" y="864"/>
                    <a:pt x="791" y="785"/>
                    <a:pt x="792" y="650"/>
                  </a:cubicBezTo>
                  <a:cubicBezTo>
                    <a:pt x="792" y="576"/>
                    <a:pt x="774" y="576"/>
                    <a:pt x="756" y="576"/>
                  </a:cubicBezTo>
                  <a:cubicBezTo>
                    <a:pt x="756" y="536"/>
                    <a:pt x="756" y="504"/>
                    <a:pt x="774" y="504"/>
                  </a:cubicBezTo>
                  <a:cubicBezTo>
                    <a:pt x="972" y="504"/>
                    <a:pt x="828" y="0"/>
                    <a:pt x="72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01" name="文本框 94">
            <a:extLst>
              <a:ext uri="{FF2B5EF4-FFF2-40B4-BE49-F238E27FC236}">
                <a16:creationId xmlns:a16="http://schemas.microsoft.com/office/drawing/2014/main" id="{101327BA-3F88-4B4B-B18C-5D70E82949F5}"/>
              </a:ext>
            </a:extLst>
          </p:cNvPr>
          <p:cNvSpPr txBox="1"/>
          <p:nvPr/>
        </p:nvSpPr>
        <p:spPr>
          <a:xfrm>
            <a:off x="2801011" y="2119706"/>
            <a:ext cx="1152843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Zona Removal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3" name="グループ化 402">
            <a:extLst>
              <a:ext uri="{FF2B5EF4-FFF2-40B4-BE49-F238E27FC236}">
                <a16:creationId xmlns:a16="http://schemas.microsoft.com/office/drawing/2014/main" id="{785D14B3-9472-4BFF-812D-8E20B40B6E24}"/>
              </a:ext>
            </a:extLst>
          </p:cNvPr>
          <p:cNvGrpSpPr/>
          <p:nvPr/>
        </p:nvGrpSpPr>
        <p:grpSpPr>
          <a:xfrm>
            <a:off x="511250" y="885419"/>
            <a:ext cx="855670" cy="855670"/>
            <a:chOff x="1952625" y="1052513"/>
            <a:chExt cx="5256213" cy="5256212"/>
          </a:xfrm>
          <a:solidFill>
            <a:schemeClr val="bg1">
              <a:lumMod val="95000"/>
            </a:schemeClr>
          </a:solidFill>
        </p:grpSpPr>
        <p:sp>
          <p:nvSpPr>
            <p:cNvPr id="414" name="Freeform 6">
              <a:extLst>
                <a:ext uri="{FF2B5EF4-FFF2-40B4-BE49-F238E27FC236}">
                  <a16:creationId xmlns:a16="http://schemas.microsoft.com/office/drawing/2014/main" id="{C0EF44C6-742A-4A03-B877-ED6181D46E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81500" y="1752600"/>
              <a:ext cx="330200" cy="352425"/>
            </a:xfrm>
            <a:custGeom>
              <a:avLst/>
              <a:gdLst>
                <a:gd name="T0" fmla="*/ 88 w 88"/>
                <a:gd name="T1" fmla="*/ 46 h 94"/>
                <a:gd name="T2" fmla="*/ 21 w 88"/>
                <a:gd name="T3" fmla="*/ 73 h 94"/>
                <a:gd name="T4" fmla="*/ 29 w 88"/>
                <a:gd name="T5" fmla="*/ 11 h 94"/>
                <a:gd name="T6" fmla="*/ 86 w 88"/>
                <a:gd name="T7" fmla="*/ 31 h 94"/>
                <a:gd name="T8" fmla="*/ 88 w 88"/>
                <a:gd name="T9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4">
                  <a:moveTo>
                    <a:pt x="88" y="46"/>
                  </a:moveTo>
                  <a:cubicBezTo>
                    <a:pt x="87" y="78"/>
                    <a:pt x="45" y="94"/>
                    <a:pt x="21" y="73"/>
                  </a:cubicBezTo>
                  <a:cubicBezTo>
                    <a:pt x="0" y="54"/>
                    <a:pt x="7" y="23"/>
                    <a:pt x="29" y="11"/>
                  </a:cubicBezTo>
                  <a:cubicBezTo>
                    <a:pt x="50" y="0"/>
                    <a:pt x="78" y="9"/>
                    <a:pt x="86" y="31"/>
                  </a:cubicBezTo>
                  <a:cubicBezTo>
                    <a:pt x="88" y="36"/>
                    <a:pt x="88" y="41"/>
                    <a:pt x="88" y="4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5" name="Freeform 7">
              <a:extLst>
                <a:ext uri="{FF2B5EF4-FFF2-40B4-BE49-F238E27FC236}">
                  <a16:creationId xmlns:a16="http://schemas.microsoft.com/office/drawing/2014/main" id="{8CD69728-3C3B-4F26-B893-CD9F159E81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81500" y="5273675"/>
              <a:ext cx="330200" cy="352425"/>
            </a:xfrm>
            <a:custGeom>
              <a:avLst/>
              <a:gdLst>
                <a:gd name="T0" fmla="*/ 88 w 88"/>
                <a:gd name="T1" fmla="*/ 46 h 94"/>
                <a:gd name="T2" fmla="*/ 21 w 88"/>
                <a:gd name="T3" fmla="*/ 73 h 94"/>
                <a:gd name="T4" fmla="*/ 29 w 88"/>
                <a:gd name="T5" fmla="*/ 10 h 94"/>
                <a:gd name="T6" fmla="*/ 86 w 88"/>
                <a:gd name="T7" fmla="*/ 31 h 94"/>
                <a:gd name="T8" fmla="*/ 88 w 88"/>
                <a:gd name="T9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4">
                  <a:moveTo>
                    <a:pt x="88" y="46"/>
                  </a:moveTo>
                  <a:cubicBezTo>
                    <a:pt x="87" y="78"/>
                    <a:pt x="45" y="94"/>
                    <a:pt x="21" y="73"/>
                  </a:cubicBezTo>
                  <a:cubicBezTo>
                    <a:pt x="0" y="54"/>
                    <a:pt x="7" y="22"/>
                    <a:pt x="29" y="10"/>
                  </a:cubicBezTo>
                  <a:cubicBezTo>
                    <a:pt x="50" y="0"/>
                    <a:pt x="78" y="8"/>
                    <a:pt x="86" y="31"/>
                  </a:cubicBezTo>
                  <a:cubicBezTo>
                    <a:pt x="88" y="35"/>
                    <a:pt x="88" y="40"/>
                    <a:pt x="88" y="4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6" name="Oval 8">
              <a:extLst>
                <a:ext uri="{FF2B5EF4-FFF2-40B4-BE49-F238E27FC236}">
                  <a16:creationId xmlns:a16="http://schemas.microsoft.com/office/drawing/2014/main" id="{27B9975D-1FAF-48C7-B58B-1178BA1309B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86275" y="1857375"/>
              <a:ext cx="150813" cy="150812"/>
            </a:xfrm>
            <a:prstGeom prst="ellipse">
              <a:avLst/>
            </a:prstGeom>
            <a:grpFill/>
            <a:ln w="12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7" name="Oval 9">
              <a:extLst>
                <a:ext uri="{FF2B5EF4-FFF2-40B4-BE49-F238E27FC236}">
                  <a16:creationId xmlns:a16="http://schemas.microsoft.com/office/drawing/2014/main" id="{2F1096F0-F821-4CF5-855B-E868A56C9D9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86275" y="5364163"/>
              <a:ext cx="150813" cy="150812"/>
            </a:xfrm>
            <a:prstGeom prst="ellipse">
              <a:avLst/>
            </a:prstGeom>
            <a:grpFill/>
            <a:ln w="12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8" name="Freeform 10">
              <a:extLst>
                <a:ext uri="{FF2B5EF4-FFF2-40B4-BE49-F238E27FC236}">
                  <a16:creationId xmlns:a16="http://schemas.microsoft.com/office/drawing/2014/main" id="{BE215B44-E8E8-4C98-B344-A23ACFB53F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86225" y="1782763"/>
              <a:ext cx="333375" cy="349250"/>
            </a:xfrm>
            <a:custGeom>
              <a:avLst/>
              <a:gdLst>
                <a:gd name="T0" fmla="*/ 85 w 89"/>
                <a:gd name="T1" fmla="*/ 38 h 93"/>
                <a:gd name="T2" fmla="*/ 24 w 89"/>
                <a:gd name="T3" fmla="*/ 76 h 93"/>
                <a:gd name="T4" fmla="*/ 21 w 89"/>
                <a:gd name="T5" fmla="*/ 13 h 93"/>
                <a:gd name="T6" fmla="*/ 81 w 89"/>
                <a:gd name="T7" fmla="*/ 24 h 93"/>
                <a:gd name="T8" fmla="*/ 85 w 89"/>
                <a:gd name="T9" fmla="*/ 3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3">
                  <a:moveTo>
                    <a:pt x="85" y="38"/>
                  </a:moveTo>
                  <a:cubicBezTo>
                    <a:pt x="89" y="70"/>
                    <a:pt x="51" y="93"/>
                    <a:pt x="24" y="76"/>
                  </a:cubicBezTo>
                  <a:cubicBezTo>
                    <a:pt x="0" y="61"/>
                    <a:pt x="1" y="29"/>
                    <a:pt x="21" y="13"/>
                  </a:cubicBezTo>
                  <a:cubicBezTo>
                    <a:pt x="40" y="0"/>
                    <a:pt x="69" y="3"/>
                    <a:pt x="81" y="24"/>
                  </a:cubicBezTo>
                  <a:cubicBezTo>
                    <a:pt x="83" y="28"/>
                    <a:pt x="85" y="33"/>
                    <a:pt x="85" y="38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9" name="Freeform 11">
              <a:extLst>
                <a:ext uri="{FF2B5EF4-FFF2-40B4-BE49-F238E27FC236}">
                  <a16:creationId xmlns:a16="http://schemas.microsoft.com/office/drawing/2014/main" id="{6C8D213E-B23A-4E4B-B43E-CF3C322C6C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7413" y="5248275"/>
              <a:ext cx="333375" cy="347662"/>
            </a:xfrm>
            <a:custGeom>
              <a:avLst/>
              <a:gdLst>
                <a:gd name="T0" fmla="*/ 85 w 89"/>
                <a:gd name="T1" fmla="*/ 38 h 93"/>
                <a:gd name="T2" fmla="*/ 24 w 89"/>
                <a:gd name="T3" fmla="*/ 77 h 93"/>
                <a:gd name="T4" fmla="*/ 21 w 89"/>
                <a:gd name="T5" fmla="*/ 14 h 93"/>
                <a:gd name="T6" fmla="*/ 81 w 89"/>
                <a:gd name="T7" fmla="*/ 24 h 93"/>
                <a:gd name="T8" fmla="*/ 85 w 89"/>
                <a:gd name="T9" fmla="*/ 3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3">
                  <a:moveTo>
                    <a:pt x="85" y="38"/>
                  </a:moveTo>
                  <a:cubicBezTo>
                    <a:pt x="89" y="71"/>
                    <a:pt x="51" y="93"/>
                    <a:pt x="24" y="77"/>
                  </a:cubicBezTo>
                  <a:cubicBezTo>
                    <a:pt x="0" y="62"/>
                    <a:pt x="1" y="30"/>
                    <a:pt x="21" y="14"/>
                  </a:cubicBezTo>
                  <a:cubicBezTo>
                    <a:pt x="40" y="0"/>
                    <a:pt x="69" y="4"/>
                    <a:pt x="81" y="24"/>
                  </a:cubicBezTo>
                  <a:cubicBezTo>
                    <a:pt x="83" y="28"/>
                    <a:pt x="85" y="33"/>
                    <a:pt x="85" y="38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0" name="Freeform 12">
              <a:extLst>
                <a:ext uri="{FF2B5EF4-FFF2-40B4-BE49-F238E27FC236}">
                  <a16:creationId xmlns:a16="http://schemas.microsoft.com/office/drawing/2014/main" id="{A25DA3A1-BB05-41F6-B568-1202525255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79888" y="1876425"/>
              <a:ext cx="160338" cy="165100"/>
            </a:xfrm>
            <a:custGeom>
              <a:avLst/>
              <a:gdLst>
                <a:gd name="T0" fmla="*/ 41 w 43"/>
                <a:gd name="T1" fmla="*/ 18 h 44"/>
                <a:gd name="T2" fmla="*/ 25 w 43"/>
                <a:gd name="T3" fmla="*/ 42 h 44"/>
                <a:gd name="T4" fmla="*/ 2 w 43"/>
                <a:gd name="T5" fmla="*/ 25 h 44"/>
                <a:gd name="T6" fmla="*/ 18 w 43"/>
                <a:gd name="T7" fmla="*/ 2 h 44"/>
                <a:gd name="T8" fmla="*/ 41 w 43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4">
                  <a:moveTo>
                    <a:pt x="41" y="18"/>
                  </a:moveTo>
                  <a:cubicBezTo>
                    <a:pt x="43" y="29"/>
                    <a:pt x="36" y="40"/>
                    <a:pt x="25" y="42"/>
                  </a:cubicBezTo>
                  <a:cubicBezTo>
                    <a:pt x="14" y="44"/>
                    <a:pt x="4" y="36"/>
                    <a:pt x="2" y="25"/>
                  </a:cubicBezTo>
                  <a:cubicBezTo>
                    <a:pt x="0" y="15"/>
                    <a:pt x="7" y="4"/>
                    <a:pt x="18" y="2"/>
                  </a:cubicBezTo>
                  <a:cubicBezTo>
                    <a:pt x="29" y="0"/>
                    <a:pt x="39" y="8"/>
                    <a:pt x="41" y="18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1" name="Freeform 13">
              <a:extLst>
                <a:ext uri="{FF2B5EF4-FFF2-40B4-BE49-F238E27FC236}">
                  <a16:creationId xmlns:a16="http://schemas.microsoft.com/office/drawing/2014/main" id="{8F884D2C-DA2B-47C5-B5BC-2E1CA7819D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86313" y="5330825"/>
              <a:ext cx="161925" cy="160337"/>
            </a:xfrm>
            <a:custGeom>
              <a:avLst/>
              <a:gdLst>
                <a:gd name="T0" fmla="*/ 41 w 43"/>
                <a:gd name="T1" fmla="*/ 18 h 43"/>
                <a:gd name="T2" fmla="*/ 25 w 43"/>
                <a:gd name="T3" fmla="*/ 42 h 43"/>
                <a:gd name="T4" fmla="*/ 2 w 43"/>
                <a:gd name="T5" fmla="*/ 25 h 43"/>
                <a:gd name="T6" fmla="*/ 18 w 43"/>
                <a:gd name="T7" fmla="*/ 2 h 43"/>
                <a:gd name="T8" fmla="*/ 41 w 43"/>
                <a:gd name="T9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1" y="18"/>
                  </a:moveTo>
                  <a:cubicBezTo>
                    <a:pt x="43" y="29"/>
                    <a:pt x="36" y="40"/>
                    <a:pt x="25" y="42"/>
                  </a:cubicBezTo>
                  <a:cubicBezTo>
                    <a:pt x="14" y="43"/>
                    <a:pt x="4" y="36"/>
                    <a:pt x="2" y="25"/>
                  </a:cubicBezTo>
                  <a:cubicBezTo>
                    <a:pt x="0" y="14"/>
                    <a:pt x="7" y="4"/>
                    <a:pt x="18" y="2"/>
                  </a:cubicBezTo>
                  <a:cubicBezTo>
                    <a:pt x="29" y="0"/>
                    <a:pt x="40" y="8"/>
                    <a:pt x="41" y="18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2" name="Freeform 14">
              <a:extLst>
                <a:ext uri="{FF2B5EF4-FFF2-40B4-BE49-F238E27FC236}">
                  <a16:creationId xmlns:a16="http://schemas.microsoft.com/office/drawing/2014/main" id="{4ABF7465-FBD3-4D7D-8D62-3D64BFF44A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86188" y="1862138"/>
              <a:ext cx="352425" cy="341312"/>
            </a:xfrm>
            <a:custGeom>
              <a:avLst/>
              <a:gdLst>
                <a:gd name="T0" fmla="*/ 85 w 94"/>
                <a:gd name="T1" fmla="*/ 31 h 91"/>
                <a:gd name="T2" fmla="*/ 31 w 94"/>
                <a:gd name="T3" fmla="*/ 80 h 91"/>
                <a:gd name="T4" fmla="*/ 17 w 94"/>
                <a:gd name="T5" fmla="*/ 18 h 91"/>
                <a:gd name="T6" fmla="*/ 78 w 94"/>
                <a:gd name="T7" fmla="*/ 18 h 91"/>
                <a:gd name="T8" fmla="*/ 85 w 94"/>
                <a:gd name="T9" fmla="*/ 3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1">
                  <a:moveTo>
                    <a:pt x="85" y="31"/>
                  </a:moveTo>
                  <a:cubicBezTo>
                    <a:pt x="94" y="62"/>
                    <a:pt x="61" y="91"/>
                    <a:pt x="31" y="80"/>
                  </a:cubicBezTo>
                  <a:cubicBezTo>
                    <a:pt x="5" y="69"/>
                    <a:pt x="0" y="37"/>
                    <a:pt x="17" y="18"/>
                  </a:cubicBezTo>
                  <a:cubicBezTo>
                    <a:pt x="33" y="1"/>
                    <a:pt x="62" y="0"/>
                    <a:pt x="78" y="18"/>
                  </a:cubicBezTo>
                  <a:cubicBezTo>
                    <a:pt x="81" y="22"/>
                    <a:pt x="83" y="26"/>
                    <a:pt x="85" y="31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3" name="Freeform 15">
              <a:extLst>
                <a:ext uri="{FF2B5EF4-FFF2-40B4-BE49-F238E27FC236}">
                  <a16:creationId xmlns:a16="http://schemas.microsoft.com/office/drawing/2014/main" id="{2F1C99F9-0A59-444E-9CFF-ACC083D637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89513" y="5168900"/>
              <a:ext cx="352425" cy="341312"/>
            </a:xfrm>
            <a:custGeom>
              <a:avLst/>
              <a:gdLst>
                <a:gd name="T0" fmla="*/ 85 w 94"/>
                <a:gd name="T1" fmla="*/ 31 h 91"/>
                <a:gd name="T2" fmla="*/ 31 w 94"/>
                <a:gd name="T3" fmla="*/ 80 h 91"/>
                <a:gd name="T4" fmla="*/ 17 w 94"/>
                <a:gd name="T5" fmla="*/ 18 h 91"/>
                <a:gd name="T6" fmla="*/ 78 w 94"/>
                <a:gd name="T7" fmla="*/ 18 h 91"/>
                <a:gd name="T8" fmla="*/ 85 w 94"/>
                <a:gd name="T9" fmla="*/ 3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1">
                  <a:moveTo>
                    <a:pt x="85" y="31"/>
                  </a:moveTo>
                  <a:cubicBezTo>
                    <a:pt x="94" y="62"/>
                    <a:pt x="61" y="91"/>
                    <a:pt x="31" y="80"/>
                  </a:cubicBezTo>
                  <a:cubicBezTo>
                    <a:pt x="5" y="69"/>
                    <a:pt x="0" y="38"/>
                    <a:pt x="17" y="18"/>
                  </a:cubicBezTo>
                  <a:cubicBezTo>
                    <a:pt x="33" y="1"/>
                    <a:pt x="63" y="0"/>
                    <a:pt x="78" y="18"/>
                  </a:cubicBezTo>
                  <a:cubicBezTo>
                    <a:pt x="81" y="22"/>
                    <a:pt x="83" y="26"/>
                    <a:pt x="85" y="31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4" name="Freeform 16">
              <a:extLst>
                <a:ext uri="{FF2B5EF4-FFF2-40B4-BE49-F238E27FC236}">
                  <a16:creationId xmlns:a16="http://schemas.microsoft.com/office/drawing/2014/main" id="{2D453985-59F0-435F-A480-FCD6F4D40B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9850" y="1952625"/>
              <a:ext cx="168275" cy="171450"/>
            </a:xfrm>
            <a:custGeom>
              <a:avLst/>
              <a:gdLst>
                <a:gd name="T0" fmla="*/ 42 w 45"/>
                <a:gd name="T1" fmla="*/ 16 h 46"/>
                <a:gd name="T2" fmla="*/ 30 w 45"/>
                <a:gd name="T3" fmla="*/ 42 h 46"/>
                <a:gd name="T4" fmla="*/ 4 w 45"/>
                <a:gd name="T5" fmla="*/ 30 h 46"/>
                <a:gd name="T6" fmla="*/ 16 w 45"/>
                <a:gd name="T7" fmla="*/ 4 h 46"/>
                <a:gd name="T8" fmla="*/ 42 w 45"/>
                <a:gd name="T9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42" y="16"/>
                  </a:moveTo>
                  <a:cubicBezTo>
                    <a:pt x="45" y="26"/>
                    <a:pt x="40" y="38"/>
                    <a:pt x="30" y="42"/>
                  </a:cubicBezTo>
                  <a:cubicBezTo>
                    <a:pt x="19" y="46"/>
                    <a:pt x="8" y="40"/>
                    <a:pt x="4" y="30"/>
                  </a:cubicBezTo>
                  <a:cubicBezTo>
                    <a:pt x="0" y="19"/>
                    <a:pt x="6" y="8"/>
                    <a:pt x="16" y="4"/>
                  </a:cubicBezTo>
                  <a:cubicBezTo>
                    <a:pt x="26" y="0"/>
                    <a:pt x="38" y="6"/>
                    <a:pt x="42" y="1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5" name="Freeform 17">
              <a:extLst>
                <a:ext uri="{FF2B5EF4-FFF2-40B4-BE49-F238E27FC236}">
                  <a16:creationId xmlns:a16="http://schemas.microsoft.com/office/drawing/2014/main" id="{7F088297-F1F0-4FAD-BDB1-50B3192E9A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80000" y="5248275"/>
              <a:ext cx="168275" cy="168275"/>
            </a:xfrm>
            <a:custGeom>
              <a:avLst/>
              <a:gdLst>
                <a:gd name="T0" fmla="*/ 42 w 45"/>
                <a:gd name="T1" fmla="*/ 16 h 45"/>
                <a:gd name="T2" fmla="*/ 30 w 45"/>
                <a:gd name="T3" fmla="*/ 41 h 45"/>
                <a:gd name="T4" fmla="*/ 4 w 45"/>
                <a:gd name="T5" fmla="*/ 30 h 45"/>
                <a:gd name="T6" fmla="*/ 16 w 45"/>
                <a:gd name="T7" fmla="*/ 4 h 45"/>
                <a:gd name="T8" fmla="*/ 42 w 45"/>
                <a:gd name="T9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2" y="16"/>
                  </a:moveTo>
                  <a:cubicBezTo>
                    <a:pt x="45" y="26"/>
                    <a:pt x="40" y="38"/>
                    <a:pt x="30" y="41"/>
                  </a:cubicBezTo>
                  <a:cubicBezTo>
                    <a:pt x="19" y="45"/>
                    <a:pt x="8" y="40"/>
                    <a:pt x="4" y="30"/>
                  </a:cubicBezTo>
                  <a:cubicBezTo>
                    <a:pt x="0" y="19"/>
                    <a:pt x="6" y="8"/>
                    <a:pt x="16" y="4"/>
                  </a:cubicBezTo>
                  <a:cubicBezTo>
                    <a:pt x="26" y="0"/>
                    <a:pt x="38" y="5"/>
                    <a:pt x="42" y="1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6" name="Freeform 18">
              <a:extLst>
                <a:ext uri="{FF2B5EF4-FFF2-40B4-BE49-F238E27FC236}">
                  <a16:creationId xmlns:a16="http://schemas.microsoft.com/office/drawing/2014/main" id="{F05CDE5A-0E8B-46F8-AF1F-0351516804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8375" y="1985963"/>
              <a:ext cx="363538" cy="336550"/>
            </a:xfrm>
            <a:custGeom>
              <a:avLst/>
              <a:gdLst>
                <a:gd name="T0" fmla="*/ 82 w 97"/>
                <a:gd name="T1" fmla="*/ 27 h 90"/>
                <a:gd name="T2" fmla="*/ 37 w 97"/>
                <a:gd name="T3" fmla="*/ 84 h 90"/>
                <a:gd name="T4" fmla="*/ 13 w 97"/>
                <a:gd name="T5" fmla="*/ 25 h 90"/>
                <a:gd name="T6" fmla="*/ 72 w 97"/>
                <a:gd name="T7" fmla="*/ 15 h 90"/>
                <a:gd name="T8" fmla="*/ 82 w 97"/>
                <a:gd name="T9" fmla="*/ 2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0">
                  <a:moveTo>
                    <a:pt x="82" y="27"/>
                  </a:moveTo>
                  <a:cubicBezTo>
                    <a:pt x="97" y="55"/>
                    <a:pt x="69" y="90"/>
                    <a:pt x="37" y="84"/>
                  </a:cubicBezTo>
                  <a:cubicBezTo>
                    <a:pt x="9" y="78"/>
                    <a:pt x="0" y="47"/>
                    <a:pt x="13" y="25"/>
                  </a:cubicBezTo>
                  <a:cubicBezTo>
                    <a:pt x="26" y="6"/>
                    <a:pt x="55" y="0"/>
                    <a:pt x="72" y="15"/>
                  </a:cubicBezTo>
                  <a:cubicBezTo>
                    <a:pt x="76" y="18"/>
                    <a:pt x="80" y="22"/>
                    <a:pt x="82" y="27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7" name="Freeform 19">
              <a:extLst>
                <a:ext uri="{FF2B5EF4-FFF2-40B4-BE49-F238E27FC236}">
                  <a16:creationId xmlns:a16="http://schemas.microsoft.com/office/drawing/2014/main" id="{7B430951-8083-4213-BC83-D251345E526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67325" y="5030788"/>
              <a:ext cx="363538" cy="341312"/>
            </a:xfrm>
            <a:custGeom>
              <a:avLst/>
              <a:gdLst>
                <a:gd name="T0" fmla="*/ 82 w 97"/>
                <a:gd name="T1" fmla="*/ 27 h 91"/>
                <a:gd name="T2" fmla="*/ 37 w 97"/>
                <a:gd name="T3" fmla="*/ 85 h 91"/>
                <a:gd name="T4" fmla="*/ 14 w 97"/>
                <a:gd name="T5" fmla="*/ 26 h 91"/>
                <a:gd name="T6" fmla="*/ 73 w 97"/>
                <a:gd name="T7" fmla="*/ 16 h 91"/>
                <a:gd name="T8" fmla="*/ 82 w 97"/>
                <a:gd name="T9" fmla="*/ 2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1">
                  <a:moveTo>
                    <a:pt x="82" y="27"/>
                  </a:moveTo>
                  <a:cubicBezTo>
                    <a:pt x="97" y="56"/>
                    <a:pt x="69" y="91"/>
                    <a:pt x="37" y="85"/>
                  </a:cubicBezTo>
                  <a:cubicBezTo>
                    <a:pt x="10" y="79"/>
                    <a:pt x="0" y="48"/>
                    <a:pt x="14" y="26"/>
                  </a:cubicBezTo>
                  <a:cubicBezTo>
                    <a:pt x="27" y="7"/>
                    <a:pt x="55" y="0"/>
                    <a:pt x="73" y="16"/>
                  </a:cubicBezTo>
                  <a:cubicBezTo>
                    <a:pt x="77" y="19"/>
                    <a:pt x="80" y="23"/>
                    <a:pt x="82" y="27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8" name="Freeform 20">
              <a:extLst>
                <a:ext uri="{FF2B5EF4-FFF2-40B4-BE49-F238E27FC236}">
                  <a16:creationId xmlns:a16="http://schemas.microsoft.com/office/drawing/2014/main" id="{F09A16AD-A0FC-4659-9C21-E2F2A3D912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02038" y="2079625"/>
              <a:ext cx="171450" cy="173037"/>
            </a:xfrm>
            <a:custGeom>
              <a:avLst/>
              <a:gdLst>
                <a:gd name="T0" fmla="*/ 41 w 46"/>
                <a:gd name="T1" fmla="*/ 13 h 46"/>
                <a:gd name="T2" fmla="*/ 33 w 46"/>
                <a:gd name="T3" fmla="*/ 41 h 46"/>
                <a:gd name="T4" fmla="*/ 6 w 46"/>
                <a:gd name="T5" fmla="*/ 33 h 46"/>
                <a:gd name="T6" fmla="*/ 13 w 46"/>
                <a:gd name="T7" fmla="*/ 6 h 46"/>
                <a:gd name="T8" fmla="*/ 41 w 46"/>
                <a:gd name="T9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41" y="13"/>
                  </a:moveTo>
                  <a:cubicBezTo>
                    <a:pt x="46" y="23"/>
                    <a:pt x="43" y="35"/>
                    <a:pt x="33" y="41"/>
                  </a:cubicBezTo>
                  <a:cubicBezTo>
                    <a:pt x="24" y="46"/>
                    <a:pt x="12" y="43"/>
                    <a:pt x="6" y="33"/>
                  </a:cubicBezTo>
                  <a:cubicBezTo>
                    <a:pt x="0" y="24"/>
                    <a:pt x="4" y="11"/>
                    <a:pt x="13" y="6"/>
                  </a:cubicBezTo>
                  <a:cubicBezTo>
                    <a:pt x="23" y="0"/>
                    <a:pt x="35" y="4"/>
                    <a:pt x="41" y="13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9" name="Freeform 21">
              <a:extLst>
                <a:ext uri="{FF2B5EF4-FFF2-40B4-BE49-F238E27FC236}">
                  <a16:creationId xmlns:a16="http://schemas.microsoft.com/office/drawing/2014/main" id="{1051021E-68E7-4688-A04C-865262297B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6225" y="5116513"/>
              <a:ext cx="173038" cy="173037"/>
            </a:xfrm>
            <a:custGeom>
              <a:avLst/>
              <a:gdLst>
                <a:gd name="T0" fmla="*/ 40 w 46"/>
                <a:gd name="T1" fmla="*/ 13 h 46"/>
                <a:gd name="T2" fmla="*/ 33 w 46"/>
                <a:gd name="T3" fmla="*/ 40 h 46"/>
                <a:gd name="T4" fmla="*/ 6 w 46"/>
                <a:gd name="T5" fmla="*/ 33 h 46"/>
                <a:gd name="T6" fmla="*/ 13 w 46"/>
                <a:gd name="T7" fmla="*/ 6 h 46"/>
                <a:gd name="T8" fmla="*/ 40 w 46"/>
                <a:gd name="T9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40" y="13"/>
                  </a:moveTo>
                  <a:cubicBezTo>
                    <a:pt x="46" y="23"/>
                    <a:pt x="42" y="35"/>
                    <a:pt x="33" y="40"/>
                  </a:cubicBezTo>
                  <a:cubicBezTo>
                    <a:pt x="23" y="46"/>
                    <a:pt x="11" y="43"/>
                    <a:pt x="6" y="33"/>
                  </a:cubicBezTo>
                  <a:cubicBezTo>
                    <a:pt x="0" y="24"/>
                    <a:pt x="3" y="11"/>
                    <a:pt x="13" y="6"/>
                  </a:cubicBezTo>
                  <a:cubicBezTo>
                    <a:pt x="22" y="0"/>
                    <a:pt x="35" y="4"/>
                    <a:pt x="40" y="13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6" name="Freeform 22">
              <a:extLst>
                <a:ext uri="{FF2B5EF4-FFF2-40B4-BE49-F238E27FC236}">
                  <a16:creationId xmlns:a16="http://schemas.microsoft.com/office/drawing/2014/main" id="{17CDE6B6-6699-4EE7-BD7D-936EC50622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60725" y="2157413"/>
              <a:ext cx="363538" cy="323850"/>
            </a:xfrm>
            <a:custGeom>
              <a:avLst/>
              <a:gdLst>
                <a:gd name="T0" fmla="*/ 77 w 97"/>
                <a:gd name="T1" fmla="*/ 22 h 86"/>
                <a:gd name="T2" fmla="*/ 43 w 97"/>
                <a:gd name="T3" fmla="*/ 86 h 86"/>
                <a:gd name="T4" fmla="*/ 9 w 97"/>
                <a:gd name="T5" fmla="*/ 32 h 86"/>
                <a:gd name="T6" fmla="*/ 66 w 97"/>
                <a:gd name="T7" fmla="*/ 12 h 86"/>
                <a:gd name="T8" fmla="*/ 77 w 97"/>
                <a:gd name="T9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86">
                  <a:moveTo>
                    <a:pt x="77" y="22"/>
                  </a:moveTo>
                  <a:cubicBezTo>
                    <a:pt x="97" y="47"/>
                    <a:pt x="75" y="86"/>
                    <a:pt x="43" y="86"/>
                  </a:cubicBezTo>
                  <a:cubicBezTo>
                    <a:pt x="15" y="85"/>
                    <a:pt x="0" y="56"/>
                    <a:pt x="9" y="32"/>
                  </a:cubicBezTo>
                  <a:cubicBezTo>
                    <a:pt x="19" y="11"/>
                    <a:pt x="45" y="0"/>
                    <a:pt x="66" y="12"/>
                  </a:cubicBezTo>
                  <a:cubicBezTo>
                    <a:pt x="70" y="14"/>
                    <a:pt x="74" y="17"/>
                    <a:pt x="77" y="22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7" name="Freeform 23">
              <a:extLst>
                <a:ext uri="{FF2B5EF4-FFF2-40B4-BE49-F238E27FC236}">
                  <a16:creationId xmlns:a16="http://schemas.microsoft.com/office/drawing/2014/main" id="{CADD6B98-A174-4062-A0D5-E7BEA9455B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21325" y="4854575"/>
              <a:ext cx="363538" cy="322262"/>
            </a:xfrm>
            <a:custGeom>
              <a:avLst/>
              <a:gdLst>
                <a:gd name="T0" fmla="*/ 77 w 97"/>
                <a:gd name="T1" fmla="*/ 22 h 86"/>
                <a:gd name="T2" fmla="*/ 43 w 97"/>
                <a:gd name="T3" fmla="*/ 86 h 86"/>
                <a:gd name="T4" fmla="*/ 10 w 97"/>
                <a:gd name="T5" fmla="*/ 32 h 86"/>
                <a:gd name="T6" fmla="*/ 66 w 97"/>
                <a:gd name="T7" fmla="*/ 12 h 86"/>
                <a:gd name="T8" fmla="*/ 77 w 97"/>
                <a:gd name="T9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86">
                  <a:moveTo>
                    <a:pt x="77" y="22"/>
                  </a:moveTo>
                  <a:cubicBezTo>
                    <a:pt x="97" y="47"/>
                    <a:pt x="75" y="86"/>
                    <a:pt x="43" y="86"/>
                  </a:cubicBezTo>
                  <a:cubicBezTo>
                    <a:pt x="15" y="85"/>
                    <a:pt x="0" y="56"/>
                    <a:pt x="10" y="32"/>
                  </a:cubicBezTo>
                  <a:cubicBezTo>
                    <a:pt x="19" y="11"/>
                    <a:pt x="46" y="0"/>
                    <a:pt x="66" y="12"/>
                  </a:cubicBezTo>
                  <a:cubicBezTo>
                    <a:pt x="71" y="14"/>
                    <a:pt x="74" y="17"/>
                    <a:pt x="77" y="22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8" name="Freeform 24">
              <a:extLst>
                <a:ext uri="{FF2B5EF4-FFF2-40B4-BE49-F238E27FC236}">
                  <a16:creationId xmlns:a16="http://schemas.microsoft.com/office/drawing/2014/main" id="{9E0225E9-9FEC-42DA-92CE-F4674FC9E2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54388" y="2255838"/>
              <a:ext cx="168275" cy="168275"/>
            </a:xfrm>
            <a:custGeom>
              <a:avLst/>
              <a:gdLst>
                <a:gd name="T0" fmla="*/ 38 w 45"/>
                <a:gd name="T1" fmla="*/ 10 h 45"/>
                <a:gd name="T2" fmla="*/ 36 w 45"/>
                <a:gd name="T3" fmla="*/ 38 h 45"/>
                <a:gd name="T4" fmla="*/ 7 w 45"/>
                <a:gd name="T5" fmla="*/ 36 h 45"/>
                <a:gd name="T6" fmla="*/ 10 w 45"/>
                <a:gd name="T7" fmla="*/ 8 h 45"/>
                <a:gd name="T8" fmla="*/ 38 w 45"/>
                <a:gd name="T9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8" y="10"/>
                  </a:moveTo>
                  <a:cubicBezTo>
                    <a:pt x="45" y="18"/>
                    <a:pt x="44" y="31"/>
                    <a:pt x="36" y="38"/>
                  </a:cubicBezTo>
                  <a:cubicBezTo>
                    <a:pt x="27" y="45"/>
                    <a:pt x="15" y="44"/>
                    <a:pt x="7" y="36"/>
                  </a:cubicBezTo>
                  <a:cubicBezTo>
                    <a:pt x="0" y="27"/>
                    <a:pt x="2" y="15"/>
                    <a:pt x="10" y="8"/>
                  </a:cubicBezTo>
                  <a:cubicBezTo>
                    <a:pt x="18" y="0"/>
                    <a:pt x="31" y="2"/>
                    <a:pt x="38" y="1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9" name="Freeform 25">
              <a:extLst>
                <a:ext uri="{FF2B5EF4-FFF2-40B4-BE49-F238E27FC236}">
                  <a16:creationId xmlns:a16="http://schemas.microsoft.com/office/drawing/2014/main" id="{E8F57500-C839-4DD2-A617-9911D94B49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11813" y="4943475"/>
              <a:ext cx="165100" cy="169862"/>
            </a:xfrm>
            <a:custGeom>
              <a:avLst/>
              <a:gdLst>
                <a:gd name="T0" fmla="*/ 37 w 44"/>
                <a:gd name="T1" fmla="*/ 9 h 45"/>
                <a:gd name="T2" fmla="*/ 35 w 44"/>
                <a:gd name="T3" fmla="*/ 38 h 45"/>
                <a:gd name="T4" fmla="*/ 7 w 44"/>
                <a:gd name="T5" fmla="*/ 35 h 45"/>
                <a:gd name="T6" fmla="*/ 9 w 44"/>
                <a:gd name="T7" fmla="*/ 7 h 45"/>
                <a:gd name="T8" fmla="*/ 37 w 44"/>
                <a:gd name="T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37" y="9"/>
                  </a:moveTo>
                  <a:cubicBezTo>
                    <a:pt x="44" y="18"/>
                    <a:pt x="43" y="30"/>
                    <a:pt x="35" y="38"/>
                  </a:cubicBezTo>
                  <a:cubicBezTo>
                    <a:pt x="26" y="45"/>
                    <a:pt x="14" y="44"/>
                    <a:pt x="7" y="35"/>
                  </a:cubicBezTo>
                  <a:cubicBezTo>
                    <a:pt x="0" y="27"/>
                    <a:pt x="1" y="14"/>
                    <a:pt x="9" y="7"/>
                  </a:cubicBezTo>
                  <a:cubicBezTo>
                    <a:pt x="18" y="0"/>
                    <a:pt x="30" y="1"/>
                    <a:pt x="37" y="9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0" name="Freeform 26">
              <a:extLst>
                <a:ext uri="{FF2B5EF4-FFF2-40B4-BE49-F238E27FC236}">
                  <a16:creationId xmlns:a16="http://schemas.microsoft.com/office/drawing/2014/main" id="{A93F5218-0913-4382-8126-DA13D70E2B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51175" y="2374900"/>
              <a:ext cx="352425" cy="334962"/>
            </a:xfrm>
            <a:custGeom>
              <a:avLst/>
              <a:gdLst>
                <a:gd name="T0" fmla="*/ 71 w 94"/>
                <a:gd name="T1" fmla="*/ 16 h 89"/>
                <a:gd name="T2" fmla="*/ 48 w 94"/>
                <a:gd name="T3" fmla="*/ 86 h 89"/>
                <a:gd name="T4" fmla="*/ 6 w 94"/>
                <a:gd name="T5" fmla="*/ 39 h 89"/>
                <a:gd name="T6" fmla="*/ 58 w 94"/>
                <a:gd name="T7" fmla="*/ 8 h 89"/>
                <a:gd name="T8" fmla="*/ 71 w 94"/>
                <a:gd name="T9" fmla="*/ 1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9">
                  <a:moveTo>
                    <a:pt x="71" y="16"/>
                  </a:moveTo>
                  <a:cubicBezTo>
                    <a:pt x="94" y="38"/>
                    <a:pt x="80" y="80"/>
                    <a:pt x="48" y="86"/>
                  </a:cubicBezTo>
                  <a:cubicBezTo>
                    <a:pt x="20" y="89"/>
                    <a:pt x="0" y="64"/>
                    <a:pt x="6" y="39"/>
                  </a:cubicBezTo>
                  <a:cubicBezTo>
                    <a:pt x="11" y="16"/>
                    <a:pt x="36" y="0"/>
                    <a:pt x="58" y="8"/>
                  </a:cubicBezTo>
                  <a:cubicBezTo>
                    <a:pt x="62" y="10"/>
                    <a:pt x="67" y="13"/>
                    <a:pt x="71" y="1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1" name="Freeform 27">
              <a:extLst>
                <a:ext uri="{FF2B5EF4-FFF2-40B4-BE49-F238E27FC236}">
                  <a16:creationId xmlns:a16="http://schemas.microsoft.com/office/drawing/2014/main" id="{582D5400-F685-4E23-97D0-04364ED4A3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49925" y="4640263"/>
              <a:ext cx="349250" cy="333375"/>
            </a:xfrm>
            <a:custGeom>
              <a:avLst/>
              <a:gdLst>
                <a:gd name="T0" fmla="*/ 70 w 93"/>
                <a:gd name="T1" fmla="*/ 16 h 89"/>
                <a:gd name="T2" fmla="*/ 47 w 93"/>
                <a:gd name="T3" fmla="*/ 85 h 89"/>
                <a:gd name="T4" fmla="*/ 5 w 93"/>
                <a:gd name="T5" fmla="*/ 38 h 89"/>
                <a:gd name="T6" fmla="*/ 57 w 93"/>
                <a:gd name="T7" fmla="*/ 8 h 89"/>
                <a:gd name="T8" fmla="*/ 70 w 93"/>
                <a:gd name="T9" fmla="*/ 1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89">
                  <a:moveTo>
                    <a:pt x="70" y="16"/>
                  </a:moveTo>
                  <a:cubicBezTo>
                    <a:pt x="93" y="38"/>
                    <a:pt x="79" y="80"/>
                    <a:pt x="47" y="85"/>
                  </a:cubicBezTo>
                  <a:cubicBezTo>
                    <a:pt x="19" y="89"/>
                    <a:pt x="0" y="63"/>
                    <a:pt x="5" y="38"/>
                  </a:cubicBezTo>
                  <a:cubicBezTo>
                    <a:pt x="10" y="15"/>
                    <a:pt x="35" y="0"/>
                    <a:pt x="57" y="8"/>
                  </a:cubicBezTo>
                  <a:cubicBezTo>
                    <a:pt x="61" y="9"/>
                    <a:pt x="66" y="12"/>
                    <a:pt x="70" y="1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2" name="Freeform 28">
              <a:extLst>
                <a:ext uri="{FF2B5EF4-FFF2-40B4-BE49-F238E27FC236}">
                  <a16:creationId xmlns:a16="http://schemas.microsoft.com/office/drawing/2014/main" id="{5C787471-BA85-46F5-A3D5-36F70CA74B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40075" y="2473325"/>
              <a:ext cx="169863" cy="168275"/>
            </a:xfrm>
            <a:custGeom>
              <a:avLst/>
              <a:gdLst>
                <a:gd name="T0" fmla="*/ 35 w 45"/>
                <a:gd name="T1" fmla="*/ 7 h 45"/>
                <a:gd name="T2" fmla="*/ 38 w 45"/>
                <a:gd name="T3" fmla="*/ 35 h 45"/>
                <a:gd name="T4" fmla="*/ 10 w 45"/>
                <a:gd name="T5" fmla="*/ 38 h 45"/>
                <a:gd name="T6" fmla="*/ 7 w 45"/>
                <a:gd name="T7" fmla="*/ 9 h 45"/>
                <a:gd name="T8" fmla="*/ 35 w 45"/>
                <a:gd name="T9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5" y="7"/>
                  </a:moveTo>
                  <a:cubicBezTo>
                    <a:pt x="44" y="14"/>
                    <a:pt x="45" y="27"/>
                    <a:pt x="38" y="35"/>
                  </a:cubicBezTo>
                  <a:cubicBezTo>
                    <a:pt x="31" y="44"/>
                    <a:pt x="18" y="45"/>
                    <a:pt x="10" y="38"/>
                  </a:cubicBezTo>
                  <a:cubicBezTo>
                    <a:pt x="1" y="30"/>
                    <a:pt x="0" y="18"/>
                    <a:pt x="7" y="9"/>
                  </a:cubicBezTo>
                  <a:cubicBezTo>
                    <a:pt x="14" y="1"/>
                    <a:pt x="27" y="0"/>
                    <a:pt x="35" y="7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3" name="Freeform 29">
              <a:extLst>
                <a:ext uri="{FF2B5EF4-FFF2-40B4-BE49-F238E27FC236}">
                  <a16:creationId xmlns:a16="http://schemas.microsoft.com/office/drawing/2014/main" id="{EECB7F68-36AC-4008-8136-23724447EB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26125" y="4725988"/>
              <a:ext cx="168275" cy="169862"/>
            </a:xfrm>
            <a:custGeom>
              <a:avLst/>
              <a:gdLst>
                <a:gd name="T0" fmla="*/ 36 w 45"/>
                <a:gd name="T1" fmla="*/ 7 h 45"/>
                <a:gd name="T2" fmla="*/ 38 w 45"/>
                <a:gd name="T3" fmla="*/ 35 h 45"/>
                <a:gd name="T4" fmla="*/ 10 w 45"/>
                <a:gd name="T5" fmla="*/ 38 h 45"/>
                <a:gd name="T6" fmla="*/ 7 w 45"/>
                <a:gd name="T7" fmla="*/ 9 h 45"/>
                <a:gd name="T8" fmla="*/ 36 w 45"/>
                <a:gd name="T9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6" y="7"/>
                  </a:moveTo>
                  <a:cubicBezTo>
                    <a:pt x="44" y="14"/>
                    <a:pt x="45" y="27"/>
                    <a:pt x="38" y="35"/>
                  </a:cubicBezTo>
                  <a:cubicBezTo>
                    <a:pt x="31" y="44"/>
                    <a:pt x="18" y="45"/>
                    <a:pt x="10" y="38"/>
                  </a:cubicBezTo>
                  <a:cubicBezTo>
                    <a:pt x="1" y="31"/>
                    <a:pt x="0" y="18"/>
                    <a:pt x="7" y="9"/>
                  </a:cubicBezTo>
                  <a:cubicBezTo>
                    <a:pt x="15" y="1"/>
                    <a:pt x="27" y="0"/>
                    <a:pt x="36" y="7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4" name="Freeform 30">
              <a:extLst>
                <a:ext uri="{FF2B5EF4-FFF2-40B4-BE49-F238E27FC236}">
                  <a16:creationId xmlns:a16="http://schemas.microsoft.com/office/drawing/2014/main" id="{ED3A1FF9-EC67-4CB4-83F1-742B1E13AE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89250" y="2633663"/>
              <a:ext cx="330200" cy="341312"/>
            </a:xfrm>
            <a:custGeom>
              <a:avLst/>
              <a:gdLst>
                <a:gd name="T0" fmla="*/ 61 w 88"/>
                <a:gd name="T1" fmla="*/ 10 h 91"/>
                <a:gd name="T2" fmla="*/ 51 w 88"/>
                <a:gd name="T3" fmla="*/ 82 h 91"/>
                <a:gd name="T4" fmla="*/ 1 w 88"/>
                <a:gd name="T5" fmla="*/ 43 h 91"/>
                <a:gd name="T6" fmla="*/ 47 w 88"/>
                <a:gd name="T7" fmla="*/ 5 h 91"/>
                <a:gd name="T8" fmla="*/ 61 w 88"/>
                <a:gd name="T9" fmla="*/ 1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1">
                  <a:moveTo>
                    <a:pt x="61" y="10"/>
                  </a:moveTo>
                  <a:cubicBezTo>
                    <a:pt x="88" y="28"/>
                    <a:pt x="81" y="72"/>
                    <a:pt x="51" y="82"/>
                  </a:cubicBezTo>
                  <a:cubicBezTo>
                    <a:pt x="24" y="91"/>
                    <a:pt x="0" y="69"/>
                    <a:pt x="1" y="43"/>
                  </a:cubicBezTo>
                  <a:cubicBezTo>
                    <a:pt x="2" y="20"/>
                    <a:pt x="24" y="0"/>
                    <a:pt x="47" y="5"/>
                  </a:cubicBezTo>
                  <a:cubicBezTo>
                    <a:pt x="52" y="5"/>
                    <a:pt x="57" y="7"/>
                    <a:pt x="61" y="1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5" name="Freeform 31">
              <a:extLst>
                <a:ext uri="{FF2B5EF4-FFF2-40B4-BE49-F238E27FC236}">
                  <a16:creationId xmlns:a16="http://schemas.microsoft.com/office/drawing/2014/main" id="{857B779F-F5A6-4177-9314-E05BCDFCCE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37250" y="4397375"/>
              <a:ext cx="330200" cy="336550"/>
            </a:xfrm>
            <a:custGeom>
              <a:avLst/>
              <a:gdLst>
                <a:gd name="T0" fmla="*/ 61 w 88"/>
                <a:gd name="T1" fmla="*/ 10 h 90"/>
                <a:gd name="T2" fmla="*/ 51 w 88"/>
                <a:gd name="T3" fmla="*/ 82 h 90"/>
                <a:gd name="T4" fmla="*/ 1 w 88"/>
                <a:gd name="T5" fmla="*/ 43 h 90"/>
                <a:gd name="T6" fmla="*/ 47 w 88"/>
                <a:gd name="T7" fmla="*/ 4 h 90"/>
                <a:gd name="T8" fmla="*/ 61 w 88"/>
                <a:gd name="T9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0">
                  <a:moveTo>
                    <a:pt x="61" y="10"/>
                  </a:moveTo>
                  <a:cubicBezTo>
                    <a:pt x="88" y="27"/>
                    <a:pt x="81" y="71"/>
                    <a:pt x="51" y="82"/>
                  </a:cubicBezTo>
                  <a:cubicBezTo>
                    <a:pt x="24" y="90"/>
                    <a:pt x="0" y="68"/>
                    <a:pt x="1" y="43"/>
                  </a:cubicBezTo>
                  <a:cubicBezTo>
                    <a:pt x="2" y="20"/>
                    <a:pt x="24" y="0"/>
                    <a:pt x="47" y="4"/>
                  </a:cubicBezTo>
                  <a:cubicBezTo>
                    <a:pt x="52" y="5"/>
                    <a:pt x="57" y="7"/>
                    <a:pt x="61" y="1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6" name="Freeform 32">
              <a:extLst>
                <a:ext uri="{FF2B5EF4-FFF2-40B4-BE49-F238E27FC236}">
                  <a16:creationId xmlns:a16="http://schemas.microsoft.com/office/drawing/2014/main" id="{6EAF0A1A-51D8-4C37-A715-F8E432C9D1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63863" y="2720975"/>
              <a:ext cx="173038" cy="171450"/>
            </a:xfrm>
            <a:custGeom>
              <a:avLst/>
              <a:gdLst>
                <a:gd name="T0" fmla="*/ 33 w 46"/>
                <a:gd name="T1" fmla="*/ 5 h 46"/>
                <a:gd name="T2" fmla="*/ 40 w 46"/>
                <a:gd name="T3" fmla="*/ 33 h 46"/>
                <a:gd name="T4" fmla="*/ 13 w 46"/>
                <a:gd name="T5" fmla="*/ 40 h 46"/>
                <a:gd name="T6" fmla="*/ 6 w 46"/>
                <a:gd name="T7" fmla="*/ 13 h 46"/>
                <a:gd name="T8" fmla="*/ 33 w 46"/>
                <a:gd name="T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33" y="5"/>
                  </a:moveTo>
                  <a:cubicBezTo>
                    <a:pt x="42" y="11"/>
                    <a:pt x="46" y="23"/>
                    <a:pt x="40" y="33"/>
                  </a:cubicBezTo>
                  <a:cubicBezTo>
                    <a:pt x="35" y="42"/>
                    <a:pt x="22" y="46"/>
                    <a:pt x="13" y="40"/>
                  </a:cubicBezTo>
                  <a:cubicBezTo>
                    <a:pt x="3" y="35"/>
                    <a:pt x="0" y="22"/>
                    <a:pt x="6" y="13"/>
                  </a:cubicBezTo>
                  <a:cubicBezTo>
                    <a:pt x="11" y="3"/>
                    <a:pt x="23" y="0"/>
                    <a:pt x="33" y="5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7" name="Freeform 33">
              <a:extLst>
                <a:ext uri="{FF2B5EF4-FFF2-40B4-BE49-F238E27FC236}">
                  <a16:creationId xmlns:a16="http://schemas.microsoft.com/office/drawing/2014/main" id="{F41F6E8E-A06E-4A3D-8714-79F048D732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02338" y="4471988"/>
              <a:ext cx="171450" cy="173037"/>
            </a:xfrm>
            <a:custGeom>
              <a:avLst/>
              <a:gdLst>
                <a:gd name="T0" fmla="*/ 33 w 46"/>
                <a:gd name="T1" fmla="*/ 6 h 46"/>
                <a:gd name="T2" fmla="*/ 40 w 46"/>
                <a:gd name="T3" fmla="*/ 33 h 46"/>
                <a:gd name="T4" fmla="*/ 13 w 46"/>
                <a:gd name="T5" fmla="*/ 41 h 46"/>
                <a:gd name="T6" fmla="*/ 5 w 46"/>
                <a:gd name="T7" fmla="*/ 13 h 46"/>
                <a:gd name="T8" fmla="*/ 33 w 46"/>
                <a:gd name="T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33" y="6"/>
                  </a:moveTo>
                  <a:cubicBezTo>
                    <a:pt x="42" y="12"/>
                    <a:pt x="46" y="24"/>
                    <a:pt x="40" y="33"/>
                  </a:cubicBezTo>
                  <a:cubicBezTo>
                    <a:pt x="34" y="43"/>
                    <a:pt x="22" y="46"/>
                    <a:pt x="13" y="41"/>
                  </a:cubicBezTo>
                  <a:cubicBezTo>
                    <a:pt x="3" y="35"/>
                    <a:pt x="0" y="23"/>
                    <a:pt x="5" y="13"/>
                  </a:cubicBezTo>
                  <a:cubicBezTo>
                    <a:pt x="11" y="4"/>
                    <a:pt x="23" y="0"/>
                    <a:pt x="33" y="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8" name="Freeform 34">
              <a:extLst>
                <a:ext uri="{FF2B5EF4-FFF2-40B4-BE49-F238E27FC236}">
                  <a16:creationId xmlns:a16="http://schemas.microsoft.com/office/drawing/2014/main" id="{5B1C098A-CBC6-41FD-8D6D-5F43AE766C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54313" y="2927350"/>
              <a:ext cx="327025" cy="333375"/>
            </a:xfrm>
            <a:custGeom>
              <a:avLst/>
              <a:gdLst>
                <a:gd name="T0" fmla="*/ 56 w 87"/>
                <a:gd name="T1" fmla="*/ 3 h 89"/>
                <a:gd name="T2" fmla="*/ 59 w 87"/>
                <a:gd name="T3" fmla="*/ 76 h 89"/>
                <a:gd name="T4" fmla="*/ 3 w 87"/>
                <a:gd name="T5" fmla="*/ 46 h 89"/>
                <a:gd name="T6" fmla="*/ 41 w 87"/>
                <a:gd name="T7" fmla="*/ 0 h 89"/>
                <a:gd name="T8" fmla="*/ 56 w 87"/>
                <a:gd name="T9" fmla="*/ 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9">
                  <a:moveTo>
                    <a:pt x="56" y="3"/>
                  </a:moveTo>
                  <a:cubicBezTo>
                    <a:pt x="86" y="16"/>
                    <a:pt x="87" y="60"/>
                    <a:pt x="59" y="76"/>
                  </a:cubicBezTo>
                  <a:cubicBezTo>
                    <a:pt x="34" y="89"/>
                    <a:pt x="7" y="72"/>
                    <a:pt x="3" y="46"/>
                  </a:cubicBezTo>
                  <a:cubicBezTo>
                    <a:pt x="0" y="23"/>
                    <a:pt x="18" y="0"/>
                    <a:pt x="41" y="0"/>
                  </a:cubicBezTo>
                  <a:cubicBezTo>
                    <a:pt x="46" y="0"/>
                    <a:pt x="51" y="1"/>
                    <a:pt x="56" y="3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9" name="Freeform 35">
              <a:extLst>
                <a:ext uri="{FF2B5EF4-FFF2-40B4-BE49-F238E27FC236}">
                  <a16:creationId xmlns:a16="http://schemas.microsoft.com/office/drawing/2014/main" id="{934E5708-2E8D-4121-B870-FBA71FAAAF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61075" y="4130675"/>
              <a:ext cx="327025" cy="333375"/>
            </a:xfrm>
            <a:custGeom>
              <a:avLst/>
              <a:gdLst>
                <a:gd name="T0" fmla="*/ 56 w 87"/>
                <a:gd name="T1" fmla="*/ 3 h 89"/>
                <a:gd name="T2" fmla="*/ 59 w 87"/>
                <a:gd name="T3" fmla="*/ 76 h 89"/>
                <a:gd name="T4" fmla="*/ 3 w 87"/>
                <a:gd name="T5" fmla="*/ 46 h 89"/>
                <a:gd name="T6" fmla="*/ 42 w 87"/>
                <a:gd name="T7" fmla="*/ 0 h 89"/>
                <a:gd name="T8" fmla="*/ 56 w 87"/>
                <a:gd name="T9" fmla="*/ 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9">
                  <a:moveTo>
                    <a:pt x="56" y="3"/>
                  </a:moveTo>
                  <a:cubicBezTo>
                    <a:pt x="86" y="16"/>
                    <a:pt x="87" y="60"/>
                    <a:pt x="59" y="76"/>
                  </a:cubicBezTo>
                  <a:cubicBezTo>
                    <a:pt x="34" y="89"/>
                    <a:pt x="7" y="72"/>
                    <a:pt x="3" y="46"/>
                  </a:cubicBezTo>
                  <a:cubicBezTo>
                    <a:pt x="0" y="23"/>
                    <a:pt x="18" y="0"/>
                    <a:pt x="42" y="0"/>
                  </a:cubicBezTo>
                  <a:cubicBezTo>
                    <a:pt x="47" y="0"/>
                    <a:pt x="52" y="1"/>
                    <a:pt x="56" y="3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0" name="Freeform 36">
              <a:extLst>
                <a:ext uri="{FF2B5EF4-FFF2-40B4-BE49-F238E27FC236}">
                  <a16:creationId xmlns:a16="http://schemas.microsoft.com/office/drawing/2014/main" id="{862BC736-C77B-4BBA-9371-C3A81545D8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36863" y="2998788"/>
              <a:ext cx="168275" cy="168275"/>
            </a:xfrm>
            <a:custGeom>
              <a:avLst/>
              <a:gdLst>
                <a:gd name="T0" fmla="*/ 29 w 45"/>
                <a:gd name="T1" fmla="*/ 4 h 45"/>
                <a:gd name="T2" fmla="*/ 41 w 45"/>
                <a:gd name="T3" fmla="*/ 29 h 45"/>
                <a:gd name="T4" fmla="*/ 16 w 45"/>
                <a:gd name="T5" fmla="*/ 41 h 45"/>
                <a:gd name="T6" fmla="*/ 4 w 45"/>
                <a:gd name="T7" fmla="*/ 15 h 45"/>
                <a:gd name="T8" fmla="*/ 29 w 45"/>
                <a:gd name="T9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29" y="4"/>
                  </a:moveTo>
                  <a:cubicBezTo>
                    <a:pt x="40" y="7"/>
                    <a:pt x="45" y="19"/>
                    <a:pt x="41" y="29"/>
                  </a:cubicBezTo>
                  <a:cubicBezTo>
                    <a:pt x="38" y="40"/>
                    <a:pt x="26" y="45"/>
                    <a:pt x="16" y="41"/>
                  </a:cubicBezTo>
                  <a:cubicBezTo>
                    <a:pt x="5" y="37"/>
                    <a:pt x="0" y="26"/>
                    <a:pt x="4" y="15"/>
                  </a:cubicBezTo>
                  <a:cubicBezTo>
                    <a:pt x="8" y="5"/>
                    <a:pt x="19" y="0"/>
                    <a:pt x="29" y="4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1" name="Freeform 37">
              <a:extLst>
                <a:ext uri="{FF2B5EF4-FFF2-40B4-BE49-F238E27FC236}">
                  <a16:creationId xmlns:a16="http://schemas.microsoft.com/office/drawing/2014/main" id="{FCC0C681-7E5D-4227-8459-CF6CA3456B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32513" y="4197350"/>
              <a:ext cx="169863" cy="169862"/>
            </a:xfrm>
            <a:custGeom>
              <a:avLst/>
              <a:gdLst>
                <a:gd name="T0" fmla="*/ 29 w 45"/>
                <a:gd name="T1" fmla="*/ 3 h 45"/>
                <a:gd name="T2" fmla="*/ 41 w 45"/>
                <a:gd name="T3" fmla="*/ 29 h 45"/>
                <a:gd name="T4" fmla="*/ 15 w 45"/>
                <a:gd name="T5" fmla="*/ 41 h 45"/>
                <a:gd name="T6" fmla="*/ 3 w 45"/>
                <a:gd name="T7" fmla="*/ 15 h 45"/>
                <a:gd name="T8" fmla="*/ 29 w 45"/>
                <a:gd name="T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29" y="3"/>
                  </a:moveTo>
                  <a:cubicBezTo>
                    <a:pt x="39" y="7"/>
                    <a:pt x="45" y="19"/>
                    <a:pt x="41" y="29"/>
                  </a:cubicBezTo>
                  <a:cubicBezTo>
                    <a:pt x="37" y="39"/>
                    <a:pt x="26" y="45"/>
                    <a:pt x="15" y="41"/>
                  </a:cubicBezTo>
                  <a:cubicBezTo>
                    <a:pt x="5" y="37"/>
                    <a:pt x="0" y="26"/>
                    <a:pt x="3" y="15"/>
                  </a:cubicBezTo>
                  <a:cubicBezTo>
                    <a:pt x="7" y="5"/>
                    <a:pt x="19" y="0"/>
                    <a:pt x="29" y="3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2" name="Freeform 38">
              <a:extLst>
                <a:ext uri="{FF2B5EF4-FFF2-40B4-BE49-F238E27FC236}">
                  <a16:creationId xmlns:a16="http://schemas.microsoft.com/office/drawing/2014/main" id="{381EA11B-9E4A-4F68-AAE5-DBCF1EBB0D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68588" y="3222625"/>
              <a:ext cx="341313" cy="334962"/>
            </a:xfrm>
            <a:custGeom>
              <a:avLst/>
              <a:gdLst>
                <a:gd name="T0" fmla="*/ 51 w 91"/>
                <a:gd name="T1" fmla="*/ 1 h 89"/>
                <a:gd name="T2" fmla="*/ 66 w 91"/>
                <a:gd name="T3" fmla="*/ 72 h 89"/>
                <a:gd name="T4" fmla="*/ 6 w 91"/>
                <a:gd name="T5" fmla="*/ 53 h 89"/>
                <a:gd name="T6" fmla="*/ 36 w 91"/>
                <a:gd name="T7" fmla="*/ 1 h 89"/>
                <a:gd name="T8" fmla="*/ 51 w 91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89">
                  <a:moveTo>
                    <a:pt x="51" y="1"/>
                  </a:moveTo>
                  <a:cubicBezTo>
                    <a:pt x="83" y="8"/>
                    <a:pt x="91" y="52"/>
                    <a:pt x="66" y="72"/>
                  </a:cubicBezTo>
                  <a:cubicBezTo>
                    <a:pt x="44" y="89"/>
                    <a:pt x="14" y="77"/>
                    <a:pt x="6" y="53"/>
                  </a:cubicBezTo>
                  <a:cubicBezTo>
                    <a:pt x="0" y="31"/>
                    <a:pt x="13" y="5"/>
                    <a:pt x="36" y="1"/>
                  </a:cubicBezTo>
                  <a:cubicBezTo>
                    <a:pt x="41" y="0"/>
                    <a:pt x="46" y="0"/>
                    <a:pt x="51" y="1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3" name="Freeform 39">
              <a:extLst>
                <a:ext uri="{FF2B5EF4-FFF2-40B4-BE49-F238E27FC236}">
                  <a16:creationId xmlns:a16="http://schemas.microsoft.com/office/drawing/2014/main" id="{150A227D-6A80-4388-BE5A-5E84D6408F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32513" y="3833813"/>
              <a:ext cx="346075" cy="334962"/>
            </a:xfrm>
            <a:custGeom>
              <a:avLst/>
              <a:gdLst>
                <a:gd name="T0" fmla="*/ 52 w 92"/>
                <a:gd name="T1" fmla="*/ 1 h 89"/>
                <a:gd name="T2" fmla="*/ 67 w 92"/>
                <a:gd name="T3" fmla="*/ 72 h 89"/>
                <a:gd name="T4" fmla="*/ 7 w 92"/>
                <a:gd name="T5" fmla="*/ 53 h 89"/>
                <a:gd name="T6" fmla="*/ 37 w 92"/>
                <a:gd name="T7" fmla="*/ 1 h 89"/>
                <a:gd name="T8" fmla="*/ 52 w 92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9">
                  <a:moveTo>
                    <a:pt x="52" y="1"/>
                  </a:moveTo>
                  <a:cubicBezTo>
                    <a:pt x="84" y="8"/>
                    <a:pt x="92" y="52"/>
                    <a:pt x="67" y="72"/>
                  </a:cubicBezTo>
                  <a:cubicBezTo>
                    <a:pt x="45" y="89"/>
                    <a:pt x="15" y="77"/>
                    <a:pt x="7" y="53"/>
                  </a:cubicBezTo>
                  <a:cubicBezTo>
                    <a:pt x="0" y="31"/>
                    <a:pt x="14" y="5"/>
                    <a:pt x="37" y="1"/>
                  </a:cubicBezTo>
                  <a:cubicBezTo>
                    <a:pt x="42" y="0"/>
                    <a:pt x="47" y="0"/>
                    <a:pt x="52" y="1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4" name="Freeform 40">
              <a:extLst>
                <a:ext uri="{FF2B5EF4-FFF2-40B4-BE49-F238E27FC236}">
                  <a16:creationId xmlns:a16="http://schemas.microsoft.com/office/drawing/2014/main" id="{ACBCBDBD-2219-48D3-8DDD-EB62D223B1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62250" y="3294063"/>
              <a:ext cx="160338" cy="161925"/>
            </a:xfrm>
            <a:custGeom>
              <a:avLst/>
              <a:gdLst>
                <a:gd name="T0" fmla="*/ 25 w 43"/>
                <a:gd name="T1" fmla="*/ 2 h 43"/>
                <a:gd name="T2" fmla="*/ 41 w 43"/>
                <a:gd name="T3" fmla="*/ 25 h 43"/>
                <a:gd name="T4" fmla="*/ 18 w 43"/>
                <a:gd name="T5" fmla="*/ 41 h 43"/>
                <a:gd name="T6" fmla="*/ 2 w 43"/>
                <a:gd name="T7" fmla="*/ 18 h 43"/>
                <a:gd name="T8" fmla="*/ 25 w 43"/>
                <a:gd name="T9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5" y="2"/>
                  </a:moveTo>
                  <a:cubicBezTo>
                    <a:pt x="36" y="4"/>
                    <a:pt x="43" y="14"/>
                    <a:pt x="41" y="25"/>
                  </a:cubicBezTo>
                  <a:cubicBezTo>
                    <a:pt x="39" y="36"/>
                    <a:pt x="29" y="43"/>
                    <a:pt x="18" y="41"/>
                  </a:cubicBezTo>
                  <a:cubicBezTo>
                    <a:pt x="7" y="40"/>
                    <a:pt x="0" y="29"/>
                    <a:pt x="2" y="18"/>
                  </a:cubicBezTo>
                  <a:cubicBezTo>
                    <a:pt x="4" y="7"/>
                    <a:pt x="14" y="0"/>
                    <a:pt x="25" y="2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5" name="Freeform 41">
              <a:extLst>
                <a:ext uri="{FF2B5EF4-FFF2-40B4-BE49-F238E27FC236}">
                  <a16:creationId xmlns:a16="http://schemas.microsoft.com/office/drawing/2014/main" id="{4D99D87E-58C2-4156-BEDE-CEE214568A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15063" y="3905250"/>
              <a:ext cx="161925" cy="161925"/>
            </a:xfrm>
            <a:custGeom>
              <a:avLst/>
              <a:gdLst>
                <a:gd name="T0" fmla="*/ 25 w 43"/>
                <a:gd name="T1" fmla="*/ 1 h 43"/>
                <a:gd name="T2" fmla="*/ 41 w 43"/>
                <a:gd name="T3" fmla="*/ 25 h 43"/>
                <a:gd name="T4" fmla="*/ 18 w 43"/>
                <a:gd name="T5" fmla="*/ 41 h 43"/>
                <a:gd name="T6" fmla="*/ 2 w 43"/>
                <a:gd name="T7" fmla="*/ 18 h 43"/>
                <a:gd name="T8" fmla="*/ 25 w 43"/>
                <a:gd name="T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5" y="1"/>
                  </a:moveTo>
                  <a:cubicBezTo>
                    <a:pt x="36" y="3"/>
                    <a:pt x="43" y="14"/>
                    <a:pt x="41" y="25"/>
                  </a:cubicBezTo>
                  <a:cubicBezTo>
                    <a:pt x="39" y="35"/>
                    <a:pt x="29" y="43"/>
                    <a:pt x="18" y="41"/>
                  </a:cubicBezTo>
                  <a:cubicBezTo>
                    <a:pt x="7" y="39"/>
                    <a:pt x="0" y="29"/>
                    <a:pt x="2" y="18"/>
                  </a:cubicBezTo>
                  <a:cubicBezTo>
                    <a:pt x="4" y="7"/>
                    <a:pt x="14" y="0"/>
                    <a:pt x="25" y="1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6" name="Freeform 42">
              <a:extLst>
                <a:ext uri="{FF2B5EF4-FFF2-40B4-BE49-F238E27FC236}">
                  <a16:creationId xmlns:a16="http://schemas.microsoft.com/office/drawing/2014/main" id="{735F2922-90A2-4554-8448-6D032E993C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38425" y="3527425"/>
              <a:ext cx="347663" cy="333375"/>
            </a:xfrm>
            <a:custGeom>
              <a:avLst/>
              <a:gdLst>
                <a:gd name="T0" fmla="*/ 45 w 93"/>
                <a:gd name="T1" fmla="*/ 1 h 89"/>
                <a:gd name="T2" fmla="*/ 73 w 93"/>
                <a:gd name="T3" fmla="*/ 68 h 89"/>
                <a:gd name="T4" fmla="*/ 10 w 93"/>
                <a:gd name="T5" fmla="*/ 60 h 89"/>
                <a:gd name="T6" fmla="*/ 30 w 93"/>
                <a:gd name="T7" fmla="*/ 3 h 89"/>
                <a:gd name="T8" fmla="*/ 45 w 93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89">
                  <a:moveTo>
                    <a:pt x="45" y="1"/>
                  </a:moveTo>
                  <a:cubicBezTo>
                    <a:pt x="78" y="2"/>
                    <a:pt x="93" y="44"/>
                    <a:pt x="73" y="68"/>
                  </a:cubicBezTo>
                  <a:cubicBezTo>
                    <a:pt x="53" y="89"/>
                    <a:pt x="22" y="82"/>
                    <a:pt x="10" y="60"/>
                  </a:cubicBezTo>
                  <a:cubicBezTo>
                    <a:pt x="0" y="39"/>
                    <a:pt x="8" y="11"/>
                    <a:pt x="30" y="3"/>
                  </a:cubicBezTo>
                  <a:cubicBezTo>
                    <a:pt x="35" y="1"/>
                    <a:pt x="40" y="0"/>
                    <a:pt x="45" y="1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7" name="Freeform 43">
              <a:extLst>
                <a:ext uri="{FF2B5EF4-FFF2-40B4-BE49-F238E27FC236}">
                  <a16:creationId xmlns:a16="http://schemas.microsoft.com/office/drawing/2014/main" id="{A0E438E9-DB69-4B42-B9C0-6025AC6514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54738" y="3527425"/>
              <a:ext cx="352425" cy="333375"/>
            </a:xfrm>
            <a:custGeom>
              <a:avLst/>
              <a:gdLst>
                <a:gd name="T0" fmla="*/ 46 w 94"/>
                <a:gd name="T1" fmla="*/ 1 h 89"/>
                <a:gd name="T2" fmla="*/ 73 w 94"/>
                <a:gd name="T3" fmla="*/ 68 h 89"/>
                <a:gd name="T4" fmla="*/ 11 w 94"/>
                <a:gd name="T5" fmla="*/ 60 h 89"/>
                <a:gd name="T6" fmla="*/ 31 w 94"/>
                <a:gd name="T7" fmla="*/ 3 h 89"/>
                <a:gd name="T8" fmla="*/ 46 w 94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9">
                  <a:moveTo>
                    <a:pt x="46" y="1"/>
                  </a:moveTo>
                  <a:cubicBezTo>
                    <a:pt x="78" y="2"/>
                    <a:pt x="94" y="44"/>
                    <a:pt x="73" y="68"/>
                  </a:cubicBezTo>
                  <a:cubicBezTo>
                    <a:pt x="54" y="89"/>
                    <a:pt x="23" y="82"/>
                    <a:pt x="11" y="60"/>
                  </a:cubicBezTo>
                  <a:cubicBezTo>
                    <a:pt x="0" y="39"/>
                    <a:pt x="9" y="11"/>
                    <a:pt x="31" y="3"/>
                  </a:cubicBezTo>
                  <a:cubicBezTo>
                    <a:pt x="36" y="1"/>
                    <a:pt x="41" y="0"/>
                    <a:pt x="46" y="1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8" name="Oval 44">
              <a:extLst>
                <a:ext uri="{FF2B5EF4-FFF2-40B4-BE49-F238E27FC236}">
                  <a16:creationId xmlns:a16="http://schemas.microsoft.com/office/drawing/2014/main" id="{2E84B8B8-0056-43AE-9416-65E2B484FA8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40025" y="3605213"/>
              <a:ext cx="149225" cy="150812"/>
            </a:xfrm>
            <a:prstGeom prst="ellipse">
              <a:avLst/>
            </a:prstGeom>
            <a:grpFill/>
            <a:ln w="12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" name="Oval 45">
              <a:extLst>
                <a:ext uri="{FF2B5EF4-FFF2-40B4-BE49-F238E27FC236}">
                  <a16:creationId xmlns:a16="http://schemas.microsoft.com/office/drawing/2014/main" id="{74C35FE7-8EA6-41BF-92A9-4631F3480A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48400" y="3605213"/>
              <a:ext cx="150813" cy="150812"/>
            </a:xfrm>
            <a:prstGeom prst="ellipse">
              <a:avLst/>
            </a:prstGeom>
            <a:grpFill/>
            <a:ln w="12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0" name="Freeform 46">
              <a:extLst>
                <a:ext uri="{FF2B5EF4-FFF2-40B4-BE49-F238E27FC236}">
                  <a16:creationId xmlns:a16="http://schemas.microsoft.com/office/drawing/2014/main" id="{36E514E5-67EC-4C3F-8475-B66F3E1399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63825" y="3819525"/>
              <a:ext cx="349250" cy="336550"/>
            </a:xfrm>
            <a:custGeom>
              <a:avLst/>
              <a:gdLst>
                <a:gd name="T0" fmla="*/ 39 w 93"/>
                <a:gd name="T1" fmla="*/ 5 h 90"/>
                <a:gd name="T2" fmla="*/ 77 w 93"/>
                <a:gd name="T3" fmla="*/ 66 h 90"/>
                <a:gd name="T4" fmla="*/ 14 w 93"/>
                <a:gd name="T5" fmla="*/ 69 h 90"/>
                <a:gd name="T6" fmla="*/ 24 w 93"/>
                <a:gd name="T7" fmla="*/ 9 h 90"/>
                <a:gd name="T8" fmla="*/ 39 w 93"/>
                <a:gd name="T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90">
                  <a:moveTo>
                    <a:pt x="39" y="5"/>
                  </a:moveTo>
                  <a:cubicBezTo>
                    <a:pt x="71" y="0"/>
                    <a:pt x="93" y="39"/>
                    <a:pt x="77" y="66"/>
                  </a:cubicBezTo>
                  <a:cubicBezTo>
                    <a:pt x="62" y="90"/>
                    <a:pt x="30" y="89"/>
                    <a:pt x="14" y="69"/>
                  </a:cubicBezTo>
                  <a:cubicBezTo>
                    <a:pt x="0" y="50"/>
                    <a:pt x="4" y="21"/>
                    <a:pt x="24" y="9"/>
                  </a:cubicBezTo>
                  <a:cubicBezTo>
                    <a:pt x="29" y="7"/>
                    <a:pt x="33" y="5"/>
                    <a:pt x="39" y="5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1" name="Freeform 47">
              <a:extLst>
                <a:ext uri="{FF2B5EF4-FFF2-40B4-BE49-F238E27FC236}">
                  <a16:creationId xmlns:a16="http://schemas.microsoft.com/office/drawing/2014/main" id="{0090BC64-4157-4D12-8FEE-62FF24F3F1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32513" y="3208338"/>
              <a:ext cx="349250" cy="336550"/>
            </a:xfrm>
            <a:custGeom>
              <a:avLst/>
              <a:gdLst>
                <a:gd name="T0" fmla="*/ 38 w 93"/>
                <a:gd name="T1" fmla="*/ 5 h 90"/>
                <a:gd name="T2" fmla="*/ 77 w 93"/>
                <a:gd name="T3" fmla="*/ 66 h 90"/>
                <a:gd name="T4" fmla="*/ 13 w 93"/>
                <a:gd name="T5" fmla="*/ 69 h 90"/>
                <a:gd name="T6" fmla="*/ 24 w 93"/>
                <a:gd name="T7" fmla="*/ 9 h 90"/>
                <a:gd name="T8" fmla="*/ 38 w 93"/>
                <a:gd name="T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90">
                  <a:moveTo>
                    <a:pt x="38" y="5"/>
                  </a:moveTo>
                  <a:cubicBezTo>
                    <a:pt x="70" y="0"/>
                    <a:pt x="93" y="39"/>
                    <a:pt x="77" y="66"/>
                  </a:cubicBezTo>
                  <a:cubicBezTo>
                    <a:pt x="61" y="90"/>
                    <a:pt x="29" y="89"/>
                    <a:pt x="13" y="69"/>
                  </a:cubicBezTo>
                  <a:cubicBezTo>
                    <a:pt x="0" y="50"/>
                    <a:pt x="3" y="21"/>
                    <a:pt x="24" y="9"/>
                  </a:cubicBezTo>
                  <a:cubicBezTo>
                    <a:pt x="28" y="7"/>
                    <a:pt x="33" y="5"/>
                    <a:pt x="38" y="5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2" name="Freeform 48">
              <a:extLst>
                <a:ext uri="{FF2B5EF4-FFF2-40B4-BE49-F238E27FC236}">
                  <a16:creationId xmlns:a16="http://schemas.microsoft.com/office/drawing/2014/main" id="{AF8981CE-B6C1-438E-87D3-5CB2257984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62250" y="3902075"/>
              <a:ext cx="160338" cy="160337"/>
            </a:xfrm>
            <a:custGeom>
              <a:avLst/>
              <a:gdLst>
                <a:gd name="T0" fmla="*/ 18 w 43"/>
                <a:gd name="T1" fmla="*/ 2 h 43"/>
                <a:gd name="T2" fmla="*/ 41 w 43"/>
                <a:gd name="T3" fmla="*/ 18 h 43"/>
                <a:gd name="T4" fmla="*/ 25 w 43"/>
                <a:gd name="T5" fmla="*/ 41 h 43"/>
                <a:gd name="T6" fmla="*/ 2 w 43"/>
                <a:gd name="T7" fmla="*/ 25 h 43"/>
                <a:gd name="T8" fmla="*/ 18 w 43"/>
                <a:gd name="T9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18" y="2"/>
                  </a:moveTo>
                  <a:cubicBezTo>
                    <a:pt x="29" y="0"/>
                    <a:pt x="39" y="7"/>
                    <a:pt x="41" y="18"/>
                  </a:cubicBezTo>
                  <a:cubicBezTo>
                    <a:pt x="43" y="29"/>
                    <a:pt x="36" y="39"/>
                    <a:pt x="25" y="41"/>
                  </a:cubicBezTo>
                  <a:cubicBezTo>
                    <a:pt x="14" y="43"/>
                    <a:pt x="4" y="36"/>
                    <a:pt x="2" y="25"/>
                  </a:cubicBezTo>
                  <a:cubicBezTo>
                    <a:pt x="0" y="14"/>
                    <a:pt x="7" y="4"/>
                    <a:pt x="18" y="2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3" name="Freeform 49">
              <a:extLst>
                <a:ext uri="{FF2B5EF4-FFF2-40B4-BE49-F238E27FC236}">
                  <a16:creationId xmlns:a16="http://schemas.microsoft.com/office/drawing/2014/main" id="{BE5D83E5-4747-4483-8EB7-31023D7A95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15063" y="3294063"/>
              <a:ext cx="161925" cy="161925"/>
            </a:xfrm>
            <a:custGeom>
              <a:avLst/>
              <a:gdLst>
                <a:gd name="T0" fmla="*/ 18 w 43"/>
                <a:gd name="T1" fmla="*/ 1 h 43"/>
                <a:gd name="T2" fmla="*/ 41 w 43"/>
                <a:gd name="T3" fmla="*/ 18 h 43"/>
                <a:gd name="T4" fmla="*/ 25 w 43"/>
                <a:gd name="T5" fmla="*/ 41 h 43"/>
                <a:gd name="T6" fmla="*/ 2 w 43"/>
                <a:gd name="T7" fmla="*/ 25 h 43"/>
                <a:gd name="T8" fmla="*/ 18 w 43"/>
                <a:gd name="T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18" y="1"/>
                  </a:moveTo>
                  <a:cubicBezTo>
                    <a:pt x="29" y="0"/>
                    <a:pt x="39" y="7"/>
                    <a:pt x="41" y="18"/>
                  </a:cubicBezTo>
                  <a:cubicBezTo>
                    <a:pt x="43" y="29"/>
                    <a:pt x="36" y="39"/>
                    <a:pt x="25" y="41"/>
                  </a:cubicBezTo>
                  <a:cubicBezTo>
                    <a:pt x="14" y="43"/>
                    <a:pt x="4" y="35"/>
                    <a:pt x="2" y="25"/>
                  </a:cubicBezTo>
                  <a:cubicBezTo>
                    <a:pt x="0" y="14"/>
                    <a:pt x="7" y="3"/>
                    <a:pt x="18" y="1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4" name="Freeform 50">
              <a:extLst>
                <a:ext uri="{FF2B5EF4-FFF2-40B4-BE49-F238E27FC236}">
                  <a16:creationId xmlns:a16="http://schemas.microsoft.com/office/drawing/2014/main" id="{CA65E8C3-E727-40A1-AA69-1BA602B9BB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46375" y="4100513"/>
              <a:ext cx="341313" cy="355600"/>
            </a:xfrm>
            <a:custGeom>
              <a:avLst/>
              <a:gdLst>
                <a:gd name="T0" fmla="*/ 31 w 91"/>
                <a:gd name="T1" fmla="*/ 10 h 95"/>
                <a:gd name="T2" fmla="*/ 80 w 91"/>
                <a:gd name="T3" fmla="*/ 64 h 95"/>
                <a:gd name="T4" fmla="*/ 18 w 91"/>
                <a:gd name="T5" fmla="*/ 77 h 95"/>
                <a:gd name="T6" fmla="*/ 18 w 91"/>
                <a:gd name="T7" fmla="*/ 17 h 95"/>
                <a:gd name="T8" fmla="*/ 31 w 91"/>
                <a:gd name="T9" fmla="*/ 1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5">
                  <a:moveTo>
                    <a:pt x="31" y="10"/>
                  </a:moveTo>
                  <a:cubicBezTo>
                    <a:pt x="62" y="0"/>
                    <a:pt x="91" y="34"/>
                    <a:pt x="80" y="64"/>
                  </a:cubicBezTo>
                  <a:cubicBezTo>
                    <a:pt x="69" y="90"/>
                    <a:pt x="37" y="95"/>
                    <a:pt x="18" y="77"/>
                  </a:cubicBezTo>
                  <a:cubicBezTo>
                    <a:pt x="1" y="61"/>
                    <a:pt x="0" y="32"/>
                    <a:pt x="18" y="17"/>
                  </a:cubicBezTo>
                  <a:cubicBezTo>
                    <a:pt x="21" y="14"/>
                    <a:pt x="26" y="12"/>
                    <a:pt x="31" y="1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5" name="Freeform 51">
              <a:extLst>
                <a:ext uri="{FF2B5EF4-FFF2-40B4-BE49-F238E27FC236}">
                  <a16:creationId xmlns:a16="http://schemas.microsoft.com/office/drawing/2014/main" id="{DF2B1C5F-9A2B-42A5-9627-9C82D8B5DC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54725" y="2897188"/>
              <a:ext cx="341313" cy="352425"/>
            </a:xfrm>
            <a:custGeom>
              <a:avLst/>
              <a:gdLst>
                <a:gd name="T0" fmla="*/ 31 w 91"/>
                <a:gd name="T1" fmla="*/ 10 h 94"/>
                <a:gd name="T2" fmla="*/ 80 w 91"/>
                <a:gd name="T3" fmla="*/ 64 h 94"/>
                <a:gd name="T4" fmla="*/ 18 w 91"/>
                <a:gd name="T5" fmla="*/ 77 h 94"/>
                <a:gd name="T6" fmla="*/ 18 w 91"/>
                <a:gd name="T7" fmla="*/ 17 h 94"/>
                <a:gd name="T8" fmla="*/ 31 w 91"/>
                <a:gd name="T9" fmla="*/ 1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4">
                  <a:moveTo>
                    <a:pt x="31" y="10"/>
                  </a:moveTo>
                  <a:cubicBezTo>
                    <a:pt x="62" y="0"/>
                    <a:pt x="91" y="34"/>
                    <a:pt x="80" y="64"/>
                  </a:cubicBezTo>
                  <a:cubicBezTo>
                    <a:pt x="69" y="90"/>
                    <a:pt x="37" y="94"/>
                    <a:pt x="18" y="77"/>
                  </a:cubicBezTo>
                  <a:cubicBezTo>
                    <a:pt x="1" y="61"/>
                    <a:pt x="0" y="32"/>
                    <a:pt x="18" y="17"/>
                  </a:cubicBezTo>
                  <a:cubicBezTo>
                    <a:pt x="22" y="14"/>
                    <a:pt x="26" y="12"/>
                    <a:pt x="31" y="1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6" name="Freeform 52">
              <a:extLst>
                <a:ext uri="{FF2B5EF4-FFF2-40B4-BE49-F238E27FC236}">
                  <a16:creationId xmlns:a16="http://schemas.microsoft.com/office/drawing/2014/main" id="{EE6AAF20-5020-45C0-B3F8-32DA376F8C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36863" y="4191000"/>
              <a:ext cx="168275" cy="171450"/>
            </a:xfrm>
            <a:custGeom>
              <a:avLst/>
              <a:gdLst>
                <a:gd name="T0" fmla="*/ 16 w 45"/>
                <a:gd name="T1" fmla="*/ 4 h 46"/>
                <a:gd name="T2" fmla="*/ 41 w 45"/>
                <a:gd name="T3" fmla="*/ 16 h 46"/>
                <a:gd name="T4" fmla="*/ 29 w 45"/>
                <a:gd name="T5" fmla="*/ 42 h 46"/>
                <a:gd name="T6" fmla="*/ 4 w 45"/>
                <a:gd name="T7" fmla="*/ 30 h 46"/>
                <a:gd name="T8" fmla="*/ 16 w 45"/>
                <a:gd name="T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16" y="4"/>
                  </a:moveTo>
                  <a:cubicBezTo>
                    <a:pt x="26" y="0"/>
                    <a:pt x="38" y="6"/>
                    <a:pt x="41" y="16"/>
                  </a:cubicBezTo>
                  <a:cubicBezTo>
                    <a:pt x="45" y="26"/>
                    <a:pt x="40" y="38"/>
                    <a:pt x="29" y="42"/>
                  </a:cubicBezTo>
                  <a:cubicBezTo>
                    <a:pt x="19" y="46"/>
                    <a:pt x="8" y="40"/>
                    <a:pt x="4" y="30"/>
                  </a:cubicBezTo>
                  <a:cubicBezTo>
                    <a:pt x="0" y="19"/>
                    <a:pt x="5" y="8"/>
                    <a:pt x="16" y="4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7" name="Freeform 53">
              <a:extLst>
                <a:ext uri="{FF2B5EF4-FFF2-40B4-BE49-F238E27FC236}">
                  <a16:creationId xmlns:a16="http://schemas.microsoft.com/office/drawing/2014/main" id="{3A2A0909-F9BF-4965-8ACB-57E7E7C3BC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32513" y="2994025"/>
              <a:ext cx="169863" cy="168275"/>
            </a:xfrm>
            <a:custGeom>
              <a:avLst/>
              <a:gdLst>
                <a:gd name="T0" fmla="*/ 15 w 45"/>
                <a:gd name="T1" fmla="*/ 3 h 45"/>
                <a:gd name="T2" fmla="*/ 41 w 45"/>
                <a:gd name="T3" fmla="*/ 15 h 45"/>
                <a:gd name="T4" fmla="*/ 29 w 45"/>
                <a:gd name="T5" fmla="*/ 41 h 45"/>
                <a:gd name="T6" fmla="*/ 3 w 45"/>
                <a:gd name="T7" fmla="*/ 29 h 45"/>
                <a:gd name="T8" fmla="*/ 15 w 45"/>
                <a:gd name="T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15" y="3"/>
                  </a:moveTo>
                  <a:cubicBezTo>
                    <a:pt x="26" y="0"/>
                    <a:pt x="37" y="5"/>
                    <a:pt x="41" y="15"/>
                  </a:cubicBezTo>
                  <a:cubicBezTo>
                    <a:pt x="45" y="26"/>
                    <a:pt x="39" y="37"/>
                    <a:pt x="29" y="41"/>
                  </a:cubicBezTo>
                  <a:cubicBezTo>
                    <a:pt x="19" y="45"/>
                    <a:pt x="7" y="39"/>
                    <a:pt x="3" y="29"/>
                  </a:cubicBezTo>
                  <a:cubicBezTo>
                    <a:pt x="0" y="19"/>
                    <a:pt x="5" y="7"/>
                    <a:pt x="15" y="3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8" name="Freeform 54">
              <a:extLst>
                <a:ext uri="{FF2B5EF4-FFF2-40B4-BE49-F238E27FC236}">
                  <a16:creationId xmlns:a16="http://schemas.microsoft.com/office/drawing/2014/main" id="{C398A327-218B-4776-835E-9935722195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67025" y="4370388"/>
              <a:ext cx="336550" cy="363537"/>
            </a:xfrm>
            <a:custGeom>
              <a:avLst/>
              <a:gdLst>
                <a:gd name="T0" fmla="*/ 27 w 90"/>
                <a:gd name="T1" fmla="*/ 15 h 97"/>
                <a:gd name="T2" fmla="*/ 84 w 90"/>
                <a:gd name="T3" fmla="*/ 60 h 97"/>
                <a:gd name="T4" fmla="*/ 26 w 90"/>
                <a:gd name="T5" fmla="*/ 84 h 97"/>
                <a:gd name="T6" fmla="*/ 15 w 90"/>
                <a:gd name="T7" fmla="*/ 24 h 97"/>
                <a:gd name="T8" fmla="*/ 27 w 90"/>
                <a:gd name="T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7">
                  <a:moveTo>
                    <a:pt x="27" y="15"/>
                  </a:moveTo>
                  <a:cubicBezTo>
                    <a:pt x="56" y="0"/>
                    <a:pt x="90" y="28"/>
                    <a:pt x="84" y="60"/>
                  </a:cubicBezTo>
                  <a:cubicBezTo>
                    <a:pt x="78" y="87"/>
                    <a:pt x="48" y="97"/>
                    <a:pt x="26" y="84"/>
                  </a:cubicBezTo>
                  <a:cubicBezTo>
                    <a:pt x="6" y="71"/>
                    <a:pt x="0" y="42"/>
                    <a:pt x="15" y="24"/>
                  </a:cubicBezTo>
                  <a:cubicBezTo>
                    <a:pt x="18" y="21"/>
                    <a:pt x="22" y="17"/>
                    <a:pt x="27" y="15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9" name="Freeform 56">
              <a:extLst>
                <a:ext uri="{FF2B5EF4-FFF2-40B4-BE49-F238E27FC236}">
                  <a16:creationId xmlns:a16="http://schemas.microsoft.com/office/drawing/2014/main" id="{9A8520D9-9727-4686-AEB6-66E88EFE5C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63863" y="4468813"/>
              <a:ext cx="173038" cy="168275"/>
            </a:xfrm>
            <a:custGeom>
              <a:avLst/>
              <a:gdLst>
                <a:gd name="T0" fmla="*/ 13 w 46"/>
                <a:gd name="T1" fmla="*/ 5 h 45"/>
                <a:gd name="T2" fmla="*/ 40 w 46"/>
                <a:gd name="T3" fmla="*/ 13 h 45"/>
                <a:gd name="T4" fmla="*/ 33 w 46"/>
                <a:gd name="T5" fmla="*/ 40 h 45"/>
                <a:gd name="T6" fmla="*/ 6 w 46"/>
                <a:gd name="T7" fmla="*/ 33 h 45"/>
                <a:gd name="T8" fmla="*/ 13 w 46"/>
                <a:gd name="T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13" y="5"/>
                  </a:moveTo>
                  <a:cubicBezTo>
                    <a:pt x="22" y="0"/>
                    <a:pt x="35" y="3"/>
                    <a:pt x="40" y="13"/>
                  </a:cubicBezTo>
                  <a:cubicBezTo>
                    <a:pt x="46" y="22"/>
                    <a:pt x="42" y="34"/>
                    <a:pt x="33" y="40"/>
                  </a:cubicBezTo>
                  <a:cubicBezTo>
                    <a:pt x="23" y="45"/>
                    <a:pt x="11" y="42"/>
                    <a:pt x="6" y="33"/>
                  </a:cubicBezTo>
                  <a:cubicBezTo>
                    <a:pt x="0" y="23"/>
                    <a:pt x="3" y="11"/>
                    <a:pt x="13" y="5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0" name="Freeform 58">
              <a:extLst>
                <a:ext uri="{FF2B5EF4-FFF2-40B4-BE49-F238E27FC236}">
                  <a16:creationId xmlns:a16="http://schemas.microsoft.com/office/drawing/2014/main" id="{0EB68EBF-788B-41D6-A958-02C263CBFC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40063" y="4618038"/>
              <a:ext cx="325438" cy="363537"/>
            </a:xfrm>
            <a:custGeom>
              <a:avLst/>
              <a:gdLst>
                <a:gd name="T0" fmla="*/ 22 w 87"/>
                <a:gd name="T1" fmla="*/ 20 h 97"/>
                <a:gd name="T2" fmla="*/ 86 w 87"/>
                <a:gd name="T3" fmla="*/ 54 h 97"/>
                <a:gd name="T4" fmla="*/ 33 w 87"/>
                <a:gd name="T5" fmla="*/ 88 h 97"/>
                <a:gd name="T6" fmla="*/ 12 w 87"/>
                <a:gd name="T7" fmla="*/ 31 h 97"/>
                <a:gd name="T8" fmla="*/ 22 w 87"/>
                <a:gd name="T9" fmla="*/ 2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97">
                  <a:moveTo>
                    <a:pt x="22" y="20"/>
                  </a:moveTo>
                  <a:cubicBezTo>
                    <a:pt x="48" y="0"/>
                    <a:pt x="87" y="22"/>
                    <a:pt x="86" y="54"/>
                  </a:cubicBezTo>
                  <a:cubicBezTo>
                    <a:pt x="85" y="82"/>
                    <a:pt x="57" y="97"/>
                    <a:pt x="33" y="88"/>
                  </a:cubicBezTo>
                  <a:cubicBezTo>
                    <a:pt x="12" y="78"/>
                    <a:pt x="0" y="51"/>
                    <a:pt x="12" y="31"/>
                  </a:cubicBezTo>
                  <a:cubicBezTo>
                    <a:pt x="15" y="27"/>
                    <a:pt x="18" y="23"/>
                    <a:pt x="22" y="2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1" name="Freeform 59">
              <a:extLst>
                <a:ext uri="{FF2B5EF4-FFF2-40B4-BE49-F238E27FC236}">
                  <a16:creationId xmlns:a16="http://schemas.microsoft.com/office/drawing/2014/main" id="{659DE894-CECA-44D9-A8D0-1F702928DD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35638" y="2357438"/>
              <a:ext cx="325438" cy="363537"/>
            </a:xfrm>
            <a:custGeom>
              <a:avLst/>
              <a:gdLst>
                <a:gd name="T0" fmla="*/ 22 w 87"/>
                <a:gd name="T1" fmla="*/ 19 h 97"/>
                <a:gd name="T2" fmla="*/ 86 w 87"/>
                <a:gd name="T3" fmla="*/ 54 h 97"/>
                <a:gd name="T4" fmla="*/ 33 w 87"/>
                <a:gd name="T5" fmla="*/ 87 h 97"/>
                <a:gd name="T6" fmla="*/ 12 w 87"/>
                <a:gd name="T7" fmla="*/ 31 h 97"/>
                <a:gd name="T8" fmla="*/ 22 w 87"/>
                <a:gd name="T9" fmla="*/ 1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97">
                  <a:moveTo>
                    <a:pt x="22" y="19"/>
                  </a:moveTo>
                  <a:cubicBezTo>
                    <a:pt x="48" y="0"/>
                    <a:pt x="87" y="22"/>
                    <a:pt x="86" y="54"/>
                  </a:cubicBezTo>
                  <a:cubicBezTo>
                    <a:pt x="85" y="82"/>
                    <a:pt x="57" y="97"/>
                    <a:pt x="33" y="87"/>
                  </a:cubicBezTo>
                  <a:cubicBezTo>
                    <a:pt x="12" y="78"/>
                    <a:pt x="0" y="51"/>
                    <a:pt x="12" y="31"/>
                  </a:cubicBezTo>
                  <a:cubicBezTo>
                    <a:pt x="15" y="26"/>
                    <a:pt x="18" y="22"/>
                    <a:pt x="22" y="19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2" name="Freeform 60">
              <a:extLst>
                <a:ext uri="{FF2B5EF4-FFF2-40B4-BE49-F238E27FC236}">
                  <a16:creationId xmlns:a16="http://schemas.microsoft.com/office/drawing/2014/main" id="{1CB19E9A-DA5A-476B-9FAB-F8D50ADD91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40075" y="4719638"/>
              <a:ext cx="169863" cy="165100"/>
            </a:xfrm>
            <a:custGeom>
              <a:avLst/>
              <a:gdLst>
                <a:gd name="T0" fmla="*/ 10 w 45"/>
                <a:gd name="T1" fmla="*/ 7 h 44"/>
                <a:gd name="T2" fmla="*/ 38 w 45"/>
                <a:gd name="T3" fmla="*/ 9 h 44"/>
                <a:gd name="T4" fmla="*/ 35 w 45"/>
                <a:gd name="T5" fmla="*/ 37 h 44"/>
                <a:gd name="T6" fmla="*/ 7 w 45"/>
                <a:gd name="T7" fmla="*/ 35 h 44"/>
                <a:gd name="T8" fmla="*/ 10 w 45"/>
                <a:gd name="T9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4">
                  <a:moveTo>
                    <a:pt x="10" y="7"/>
                  </a:moveTo>
                  <a:cubicBezTo>
                    <a:pt x="18" y="0"/>
                    <a:pt x="31" y="1"/>
                    <a:pt x="38" y="9"/>
                  </a:cubicBezTo>
                  <a:cubicBezTo>
                    <a:pt x="45" y="18"/>
                    <a:pt x="44" y="30"/>
                    <a:pt x="35" y="37"/>
                  </a:cubicBezTo>
                  <a:cubicBezTo>
                    <a:pt x="27" y="44"/>
                    <a:pt x="14" y="43"/>
                    <a:pt x="7" y="35"/>
                  </a:cubicBezTo>
                  <a:cubicBezTo>
                    <a:pt x="0" y="26"/>
                    <a:pt x="1" y="14"/>
                    <a:pt x="10" y="7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3" name="Freeform 61">
              <a:extLst>
                <a:ext uri="{FF2B5EF4-FFF2-40B4-BE49-F238E27FC236}">
                  <a16:creationId xmlns:a16="http://schemas.microsoft.com/office/drawing/2014/main" id="{2AD2392B-9E35-41B4-9D12-43B4930849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26125" y="2465388"/>
              <a:ext cx="168275" cy="165100"/>
            </a:xfrm>
            <a:custGeom>
              <a:avLst/>
              <a:gdLst>
                <a:gd name="T0" fmla="*/ 10 w 45"/>
                <a:gd name="T1" fmla="*/ 7 h 44"/>
                <a:gd name="T2" fmla="*/ 38 w 45"/>
                <a:gd name="T3" fmla="*/ 9 h 44"/>
                <a:gd name="T4" fmla="*/ 36 w 45"/>
                <a:gd name="T5" fmla="*/ 37 h 44"/>
                <a:gd name="T6" fmla="*/ 7 w 45"/>
                <a:gd name="T7" fmla="*/ 35 h 44"/>
                <a:gd name="T8" fmla="*/ 10 w 45"/>
                <a:gd name="T9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4">
                  <a:moveTo>
                    <a:pt x="10" y="7"/>
                  </a:moveTo>
                  <a:cubicBezTo>
                    <a:pt x="18" y="0"/>
                    <a:pt x="31" y="1"/>
                    <a:pt x="38" y="9"/>
                  </a:cubicBezTo>
                  <a:cubicBezTo>
                    <a:pt x="45" y="18"/>
                    <a:pt x="44" y="30"/>
                    <a:pt x="36" y="37"/>
                  </a:cubicBezTo>
                  <a:cubicBezTo>
                    <a:pt x="27" y="44"/>
                    <a:pt x="15" y="43"/>
                    <a:pt x="7" y="35"/>
                  </a:cubicBezTo>
                  <a:cubicBezTo>
                    <a:pt x="0" y="26"/>
                    <a:pt x="1" y="14"/>
                    <a:pt x="10" y="7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4" name="Freeform 62">
              <a:extLst>
                <a:ext uri="{FF2B5EF4-FFF2-40B4-BE49-F238E27FC236}">
                  <a16:creationId xmlns:a16="http://schemas.microsoft.com/office/drawing/2014/main" id="{8C06F877-F98A-45D8-A8CF-926A572060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60725" y="4838700"/>
              <a:ext cx="333375" cy="349250"/>
            </a:xfrm>
            <a:custGeom>
              <a:avLst/>
              <a:gdLst>
                <a:gd name="T0" fmla="*/ 16 w 89"/>
                <a:gd name="T1" fmla="*/ 23 h 93"/>
                <a:gd name="T2" fmla="*/ 85 w 89"/>
                <a:gd name="T3" fmla="*/ 46 h 93"/>
                <a:gd name="T4" fmla="*/ 38 w 89"/>
                <a:gd name="T5" fmla="*/ 88 h 93"/>
                <a:gd name="T6" fmla="*/ 8 w 89"/>
                <a:gd name="T7" fmla="*/ 36 h 93"/>
                <a:gd name="T8" fmla="*/ 16 w 89"/>
                <a:gd name="T9" fmla="*/ 2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3">
                  <a:moveTo>
                    <a:pt x="16" y="23"/>
                  </a:moveTo>
                  <a:cubicBezTo>
                    <a:pt x="38" y="0"/>
                    <a:pt x="80" y="14"/>
                    <a:pt x="85" y="46"/>
                  </a:cubicBezTo>
                  <a:cubicBezTo>
                    <a:pt x="89" y="74"/>
                    <a:pt x="63" y="93"/>
                    <a:pt x="38" y="88"/>
                  </a:cubicBezTo>
                  <a:cubicBezTo>
                    <a:pt x="16" y="83"/>
                    <a:pt x="0" y="58"/>
                    <a:pt x="8" y="36"/>
                  </a:cubicBezTo>
                  <a:cubicBezTo>
                    <a:pt x="10" y="32"/>
                    <a:pt x="12" y="27"/>
                    <a:pt x="16" y="23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5" name="Freeform 63">
              <a:extLst>
                <a:ext uri="{FF2B5EF4-FFF2-40B4-BE49-F238E27FC236}">
                  <a16:creationId xmlns:a16="http://schemas.microsoft.com/office/drawing/2014/main" id="{B902F082-C61B-4EFA-94E1-08A31F817A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21325" y="2139950"/>
              <a:ext cx="333375" cy="352425"/>
            </a:xfrm>
            <a:custGeom>
              <a:avLst/>
              <a:gdLst>
                <a:gd name="T0" fmla="*/ 16 w 89"/>
                <a:gd name="T1" fmla="*/ 24 h 94"/>
                <a:gd name="T2" fmla="*/ 85 w 89"/>
                <a:gd name="T3" fmla="*/ 47 h 94"/>
                <a:gd name="T4" fmla="*/ 39 w 89"/>
                <a:gd name="T5" fmla="*/ 89 h 94"/>
                <a:gd name="T6" fmla="*/ 8 w 89"/>
                <a:gd name="T7" fmla="*/ 37 h 94"/>
                <a:gd name="T8" fmla="*/ 16 w 89"/>
                <a:gd name="T9" fmla="*/ 2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4">
                  <a:moveTo>
                    <a:pt x="16" y="24"/>
                  </a:moveTo>
                  <a:cubicBezTo>
                    <a:pt x="38" y="0"/>
                    <a:pt x="80" y="15"/>
                    <a:pt x="85" y="47"/>
                  </a:cubicBezTo>
                  <a:cubicBezTo>
                    <a:pt x="89" y="75"/>
                    <a:pt x="64" y="94"/>
                    <a:pt x="39" y="89"/>
                  </a:cubicBezTo>
                  <a:cubicBezTo>
                    <a:pt x="16" y="84"/>
                    <a:pt x="0" y="59"/>
                    <a:pt x="8" y="37"/>
                  </a:cubicBezTo>
                  <a:cubicBezTo>
                    <a:pt x="10" y="32"/>
                    <a:pt x="13" y="28"/>
                    <a:pt x="16" y="24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6" name="Freeform 64">
              <a:extLst>
                <a:ext uri="{FF2B5EF4-FFF2-40B4-BE49-F238E27FC236}">
                  <a16:creationId xmlns:a16="http://schemas.microsoft.com/office/drawing/2014/main" id="{E4D2586F-BBC9-4E35-8FC7-C3772DA1A2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54388" y="4932363"/>
              <a:ext cx="168275" cy="169862"/>
            </a:xfrm>
            <a:custGeom>
              <a:avLst/>
              <a:gdLst>
                <a:gd name="T0" fmla="*/ 7 w 45"/>
                <a:gd name="T1" fmla="*/ 10 h 45"/>
                <a:gd name="T2" fmla="*/ 36 w 45"/>
                <a:gd name="T3" fmla="*/ 7 h 45"/>
                <a:gd name="T4" fmla="*/ 38 w 45"/>
                <a:gd name="T5" fmla="*/ 35 h 45"/>
                <a:gd name="T6" fmla="*/ 10 w 45"/>
                <a:gd name="T7" fmla="*/ 38 h 45"/>
                <a:gd name="T8" fmla="*/ 7 w 45"/>
                <a:gd name="T9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7" y="10"/>
                  </a:moveTo>
                  <a:cubicBezTo>
                    <a:pt x="15" y="1"/>
                    <a:pt x="27" y="0"/>
                    <a:pt x="36" y="7"/>
                  </a:cubicBezTo>
                  <a:cubicBezTo>
                    <a:pt x="44" y="14"/>
                    <a:pt x="45" y="27"/>
                    <a:pt x="38" y="35"/>
                  </a:cubicBezTo>
                  <a:cubicBezTo>
                    <a:pt x="31" y="44"/>
                    <a:pt x="18" y="45"/>
                    <a:pt x="10" y="38"/>
                  </a:cubicBezTo>
                  <a:cubicBezTo>
                    <a:pt x="1" y="31"/>
                    <a:pt x="0" y="18"/>
                    <a:pt x="7" y="1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7" name="Freeform 65">
              <a:extLst>
                <a:ext uri="{FF2B5EF4-FFF2-40B4-BE49-F238E27FC236}">
                  <a16:creationId xmlns:a16="http://schemas.microsoft.com/office/drawing/2014/main" id="{053CEB8A-F66D-4DDE-8C89-5E7A46A695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08638" y="2247900"/>
              <a:ext cx="168275" cy="168275"/>
            </a:xfrm>
            <a:custGeom>
              <a:avLst/>
              <a:gdLst>
                <a:gd name="T0" fmla="*/ 8 w 45"/>
                <a:gd name="T1" fmla="*/ 9 h 45"/>
                <a:gd name="T2" fmla="*/ 36 w 45"/>
                <a:gd name="T3" fmla="*/ 7 h 45"/>
                <a:gd name="T4" fmla="*/ 38 w 45"/>
                <a:gd name="T5" fmla="*/ 35 h 45"/>
                <a:gd name="T6" fmla="*/ 10 w 45"/>
                <a:gd name="T7" fmla="*/ 37 h 45"/>
                <a:gd name="T8" fmla="*/ 8 w 45"/>
                <a:gd name="T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8" y="9"/>
                  </a:moveTo>
                  <a:cubicBezTo>
                    <a:pt x="15" y="1"/>
                    <a:pt x="27" y="0"/>
                    <a:pt x="36" y="7"/>
                  </a:cubicBezTo>
                  <a:cubicBezTo>
                    <a:pt x="44" y="14"/>
                    <a:pt x="45" y="26"/>
                    <a:pt x="38" y="35"/>
                  </a:cubicBezTo>
                  <a:cubicBezTo>
                    <a:pt x="31" y="43"/>
                    <a:pt x="19" y="45"/>
                    <a:pt x="10" y="37"/>
                  </a:cubicBezTo>
                  <a:cubicBezTo>
                    <a:pt x="2" y="30"/>
                    <a:pt x="0" y="18"/>
                    <a:pt x="8" y="9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8" name="Freeform 66">
              <a:extLst>
                <a:ext uri="{FF2B5EF4-FFF2-40B4-BE49-F238E27FC236}">
                  <a16:creationId xmlns:a16="http://schemas.microsoft.com/office/drawing/2014/main" id="{88DB561E-0374-4330-971D-8B14B84693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19488" y="5022850"/>
              <a:ext cx="336550" cy="330200"/>
            </a:xfrm>
            <a:custGeom>
              <a:avLst/>
              <a:gdLst>
                <a:gd name="T0" fmla="*/ 10 w 90"/>
                <a:gd name="T1" fmla="*/ 27 h 88"/>
                <a:gd name="T2" fmla="*/ 82 w 90"/>
                <a:gd name="T3" fmla="*/ 37 h 88"/>
                <a:gd name="T4" fmla="*/ 43 w 90"/>
                <a:gd name="T5" fmla="*/ 87 h 88"/>
                <a:gd name="T6" fmla="*/ 4 w 90"/>
                <a:gd name="T7" fmla="*/ 41 h 88"/>
                <a:gd name="T8" fmla="*/ 10 w 90"/>
                <a:gd name="T9" fmla="*/ 2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10" y="27"/>
                  </a:moveTo>
                  <a:cubicBezTo>
                    <a:pt x="27" y="0"/>
                    <a:pt x="71" y="7"/>
                    <a:pt x="82" y="37"/>
                  </a:cubicBezTo>
                  <a:cubicBezTo>
                    <a:pt x="90" y="64"/>
                    <a:pt x="69" y="88"/>
                    <a:pt x="43" y="87"/>
                  </a:cubicBezTo>
                  <a:cubicBezTo>
                    <a:pt x="20" y="85"/>
                    <a:pt x="0" y="64"/>
                    <a:pt x="4" y="41"/>
                  </a:cubicBezTo>
                  <a:cubicBezTo>
                    <a:pt x="5" y="36"/>
                    <a:pt x="7" y="31"/>
                    <a:pt x="10" y="27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9" name="Freeform 67">
              <a:extLst>
                <a:ext uri="{FF2B5EF4-FFF2-40B4-BE49-F238E27FC236}">
                  <a16:creationId xmlns:a16="http://schemas.microsoft.com/office/drawing/2014/main" id="{E1B37EDF-6608-4D49-8AB6-4EC6CF4584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78438" y="1974850"/>
              <a:ext cx="341313" cy="330200"/>
            </a:xfrm>
            <a:custGeom>
              <a:avLst/>
              <a:gdLst>
                <a:gd name="T0" fmla="*/ 10 w 91"/>
                <a:gd name="T1" fmla="*/ 27 h 88"/>
                <a:gd name="T2" fmla="*/ 82 w 91"/>
                <a:gd name="T3" fmla="*/ 37 h 88"/>
                <a:gd name="T4" fmla="*/ 43 w 91"/>
                <a:gd name="T5" fmla="*/ 87 h 88"/>
                <a:gd name="T6" fmla="*/ 5 w 91"/>
                <a:gd name="T7" fmla="*/ 41 h 88"/>
                <a:gd name="T8" fmla="*/ 10 w 91"/>
                <a:gd name="T9" fmla="*/ 2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88">
                  <a:moveTo>
                    <a:pt x="10" y="27"/>
                  </a:moveTo>
                  <a:cubicBezTo>
                    <a:pt x="28" y="0"/>
                    <a:pt x="71" y="7"/>
                    <a:pt x="82" y="37"/>
                  </a:cubicBezTo>
                  <a:cubicBezTo>
                    <a:pt x="91" y="64"/>
                    <a:pt x="69" y="88"/>
                    <a:pt x="43" y="87"/>
                  </a:cubicBezTo>
                  <a:cubicBezTo>
                    <a:pt x="20" y="85"/>
                    <a:pt x="0" y="64"/>
                    <a:pt x="5" y="41"/>
                  </a:cubicBezTo>
                  <a:cubicBezTo>
                    <a:pt x="5" y="36"/>
                    <a:pt x="7" y="31"/>
                    <a:pt x="10" y="27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0" name="Freeform 68">
              <a:extLst>
                <a:ext uri="{FF2B5EF4-FFF2-40B4-BE49-F238E27FC236}">
                  <a16:creationId xmlns:a16="http://schemas.microsoft.com/office/drawing/2014/main" id="{EBDB6344-C424-4AFF-8A92-149B203247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02038" y="5105400"/>
              <a:ext cx="171450" cy="173037"/>
            </a:xfrm>
            <a:custGeom>
              <a:avLst/>
              <a:gdLst>
                <a:gd name="T0" fmla="*/ 6 w 46"/>
                <a:gd name="T1" fmla="*/ 13 h 46"/>
                <a:gd name="T2" fmla="*/ 33 w 46"/>
                <a:gd name="T3" fmla="*/ 6 h 46"/>
                <a:gd name="T4" fmla="*/ 41 w 46"/>
                <a:gd name="T5" fmla="*/ 33 h 46"/>
                <a:gd name="T6" fmla="*/ 13 w 46"/>
                <a:gd name="T7" fmla="*/ 40 h 46"/>
                <a:gd name="T8" fmla="*/ 6 w 46"/>
                <a:gd name="T9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6" y="13"/>
                  </a:moveTo>
                  <a:cubicBezTo>
                    <a:pt x="12" y="3"/>
                    <a:pt x="24" y="0"/>
                    <a:pt x="33" y="6"/>
                  </a:cubicBezTo>
                  <a:cubicBezTo>
                    <a:pt x="43" y="11"/>
                    <a:pt x="46" y="23"/>
                    <a:pt x="41" y="33"/>
                  </a:cubicBezTo>
                  <a:cubicBezTo>
                    <a:pt x="35" y="43"/>
                    <a:pt x="23" y="46"/>
                    <a:pt x="13" y="40"/>
                  </a:cubicBezTo>
                  <a:cubicBezTo>
                    <a:pt x="4" y="35"/>
                    <a:pt x="0" y="23"/>
                    <a:pt x="6" y="13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" name="Freeform 69">
              <a:extLst>
                <a:ext uri="{FF2B5EF4-FFF2-40B4-BE49-F238E27FC236}">
                  <a16:creationId xmlns:a16="http://schemas.microsoft.com/office/drawing/2014/main" id="{8CDA2CBD-0E7F-4C1D-A35D-AA9E0A27A1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6225" y="2068513"/>
              <a:ext cx="173038" cy="171450"/>
            </a:xfrm>
            <a:custGeom>
              <a:avLst/>
              <a:gdLst>
                <a:gd name="T0" fmla="*/ 6 w 46"/>
                <a:gd name="T1" fmla="*/ 13 h 46"/>
                <a:gd name="T2" fmla="*/ 33 w 46"/>
                <a:gd name="T3" fmla="*/ 6 h 46"/>
                <a:gd name="T4" fmla="*/ 40 w 46"/>
                <a:gd name="T5" fmla="*/ 33 h 46"/>
                <a:gd name="T6" fmla="*/ 13 w 46"/>
                <a:gd name="T7" fmla="*/ 40 h 46"/>
                <a:gd name="T8" fmla="*/ 6 w 46"/>
                <a:gd name="T9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6" y="13"/>
                  </a:moveTo>
                  <a:cubicBezTo>
                    <a:pt x="11" y="4"/>
                    <a:pt x="23" y="0"/>
                    <a:pt x="33" y="6"/>
                  </a:cubicBezTo>
                  <a:cubicBezTo>
                    <a:pt x="42" y="11"/>
                    <a:pt x="46" y="24"/>
                    <a:pt x="40" y="33"/>
                  </a:cubicBezTo>
                  <a:cubicBezTo>
                    <a:pt x="35" y="43"/>
                    <a:pt x="22" y="46"/>
                    <a:pt x="13" y="40"/>
                  </a:cubicBezTo>
                  <a:cubicBezTo>
                    <a:pt x="3" y="35"/>
                    <a:pt x="0" y="23"/>
                    <a:pt x="6" y="13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" name="Freeform 70">
              <a:extLst>
                <a:ext uri="{FF2B5EF4-FFF2-40B4-BE49-F238E27FC236}">
                  <a16:creationId xmlns:a16="http://schemas.microsoft.com/office/drawing/2014/main" id="{63D56D7C-7A37-4534-BA9F-6D8B1CC529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11588" y="5160963"/>
              <a:ext cx="330200" cy="327025"/>
            </a:xfrm>
            <a:custGeom>
              <a:avLst/>
              <a:gdLst>
                <a:gd name="T0" fmla="*/ 3 w 88"/>
                <a:gd name="T1" fmla="*/ 31 h 87"/>
                <a:gd name="T2" fmla="*/ 75 w 88"/>
                <a:gd name="T3" fmla="*/ 28 h 87"/>
                <a:gd name="T4" fmla="*/ 46 w 88"/>
                <a:gd name="T5" fmla="*/ 84 h 87"/>
                <a:gd name="T6" fmla="*/ 0 w 88"/>
                <a:gd name="T7" fmla="*/ 45 h 87"/>
                <a:gd name="T8" fmla="*/ 3 w 88"/>
                <a:gd name="T9" fmla="*/ 3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7">
                  <a:moveTo>
                    <a:pt x="3" y="31"/>
                  </a:moveTo>
                  <a:cubicBezTo>
                    <a:pt x="15" y="1"/>
                    <a:pt x="60" y="0"/>
                    <a:pt x="75" y="28"/>
                  </a:cubicBezTo>
                  <a:cubicBezTo>
                    <a:pt x="88" y="53"/>
                    <a:pt x="71" y="80"/>
                    <a:pt x="46" y="84"/>
                  </a:cubicBezTo>
                  <a:cubicBezTo>
                    <a:pt x="23" y="87"/>
                    <a:pt x="0" y="69"/>
                    <a:pt x="0" y="45"/>
                  </a:cubicBezTo>
                  <a:cubicBezTo>
                    <a:pt x="0" y="40"/>
                    <a:pt x="1" y="35"/>
                    <a:pt x="3" y="31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" name="Freeform 71">
              <a:extLst>
                <a:ext uri="{FF2B5EF4-FFF2-40B4-BE49-F238E27FC236}">
                  <a16:creationId xmlns:a16="http://schemas.microsoft.com/office/drawing/2014/main" id="{7B98956C-9796-4A0C-8CA6-D9B94FC6FC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14913" y="1854200"/>
              <a:ext cx="334963" cy="322262"/>
            </a:xfrm>
            <a:custGeom>
              <a:avLst/>
              <a:gdLst>
                <a:gd name="T0" fmla="*/ 3 w 89"/>
                <a:gd name="T1" fmla="*/ 30 h 86"/>
                <a:gd name="T2" fmla="*/ 75 w 89"/>
                <a:gd name="T3" fmla="*/ 28 h 86"/>
                <a:gd name="T4" fmla="*/ 46 w 89"/>
                <a:gd name="T5" fmla="*/ 84 h 86"/>
                <a:gd name="T6" fmla="*/ 0 w 89"/>
                <a:gd name="T7" fmla="*/ 45 h 86"/>
                <a:gd name="T8" fmla="*/ 3 w 89"/>
                <a:gd name="T9" fmla="*/ 3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6">
                  <a:moveTo>
                    <a:pt x="3" y="30"/>
                  </a:moveTo>
                  <a:cubicBezTo>
                    <a:pt x="15" y="1"/>
                    <a:pt x="60" y="0"/>
                    <a:pt x="75" y="28"/>
                  </a:cubicBezTo>
                  <a:cubicBezTo>
                    <a:pt x="89" y="53"/>
                    <a:pt x="71" y="80"/>
                    <a:pt x="46" y="84"/>
                  </a:cubicBezTo>
                  <a:cubicBezTo>
                    <a:pt x="23" y="86"/>
                    <a:pt x="0" y="69"/>
                    <a:pt x="0" y="45"/>
                  </a:cubicBezTo>
                  <a:cubicBezTo>
                    <a:pt x="0" y="40"/>
                    <a:pt x="1" y="35"/>
                    <a:pt x="3" y="3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4" name="Freeform 72">
              <a:extLst>
                <a:ext uri="{FF2B5EF4-FFF2-40B4-BE49-F238E27FC236}">
                  <a16:creationId xmlns:a16="http://schemas.microsoft.com/office/drawing/2014/main" id="{6F6A5437-2D15-4704-B828-6B91470AE4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9850" y="5237163"/>
              <a:ext cx="168275" cy="168275"/>
            </a:xfrm>
            <a:custGeom>
              <a:avLst/>
              <a:gdLst>
                <a:gd name="T0" fmla="*/ 4 w 45"/>
                <a:gd name="T1" fmla="*/ 15 h 45"/>
                <a:gd name="T2" fmla="*/ 30 w 45"/>
                <a:gd name="T3" fmla="*/ 4 h 45"/>
                <a:gd name="T4" fmla="*/ 42 w 45"/>
                <a:gd name="T5" fmla="*/ 29 h 45"/>
                <a:gd name="T6" fmla="*/ 16 w 45"/>
                <a:gd name="T7" fmla="*/ 41 h 45"/>
                <a:gd name="T8" fmla="*/ 4 w 45"/>
                <a:gd name="T9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" y="15"/>
                  </a:moveTo>
                  <a:cubicBezTo>
                    <a:pt x="8" y="5"/>
                    <a:pt x="19" y="0"/>
                    <a:pt x="30" y="4"/>
                  </a:cubicBezTo>
                  <a:cubicBezTo>
                    <a:pt x="40" y="7"/>
                    <a:pt x="45" y="19"/>
                    <a:pt x="42" y="29"/>
                  </a:cubicBezTo>
                  <a:cubicBezTo>
                    <a:pt x="38" y="40"/>
                    <a:pt x="26" y="45"/>
                    <a:pt x="16" y="41"/>
                  </a:cubicBezTo>
                  <a:cubicBezTo>
                    <a:pt x="6" y="37"/>
                    <a:pt x="0" y="26"/>
                    <a:pt x="4" y="15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5" name="Freeform 73">
              <a:extLst>
                <a:ext uri="{FF2B5EF4-FFF2-40B4-BE49-F238E27FC236}">
                  <a16:creationId xmlns:a16="http://schemas.microsoft.com/office/drawing/2014/main" id="{C3CF6C30-3FB9-4C4A-B915-60D891D959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80000" y="1939925"/>
              <a:ext cx="168275" cy="169862"/>
            </a:xfrm>
            <a:custGeom>
              <a:avLst/>
              <a:gdLst>
                <a:gd name="T0" fmla="*/ 4 w 45"/>
                <a:gd name="T1" fmla="*/ 16 h 45"/>
                <a:gd name="T2" fmla="*/ 30 w 45"/>
                <a:gd name="T3" fmla="*/ 4 h 45"/>
                <a:gd name="T4" fmla="*/ 42 w 45"/>
                <a:gd name="T5" fmla="*/ 29 h 45"/>
                <a:gd name="T6" fmla="*/ 16 w 45"/>
                <a:gd name="T7" fmla="*/ 41 h 45"/>
                <a:gd name="T8" fmla="*/ 4 w 45"/>
                <a:gd name="T9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" y="16"/>
                  </a:moveTo>
                  <a:cubicBezTo>
                    <a:pt x="8" y="5"/>
                    <a:pt x="19" y="0"/>
                    <a:pt x="30" y="4"/>
                  </a:cubicBezTo>
                  <a:cubicBezTo>
                    <a:pt x="40" y="8"/>
                    <a:pt x="45" y="19"/>
                    <a:pt x="42" y="29"/>
                  </a:cubicBezTo>
                  <a:cubicBezTo>
                    <a:pt x="38" y="40"/>
                    <a:pt x="26" y="45"/>
                    <a:pt x="16" y="41"/>
                  </a:cubicBezTo>
                  <a:cubicBezTo>
                    <a:pt x="6" y="38"/>
                    <a:pt x="0" y="26"/>
                    <a:pt x="4" y="1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6" name="Freeform 74">
              <a:extLst>
                <a:ext uri="{FF2B5EF4-FFF2-40B4-BE49-F238E27FC236}">
                  <a16:creationId xmlns:a16="http://schemas.microsoft.com/office/drawing/2014/main" id="{B0564C7B-E91B-46C2-B188-9D8DA74BF2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03688" y="5232400"/>
              <a:ext cx="338138" cy="341312"/>
            </a:xfrm>
            <a:custGeom>
              <a:avLst/>
              <a:gdLst>
                <a:gd name="T0" fmla="*/ 2 w 90"/>
                <a:gd name="T1" fmla="*/ 39 h 91"/>
                <a:gd name="T2" fmla="*/ 73 w 90"/>
                <a:gd name="T3" fmla="*/ 24 h 91"/>
                <a:gd name="T4" fmla="*/ 53 w 90"/>
                <a:gd name="T5" fmla="*/ 84 h 91"/>
                <a:gd name="T6" fmla="*/ 1 w 90"/>
                <a:gd name="T7" fmla="*/ 54 h 91"/>
                <a:gd name="T8" fmla="*/ 2 w 90"/>
                <a:gd name="T9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2" y="39"/>
                  </a:moveTo>
                  <a:cubicBezTo>
                    <a:pt x="9" y="8"/>
                    <a:pt x="53" y="0"/>
                    <a:pt x="73" y="24"/>
                  </a:cubicBezTo>
                  <a:cubicBezTo>
                    <a:pt x="90" y="47"/>
                    <a:pt x="78" y="76"/>
                    <a:pt x="53" y="84"/>
                  </a:cubicBezTo>
                  <a:cubicBezTo>
                    <a:pt x="31" y="91"/>
                    <a:pt x="5" y="78"/>
                    <a:pt x="1" y="54"/>
                  </a:cubicBezTo>
                  <a:cubicBezTo>
                    <a:pt x="0" y="50"/>
                    <a:pt x="0" y="45"/>
                    <a:pt x="2" y="39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7" name="Freeform 75">
              <a:extLst>
                <a:ext uri="{FF2B5EF4-FFF2-40B4-BE49-F238E27FC236}">
                  <a16:creationId xmlns:a16="http://schemas.microsoft.com/office/drawing/2014/main" id="{1C83835A-63BE-46C7-B18F-20BD3549C4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14875" y="1763713"/>
              <a:ext cx="338138" cy="346075"/>
            </a:xfrm>
            <a:custGeom>
              <a:avLst/>
              <a:gdLst>
                <a:gd name="T0" fmla="*/ 2 w 90"/>
                <a:gd name="T1" fmla="*/ 40 h 92"/>
                <a:gd name="T2" fmla="*/ 73 w 90"/>
                <a:gd name="T3" fmla="*/ 25 h 92"/>
                <a:gd name="T4" fmla="*/ 53 w 90"/>
                <a:gd name="T5" fmla="*/ 85 h 92"/>
                <a:gd name="T6" fmla="*/ 1 w 90"/>
                <a:gd name="T7" fmla="*/ 55 h 92"/>
                <a:gd name="T8" fmla="*/ 2 w 90"/>
                <a:gd name="T9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2">
                  <a:moveTo>
                    <a:pt x="2" y="40"/>
                  </a:moveTo>
                  <a:cubicBezTo>
                    <a:pt x="9" y="8"/>
                    <a:pt x="53" y="0"/>
                    <a:pt x="73" y="25"/>
                  </a:cubicBezTo>
                  <a:cubicBezTo>
                    <a:pt x="90" y="47"/>
                    <a:pt x="78" y="77"/>
                    <a:pt x="53" y="85"/>
                  </a:cubicBezTo>
                  <a:cubicBezTo>
                    <a:pt x="31" y="92"/>
                    <a:pt x="5" y="78"/>
                    <a:pt x="1" y="55"/>
                  </a:cubicBezTo>
                  <a:cubicBezTo>
                    <a:pt x="0" y="50"/>
                    <a:pt x="0" y="45"/>
                    <a:pt x="2" y="4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8" name="Freeform 76">
              <a:extLst>
                <a:ext uri="{FF2B5EF4-FFF2-40B4-BE49-F238E27FC236}">
                  <a16:creationId xmlns:a16="http://schemas.microsoft.com/office/drawing/2014/main" id="{6EE63E55-B9CB-4468-A671-A17FEE978B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79888" y="5319713"/>
              <a:ext cx="160338" cy="160337"/>
            </a:xfrm>
            <a:custGeom>
              <a:avLst/>
              <a:gdLst>
                <a:gd name="T0" fmla="*/ 2 w 43"/>
                <a:gd name="T1" fmla="*/ 18 h 43"/>
                <a:gd name="T2" fmla="*/ 25 w 43"/>
                <a:gd name="T3" fmla="*/ 2 h 43"/>
                <a:gd name="T4" fmla="*/ 41 w 43"/>
                <a:gd name="T5" fmla="*/ 25 h 43"/>
                <a:gd name="T6" fmla="*/ 18 w 43"/>
                <a:gd name="T7" fmla="*/ 41 h 43"/>
                <a:gd name="T8" fmla="*/ 2 w 43"/>
                <a:gd name="T9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" y="18"/>
                  </a:moveTo>
                  <a:cubicBezTo>
                    <a:pt x="4" y="7"/>
                    <a:pt x="14" y="0"/>
                    <a:pt x="25" y="2"/>
                  </a:cubicBezTo>
                  <a:cubicBezTo>
                    <a:pt x="36" y="4"/>
                    <a:pt x="43" y="14"/>
                    <a:pt x="41" y="25"/>
                  </a:cubicBezTo>
                  <a:cubicBezTo>
                    <a:pt x="39" y="36"/>
                    <a:pt x="29" y="43"/>
                    <a:pt x="18" y="41"/>
                  </a:cubicBezTo>
                  <a:cubicBezTo>
                    <a:pt x="7" y="39"/>
                    <a:pt x="0" y="29"/>
                    <a:pt x="2" y="18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9" name="Freeform 77">
              <a:extLst>
                <a:ext uri="{FF2B5EF4-FFF2-40B4-BE49-F238E27FC236}">
                  <a16:creationId xmlns:a16="http://schemas.microsoft.com/office/drawing/2014/main" id="{AC2335F5-26CB-4D41-B9ED-FD702D3B9A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86313" y="1865313"/>
              <a:ext cx="161925" cy="161925"/>
            </a:xfrm>
            <a:custGeom>
              <a:avLst/>
              <a:gdLst>
                <a:gd name="T0" fmla="*/ 2 w 43"/>
                <a:gd name="T1" fmla="*/ 18 h 43"/>
                <a:gd name="T2" fmla="*/ 25 w 43"/>
                <a:gd name="T3" fmla="*/ 2 h 43"/>
                <a:gd name="T4" fmla="*/ 41 w 43"/>
                <a:gd name="T5" fmla="*/ 25 h 43"/>
                <a:gd name="T6" fmla="*/ 18 w 43"/>
                <a:gd name="T7" fmla="*/ 41 h 43"/>
                <a:gd name="T8" fmla="*/ 2 w 43"/>
                <a:gd name="T9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" y="18"/>
                  </a:moveTo>
                  <a:cubicBezTo>
                    <a:pt x="4" y="7"/>
                    <a:pt x="14" y="0"/>
                    <a:pt x="25" y="2"/>
                  </a:cubicBezTo>
                  <a:cubicBezTo>
                    <a:pt x="36" y="4"/>
                    <a:pt x="43" y="14"/>
                    <a:pt x="41" y="25"/>
                  </a:cubicBezTo>
                  <a:cubicBezTo>
                    <a:pt x="39" y="36"/>
                    <a:pt x="29" y="43"/>
                    <a:pt x="18" y="41"/>
                  </a:cubicBezTo>
                  <a:cubicBezTo>
                    <a:pt x="7" y="39"/>
                    <a:pt x="0" y="29"/>
                    <a:pt x="2" y="18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0" name="Freeform 78">
              <a:extLst>
                <a:ext uri="{FF2B5EF4-FFF2-40B4-BE49-F238E27FC236}">
                  <a16:creationId xmlns:a16="http://schemas.microsoft.com/office/drawing/2014/main" id="{A6F470B8-F5CF-4BBA-951C-D574F7E750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21163" y="1520825"/>
              <a:ext cx="328613" cy="352425"/>
            </a:xfrm>
            <a:custGeom>
              <a:avLst/>
              <a:gdLst>
                <a:gd name="T0" fmla="*/ 88 w 88"/>
                <a:gd name="T1" fmla="*/ 46 h 94"/>
                <a:gd name="T2" fmla="*/ 20 w 88"/>
                <a:gd name="T3" fmla="*/ 73 h 94"/>
                <a:gd name="T4" fmla="*/ 29 w 88"/>
                <a:gd name="T5" fmla="*/ 10 h 94"/>
                <a:gd name="T6" fmla="*/ 86 w 88"/>
                <a:gd name="T7" fmla="*/ 31 h 94"/>
                <a:gd name="T8" fmla="*/ 88 w 88"/>
                <a:gd name="T9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4">
                  <a:moveTo>
                    <a:pt x="88" y="46"/>
                  </a:moveTo>
                  <a:cubicBezTo>
                    <a:pt x="86" y="78"/>
                    <a:pt x="45" y="94"/>
                    <a:pt x="20" y="73"/>
                  </a:cubicBezTo>
                  <a:cubicBezTo>
                    <a:pt x="0" y="54"/>
                    <a:pt x="7" y="22"/>
                    <a:pt x="29" y="10"/>
                  </a:cubicBezTo>
                  <a:cubicBezTo>
                    <a:pt x="50" y="0"/>
                    <a:pt x="78" y="8"/>
                    <a:pt x="86" y="31"/>
                  </a:cubicBezTo>
                  <a:cubicBezTo>
                    <a:pt x="87" y="35"/>
                    <a:pt x="88" y="40"/>
                    <a:pt x="88" y="4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1" name="Freeform 79">
              <a:extLst>
                <a:ext uri="{FF2B5EF4-FFF2-40B4-BE49-F238E27FC236}">
                  <a16:creationId xmlns:a16="http://schemas.microsoft.com/office/drawing/2014/main" id="{DC983EEA-110F-44B5-9F35-13583F3722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49775" y="5502275"/>
              <a:ext cx="334963" cy="352425"/>
            </a:xfrm>
            <a:custGeom>
              <a:avLst/>
              <a:gdLst>
                <a:gd name="T0" fmla="*/ 88 w 89"/>
                <a:gd name="T1" fmla="*/ 46 h 94"/>
                <a:gd name="T2" fmla="*/ 21 w 89"/>
                <a:gd name="T3" fmla="*/ 73 h 94"/>
                <a:gd name="T4" fmla="*/ 30 w 89"/>
                <a:gd name="T5" fmla="*/ 11 h 94"/>
                <a:gd name="T6" fmla="*/ 86 w 89"/>
                <a:gd name="T7" fmla="*/ 31 h 94"/>
                <a:gd name="T8" fmla="*/ 88 w 89"/>
                <a:gd name="T9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4">
                  <a:moveTo>
                    <a:pt x="88" y="46"/>
                  </a:moveTo>
                  <a:cubicBezTo>
                    <a:pt x="87" y="78"/>
                    <a:pt x="45" y="94"/>
                    <a:pt x="21" y="73"/>
                  </a:cubicBezTo>
                  <a:cubicBezTo>
                    <a:pt x="0" y="54"/>
                    <a:pt x="7" y="23"/>
                    <a:pt x="30" y="11"/>
                  </a:cubicBezTo>
                  <a:cubicBezTo>
                    <a:pt x="50" y="0"/>
                    <a:pt x="78" y="9"/>
                    <a:pt x="86" y="31"/>
                  </a:cubicBezTo>
                  <a:cubicBezTo>
                    <a:pt x="88" y="36"/>
                    <a:pt x="89" y="41"/>
                    <a:pt x="88" y="4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2" name="Oval 80">
              <a:extLst>
                <a:ext uri="{FF2B5EF4-FFF2-40B4-BE49-F238E27FC236}">
                  <a16:creationId xmlns:a16="http://schemas.microsoft.com/office/drawing/2014/main" id="{6134C617-0E58-4641-91F9-C3B074D3D72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25938" y="1625600"/>
              <a:ext cx="149225" cy="150812"/>
            </a:xfrm>
            <a:prstGeom prst="ellipse">
              <a:avLst/>
            </a:prstGeom>
            <a:grpFill/>
            <a:ln w="12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3" name="Oval 81">
              <a:extLst>
                <a:ext uri="{FF2B5EF4-FFF2-40B4-BE49-F238E27FC236}">
                  <a16:creationId xmlns:a16="http://schemas.microsoft.com/office/drawing/2014/main" id="{95FEF462-994D-4D75-8352-699E13B99FA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56138" y="5595938"/>
              <a:ext cx="149225" cy="150812"/>
            </a:xfrm>
            <a:prstGeom prst="ellipse">
              <a:avLst/>
            </a:prstGeom>
            <a:grpFill/>
            <a:ln w="12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4" name="Freeform 82">
              <a:extLst>
                <a:ext uri="{FF2B5EF4-FFF2-40B4-BE49-F238E27FC236}">
                  <a16:creationId xmlns:a16="http://schemas.microsoft.com/office/drawing/2014/main" id="{932B537F-8B8F-4D62-9036-FECADEF648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3025" y="1581150"/>
              <a:ext cx="338138" cy="347662"/>
            </a:xfrm>
            <a:custGeom>
              <a:avLst/>
              <a:gdLst>
                <a:gd name="T0" fmla="*/ 86 w 90"/>
                <a:gd name="T1" fmla="*/ 38 h 93"/>
                <a:gd name="T2" fmla="*/ 24 w 90"/>
                <a:gd name="T3" fmla="*/ 77 h 93"/>
                <a:gd name="T4" fmla="*/ 22 w 90"/>
                <a:gd name="T5" fmla="*/ 14 h 93"/>
                <a:gd name="T6" fmla="*/ 81 w 90"/>
                <a:gd name="T7" fmla="*/ 24 h 93"/>
                <a:gd name="T8" fmla="*/ 86 w 90"/>
                <a:gd name="T9" fmla="*/ 3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3">
                  <a:moveTo>
                    <a:pt x="86" y="38"/>
                  </a:moveTo>
                  <a:cubicBezTo>
                    <a:pt x="90" y="70"/>
                    <a:pt x="52" y="93"/>
                    <a:pt x="24" y="77"/>
                  </a:cubicBezTo>
                  <a:cubicBezTo>
                    <a:pt x="0" y="62"/>
                    <a:pt x="2" y="30"/>
                    <a:pt x="22" y="14"/>
                  </a:cubicBezTo>
                  <a:cubicBezTo>
                    <a:pt x="41" y="0"/>
                    <a:pt x="70" y="4"/>
                    <a:pt x="81" y="24"/>
                  </a:cubicBezTo>
                  <a:cubicBezTo>
                    <a:pt x="84" y="28"/>
                    <a:pt x="85" y="33"/>
                    <a:pt x="86" y="38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5" name="Freeform 83">
              <a:extLst>
                <a:ext uri="{FF2B5EF4-FFF2-40B4-BE49-F238E27FC236}">
                  <a16:creationId xmlns:a16="http://schemas.microsoft.com/office/drawing/2014/main" id="{BB07DBA0-899A-4602-BE53-473196EA78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02200" y="5446713"/>
              <a:ext cx="338138" cy="349250"/>
            </a:xfrm>
            <a:custGeom>
              <a:avLst/>
              <a:gdLst>
                <a:gd name="T0" fmla="*/ 86 w 90"/>
                <a:gd name="T1" fmla="*/ 38 h 93"/>
                <a:gd name="T2" fmla="*/ 24 w 90"/>
                <a:gd name="T3" fmla="*/ 77 h 93"/>
                <a:gd name="T4" fmla="*/ 22 w 90"/>
                <a:gd name="T5" fmla="*/ 14 h 93"/>
                <a:gd name="T6" fmla="*/ 81 w 90"/>
                <a:gd name="T7" fmla="*/ 24 h 93"/>
                <a:gd name="T8" fmla="*/ 86 w 90"/>
                <a:gd name="T9" fmla="*/ 3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3">
                  <a:moveTo>
                    <a:pt x="86" y="38"/>
                  </a:moveTo>
                  <a:cubicBezTo>
                    <a:pt x="90" y="71"/>
                    <a:pt x="51" y="93"/>
                    <a:pt x="24" y="77"/>
                  </a:cubicBezTo>
                  <a:cubicBezTo>
                    <a:pt x="0" y="62"/>
                    <a:pt x="2" y="30"/>
                    <a:pt x="22" y="14"/>
                  </a:cubicBezTo>
                  <a:cubicBezTo>
                    <a:pt x="40" y="0"/>
                    <a:pt x="69" y="4"/>
                    <a:pt x="81" y="24"/>
                  </a:cubicBezTo>
                  <a:cubicBezTo>
                    <a:pt x="83" y="28"/>
                    <a:pt x="85" y="33"/>
                    <a:pt x="86" y="38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6" name="Freeform 84">
              <a:extLst>
                <a:ext uri="{FF2B5EF4-FFF2-40B4-BE49-F238E27FC236}">
                  <a16:creationId xmlns:a16="http://schemas.microsoft.com/office/drawing/2014/main" id="{6593A9C4-455A-4284-B2D5-0E8CDDDC3F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76688" y="1677988"/>
              <a:ext cx="165100" cy="161925"/>
            </a:xfrm>
            <a:custGeom>
              <a:avLst/>
              <a:gdLst>
                <a:gd name="T0" fmla="*/ 42 w 44"/>
                <a:gd name="T1" fmla="*/ 18 h 43"/>
                <a:gd name="T2" fmla="*/ 25 w 44"/>
                <a:gd name="T3" fmla="*/ 41 h 43"/>
                <a:gd name="T4" fmla="*/ 2 w 44"/>
                <a:gd name="T5" fmla="*/ 25 h 43"/>
                <a:gd name="T6" fmla="*/ 19 w 44"/>
                <a:gd name="T7" fmla="*/ 2 h 43"/>
                <a:gd name="T8" fmla="*/ 42 w 44"/>
                <a:gd name="T9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42" y="18"/>
                  </a:moveTo>
                  <a:cubicBezTo>
                    <a:pt x="44" y="29"/>
                    <a:pt x="36" y="39"/>
                    <a:pt x="25" y="41"/>
                  </a:cubicBezTo>
                  <a:cubicBezTo>
                    <a:pt x="15" y="43"/>
                    <a:pt x="4" y="36"/>
                    <a:pt x="2" y="25"/>
                  </a:cubicBezTo>
                  <a:cubicBezTo>
                    <a:pt x="0" y="14"/>
                    <a:pt x="8" y="3"/>
                    <a:pt x="19" y="2"/>
                  </a:cubicBezTo>
                  <a:cubicBezTo>
                    <a:pt x="29" y="0"/>
                    <a:pt x="40" y="7"/>
                    <a:pt x="42" y="18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7" name="Freeform 85">
              <a:extLst>
                <a:ext uri="{FF2B5EF4-FFF2-40B4-BE49-F238E27FC236}">
                  <a16:creationId xmlns:a16="http://schemas.microsoft.com/office/drawing/2014/main" id="{C00A57BC-7A42-4219-8F7A-7BE52EBBF5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92688" y="5529263"/>
              <a:ext cx="165100" cy="161925"/>
            </a:xfrm>
            <a:custGeom>
              <a:avLst/>
              <a:gdLst>
                <a:gd name="T0" fmla="*/ 42 w 44"/>
                <a:gd name="T1" fmla="*/ 18 h 43"/>
                <a:gd name="T2" fmla="*/ 26 w 44"/>
                <a:gd name="T3" fmla="*/ 42 h 43"/>
                <a:gd name="T4" fmla="*/ 2 w 44"/>
                <a:gd name="T5" fmla="*/ 25 h 43"/>
                <a:gd name="T6" fmla="*/ 19 w 44"/>
                <a:gd name="T7" fmla="*/ 2 h 43"/>
                <a:gd name="T8" fmla="*/ 42 w 44"/>
                <a:gd name="T9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42" y="18"/>
                  </a:moveTo>
                  <a:cubicBezTo>
                    <a:pt x="44" y="29"/>
                    <a:pt x="36" y="40"/>
                    <a:pt x="26" y="42"/>
                  </a:cubicBezTo>
                  <a:cubicBezTo>
                    <a:pt x="15" y="43"/>
                    <a:pt x="4" y="36"/>
                    <a:pt x="2" y="25"/>
                  </a:cubicBezTo>
                  <a:cubicBezTo>
                    <a:pt x="0" y="14"/>
                    <a:pt x="8" y="4"/>
                    <a:pt x="19" y="2"/>
                  </a:cubicBezTo>
                  <a:cubicBezTo>
                    <a:pt x="29" y="0"/>
                    <a:pt x="40" y="7"/>
                    <a:pt x="42" y="18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8" name="Freeform 86">
              <a:extLst>
                <a:ext uri="{FF2B5EF4-FFF2-40B4-BE49-F238E27FC236}">
                  <a16:creationId xmlns:a16="http://schemas.microsoft.com/office/drawing/2014/main" id="{A50DA01D-924B-4122-BF98-E1ECD02746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000" y="1700213"/>
              <a:ext cx="354013" cy="341312"/>
            </a:xfrm>
            <a:custGeom>
              <a:avLst/>
              <a:gdLst>
                <a:gd name="T0" fmla="*/ 84 w 94"/>
                <a:gd name="T1" fmla="*/ 31 h 91"/>
                <a:gd name="T2" fmla="*/ 30 w 94"/>
                <a:gd name="T3" fmla="*/ 80 h 91"/>
                <a:gd name="T4" fmla="*/ 17 w 94"/>
                <a:gd name="T5" fmla="*/ 18 h 91"/>
                <a:gd name="T6" fmla="*/ 77 w 94"/>
                <a:gd name="T7" fmla="*/ 18 h 91"/>
                <a:gd name="T8" fmla="*/ 84 w 94"/>
                <a:gd name="T9" fmla="*/ 3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1">
                  <a:moveTo>
                    <a:pt x="84" y="31"/>
                  </a:moveTo>
                  <a:cubicBezTo>
                    <a:pt x="94" y="62"/>
                    <a:pt x="60" y="91"/>
                    <a:pt x="30" y="80"/>
                  </a:cubicBezTo>
                  <a:cubicBezTo>
                    <a:pt x="4" y="69"/>
                    <a:pt x="0" y="37"/>
                    <a:pt x="17" y="18"/>
                  </a:cubicBezTo>
                  <a:cubicBezTo>
                    <a:pt x="33" y="1"/>
                    <a:pt x="62" y="0"/>
                    <a:pt x="77" y="18"/>
                  </a:cubicBezTo>
                  <a:cubicBezTo>
                    <a:pt x="80" y="21"/>
                    <a:pt x="82" y="26"/>
                    <a:pt x="84" y="31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" name="Freeform 87">
              <a:extLst>
                <a:ext uri="{FF2B5EF4-FFF2-40B4-BE49-F238E27FC236}">
                  <a16:creationId xmlns:a16="http://schemas.microsoft.com/office/drawing/2014/main" id="{79F57A6B-0EF8-4F39-911E-EBB84C856E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29225" y="5330825"/>
              <a:ext cx="352425" cy="341312"/>
            </a:xfrm>
            <a:custGeom>
              <a:avLst/>
              <a:gdLst>
                <a:gd name="T0" fmla="*/ 85 w 94"/>
                <a:gd name="T1" fmla="*/ 31 h 91"/>
                <a:gd name="T2" fmla="*/ 30 w 94"/>
                <a:gd name="T3" fmla="*/ 80 h 91"/>
                <a:gd name="T4" fmla="*/ 17 w 94"/>
                <a:gd name="T5" fmla="*/ 18 h 91"/>
                <a:gd name="T6" fmla="*/ 77 w 94"/>
                <a:gd name="T7" fmla="*/ 18 h 91"/>
                <a:gd name="T8" fmla="*/ 85 w 94"/>
                <a:gd name="T9" fmla="*/ 3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1">
                  <a:moveTo>
                    <a:pt x="85" y="31"/>
                  </a:moveTo>
                  <a:cubicBezTo>
                    <a:pt x="94" y="62"/>
                    <a:pt x="60" y="91"/>
                    <a:pt x="30" y="80"/>
                  </a:cubicBezTo>
                  <a:cubicBezTo>
                    <a:pt x="4" y="69"/>
                    <a:pt x="0" y="37"/>
                    <a:pt x="17" y="18"/>
                  </a:cubicBezTo>
                  <a:cubicBezTo>
                    <a:pt x="33" y="1"/>
                    <a:pt x="62" y="0"/>
                    <a:pt x="77" y="18"/>
                  </a:cubicBezTo>
                  <a:cubicBezTo>
                    <a:pt x="81" y="22"/>
                    <a:pt x="83" y="26"/>
                    <a:pt x="85" y="31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0" name="Freeform 88">
              <a:extLst>
                <a:ext uri="{FF2B5EF4-FFF2-40B4-BE49-F238E27FC236}">
                  <a16:creationId xmlns:a16="http://schemas.microsoft.com/office/drawing/2014/main" id="{972EB85E-780E-42E2-8C33-CFFA101187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51250" y="1790700"/>
              <a:ext cx="168275" cy="168275"/>
            </a:xfrm>
            <a:custGeom>
              <a:avLst/>
              <a:gdLst>
                <a:gd name="T0" fmla="*/ 41 w 45"/>
                <a:gd name="T1" fmla="*/ 16 h 45"/>
                <a:gd name="T2" fmla="*/ 29 w 45"/>
                <a:gd name="T3" fmla="*/ 41 h 45"/>
                <a:gd name="T4" fmla="*/ 3 w 45"/>
                <a:gd name="T5" fmla="*/ 29 h 45"/>
                <a:gd name="T6" fmla="*/ 15 w 45"/>
                <a:gd name="T7" fmla="*/ 4 h 45"/>
                <a:gd name="T8" fmla="*/ 41 w 45"/>
                <a:gd name="T9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1" y="16"/>
                  </a:moveTo>
                  <a:cubicBezTo>
                    <a:pt x="45" y="26"/>
                    <a:pt x="39" y="38"/>
                    <a:pt x="29" y="41"/>
                  </a:cubicBezTo>
                  <a:cubicBezTo>
                    <a:pt x="19" y="45"/>
                    <a:pt x="7" y="40"/>
                    <a:pt x="3" y="29"/>
                  </a:cubicBezTo>
                  <a:cubicBezTo>
                    <a:pt x="0" y="19"/>
                    <a:pt x="5" y="8"/>
                    <a:pt x="15" y="4"/>
                  </a:cubicBezTo>
                  <a:cubicBezTo>
                    <a:pt x="26" y="0"/>
                    <a:pt x="37" y="5"/>
                    <a:pt x="41" y="1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1" name="Freeform 89">
              <a:extLst>
                <a:ext uri="{FF2B5EF4-FFF2-40B4-BE49-F238E27FC236}">
                  <a16:creationId xmlns:a16="http://schemas.microsoft.com/office/drawing/2014/main" id="{89684A3E-EFE7-4CF7-B90B-DDAFF5AE53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19713" y="5408613"/>
              <a:ext cx="168275" cy="169862"/>
            </a:xfrm>
            <a:custGeom>
              <a:avLst/>
              <a:gdLst>
                <a:gd name="T0" fmla="*/ 41 w 45"/>
                <a:gd name="T1" fmla="*/ 16 h 45"/>
                <a:gd name="T2" fmla="*/ 29 w 45"/>
                <a:gd name="T3" fmla="*/ 41 h 45"/>
                <a:gd name="T4" fmla="*/ 4 w 45"/>
                <a:gd name="T5" fmla="*/ 29 h 45"/>
                <a:gd name="T6" fmla="*/ 16 w 45"/>
                <a:gd name="T7" fmla="*/ 4 h 45"/>
                <a:gd name="T8" fmla="*/ 41 w 45"/>
                <a:gd name="T9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1" y="16"/>
                  </a:moveTo>
                  <a:cubicBezTo>
                    <a:pt x="45" y="26"/>
                    <a:pt x="40" y="37"/>
                    <a:pt x="29" y="41"/>
                  </a:cubicBezTo>
                  <a:cubicBezTo>
                    <a:pt x="19" y="45"/>
                    <a:pt x="8" y="40"/>
                    <a:pt x="4" y="29"/>
                  </a:cubicBezTo>
                  <a:cubicBezTo>
                    <a:pt x="0" y="19"/>
                    <a:pt x="5" y="7"/>
                    <a:pt x="16" y="4"/>
                  </a:cubicBezTo>
                  <a:cubicBezTo>
                    <a:pt x="26" y="0"/>
                    <a:pt x="38" y="5"/>
                    <a:pt x="41" y="1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2" name="Freeform 90">
              <a:extLst>
                <a:ext uri="{FF2B5EF4-FFF2-40B4-BE49-F238E27FC236}">
                  <a16:creationId xmlns:a16="http://schemas.microsoft.com/office/drawing/2014/main" id="{355434E9-0415-4C22-B134-454955D541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52788" y="1865313"/>
              <a:ext cx="360363" cy="338137"/>
            </a:xfrm>
            <a:custGeom>
              <a:avLst/>
              <a:gdLst>
                <a:gd name="T0" fmla="*/ 82 w 96"/>
                <a:gd name="T1" fmla="*/ 27 h 90"/>
                <a:gd name="T2" fmla="*/ 37 w 96"/>
                <a:gd name="T3" fmla="*/ 84 h 90"/>
                <a:gd name="T4" fmla="*/ 13 w 96"/>
                <a:gd name="T5" fmla="*/ 25 h 90"/>
                <a:gd name="T6" fmla="*/ 72 w 96"/>
                <a:gd name="T7" fmla="*/ 15 h 90"/>
                <a:gd name="T8" fmla="*/ 82 w 96"/>
                <a:gd name="T9" fmla="*/ 2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0">
                  <a:moveTo>
                    <a:pt x="82" y="27"/>
                  </a:moveTo>
                  <a:cubicBezTo>
                    <a:pt x="96" y="55"/>
                    <a:pt x="68" y="90"/>
                    <a:pt x="37" y="84"/>
                  </a:cubicBezTo>
                  <a:cubicBezTo>
                    <a:pt x="9" y="78"/>
                    <a:pt x="0" y="47"/>
                    <a:pt x="13" y="25"/>
                  </a:cubicBezTo>
                  <a:cubicBezTo>
                    <a:pt x="26" y="6"/>
                    <a:pt x="54" y="0"/>
                    <a:pt x="72" y="15"/>
                  </a:cubicBezTo>
                  <a:cubicBezTo>
                    <a:pt x="76" y="18"/>
                    <a:pt x="79" y="22"/>
                    <a:pt x="82" y="27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3" name="Freeform 91">
              <a:extLst>
                <a:ext uri="{FF2B5EF4-FFF2-40B4-BE49-F238E27FC236}">
                  <a16:creationId xmlns:a16="http://schemas.microsoft.com/office/drawing/2014/main" id="{25FCEBAE-4724-4D23-A52E-8E038BF2CB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32438" y="5149850"/>
              <a:ext cx="360363" cy="338137"/>
            </a:xfrm>
            <a:custGeom>
              <a:avLst/>
              <a:gdLst>
                <a:gd name="T0" fmla="*/ 82 w 96"/>
                <a:gd name="T1" fmla="*/ 27 h 90"/>
                <a:gd name="T2" fmla="*/ 37 w 96"/>
                <a:gd name="T3" fmla="*/ 84 h 90"/>
                <a:gd name="T4" fmla="*/ 13 w 96"/>
                <a:gd name="T5" fmla="*/ 25 h 90"/>
                <a:gd name="T6" fmla="*/ 72 w 96"/>
                <a:gd name="T7" fmla="*/ 15 h 90"/>
                <a:gd name="T8" fmla="*/ 82 w 96"/>
                <a:gd name="T9" fmla="*/ 2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0">
                  <a:moveTo>
                    <a:pt x="82" y="27"/>
                  </a:moveTo>
                  <a:cubicBezTo>
                    <a:pt x="96" y="55"/>
                    <a:pt x="68" y="90"/>
                    <a:pt x="37" y="84"/>
                  </a:cubicBezTo>
                  <a:cubicBezTo>
                    <a:pt x="9" y="78"/>
                    <a:pt x="0" y="47"/>
                    <a:pt x="13" y="25"/>
                  </a:cubicBezTo>
                  <a:cubicBezTo>
                    <a:pt x="26" y="6"/>
                    <a:pt x="54" y="0"/>
                    <a:pt x="72" y="15"/>
                  </a:cubicBezTo>
                  <a:cubicBezTo>
                    <a:pt x="76" y="18"/>
                    <a:pt x="79" y="22"/>
                    <a:pt x="82" y="27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4" name="Freeform 92">
              <a:extLst>
                <a:ext uri="{FF2B5EF4-FFF2-40B4-BE49-F238E27FC236}">
                  <a16:creationId xmlns:a16="http://schemas.microsoft.com/office/drawing/2014/main" id="{C16A6BE2-3272-4AA4-928F-5D08A27CA3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46450" y="1963738"/>
              <a:ext cx="173038" cy="168275"/>
            </a:xfrm>
            <a:custGeom>
              <a:avLst/>
              <a:gdLst>
                <a:gd name="T0" fmla="*/ 40 w 46"/>
                <a:gd name="T1" fmla="*/ 12 h 45"/>
                <a:gd name="T2" fmla="*/ 33 w 46"/>
                <a:gd name="T3" fmla="*/ 40 h 45"/>
                <a:gd name="T4" fmla="*/ 6 w 46"/>
                <a:gd name="T5" fmla="*/ 32 h 45"/>
                <a:gd name="T6" fmla="*/ 13 w 46"/>
                <a:gd name="T7" fmla="*/ 5 h 45"/>
                <a:gd name="T8" fmla="*/ 40 w 46"/>
                <a:gd name="T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0" y="12"/>
                  </a:moveTo>
                  <a:cubicBezTo>
                    <a:pt x="46" y="22"/>
                    <a:pt x="43" y="34"/>
                    <a:pt x="33" y="40"/>
                  </a:cubicBezTo>
                  <a:cubicBezTo>
                    <a:pt x="23" y="45"/>
                    <a:pt x="11" y="42"/>
                    <a:pt x="6" y="32"/>
                  </a:cubicBezTo>
                  <a:cubicBezTo>
                    <a:pt x="0" y="23"/>
                    <a:pt x="3" y="11"/>
                    <a:pt x="13" y="5"/>
                  </a:cubicBezTo>
                  <a:cubicBezTo>
                    <a:pt x="23" y="0"/>
                    <a:pt x="35" y="3"/>
                    <a:pt x="40" y="12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5" name="Freeform 93">
              <a:extLst>
                <a:ext uri="{FF2B5EF4-FFF2-40B4-BE49-F238E27FC236}">
                  <a16:creationId xmlns:a16="http://schemas.microsoft.com/office/drawing/2014/main" id="{00E80334-5A2E-4303-BA9E-65874B44FE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19750" y="5232400"/>
              <a:ext cx="171450" cy="173037"/>
            </a:xfrm>
            <a:custGeom>
              <a:avLst/>
              <a:gdLst>
                <a:gd name="T0" fmla="*/ 41 w 46"/>
                <a:gd name="T1" fmla="*/ 13 h 46"/>
                <a:gd name="T2" fmla="*/ 33 w 46"/>
                <a:gd name="T3" fmla="*/ 41 h 46"/>
                <a:gd name="T4" fmla="*/ 6 w 46"/>
                <a:gd name="T5" fmla="*/ 33 h 46"/>
                <a:gd name="T6" fmla="*/ 13 w 46"/>
                <a:gd name="T7" fmla="*/ 6 h 46"/>
                <a:gd name="T8" fmla="*/ 41 w 46"/>
                <a:gd name="T9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41" y="13"/>
                  </a:moveTo>
                  <a:cubicBezTo>
                    <a:pt x="46" y="23"/>
                    <a:pt x="43" y="35"/>
                    <a:pt x="33" y="41"/>
                  </a:cubicBezTo>
                  <a:cubicBezTo>
                    <a:pt x="24" y="46"/>
                    <a:pt x="11" y="43"/>
                    <a:pt x="6" y="33"/>
                  </a:cubicBezTo>
                  <a:cubicBezTo>
                    <a:pt x="0" y="24"/>
                    <a:pt x="4" y="11"/>
                    <a:pt x="13" y="6"/>
                  </a:cubicBezTo>
                  <a:cubicBezTo>
                    <a:pt x="23" y="0"/>
                    <a:pt x="35" y="4"/>
                    <a:pt x="41" y="13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6" name="Freeform 94">
              <a:extLst>
                <a:ext uri="{FF2B5EF4-FFF2-40B4-BE49-F238E27FC236}">
                  <a16:creationId xmlns:a16="http://schemas.microsoft.com/office/drawing/2014/main" id="{94877E4B-0519-4A45-BBF6-D3AFB6AEBF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86088" y="2082800"/>
              <a:ext cx="365125" cy="327025"/>
            </a:xfrm>
            <a:custGeom>
              <a:avLst/>
              <a:gdLst>
                <a:gd name="T0" fmla="*/ 77 w 97"/>
                <a:gd name="T1" fmla="*/ 22 h 87"/>
                <a:gd name="T2" fmla="*/ 43 w 97"/>
                <a:gd name="T3" fmla="*/ 86 h 87"/>
                <a:gd name="T4" fmla="*/ 10 w 97"/>
                <a:gd name="T5" fmla="*/ 33 h 87"/>
                <a:gd name="T6" fmla="*/ 66 w 97"/>
                <a:gd name="T7" fmla="*/ 12 h 87"/>
                <a:gd name="T8" fmla="*/ 77 w 97"/>
                <a:gd name="T9" fmla="*/ 2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87">
                  <a:moveTo>
                    <a:pt x="77" y="22"/>
                  </a:moveTo>
                  <a:cubicBezTo>
                    <a:pt x="97" y="48"/>
                    <a:pt x="75" y="87"/>
                    <a:pt x="43" y="86"/>
                  </a:cubicBezTo>
                  <a:cubicBezTo>
                    <a:pt x="15" y="85"/>
                    <a:pt x="0" y="57"/>
                    <a:pt x="10" y="33"/>
                  </a:cubicBezTo>
                  <a:cubicBezTo>
                    <a:pt x="19" y="12"/>
                    <a:pt x="46" y="0"/>
                    <a:pt x="66" y="12"/>
                  </a:cubicBezTo>
                  <a:cubicBezTo>
                    <a:pt x="70" y="15"/>
                    <a:pt x="74" y="18"/>
                    <a:pt x="77" y="22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7" name="Freeform 95">
              <a:extLst>
                <a:ext uri="{FF2B5EF4-FFF2-40B4-BE49-F238E27FC236}">
                  <a16:creationId xmlns:a16="http://schemas.microsoft.com/office/drawing/2014/main" id="{68AD0C12-25BC-4C09-8F1A-10178706AE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02313" y="4921250"/>
              <a:ext cx="365125" cy="327025"/>
            </a:xfrm>
            <a:custGeom>
              <a:avLst/>
              <a:gdLst>
                <a:gd name="T0" fmla="*/ 77 w 97"/>
                <a:gd name="T1" fmla="*/ 22 h 87"/>
                <a:gd name="T2" fmla="*/ 43 w 97"/>
                <a:gd name="T3" fmla="*/ 87 h 87"/>
                <a:gd name="T4" fmla="*/ 9 w 97"/>
                <a:gd name="T5" fmla="*/ 33 h 87"/>
                <a:gd name="T6" fmla="*/ 66 w 97"/>
                <a:gd name="T7" fmla="*/ 12 h 87"/>
                <a:gd name="T8" fmla="*/ 77 w 97"/>
                <a:gd name="T9" fmla="*/ 2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87">
                  <a:moveTo>
                    <a:pt x="77" y="22"/>
                  </a:moveTo>
                  <a:cubicBezTo>
                    <a:pt x="97" y="48"/>
                    <a:pt x="75" y="87"/>
                    <a:pt x="43" y="87"/>
                  </a:cubicBezTo>
                  <a:cubicBezTo>
                    <a:pt x="15" y="85"/>
                    <a:pt x="0" y="57"/>
                    <a:pt x="9" y="33"/>
                  </a:cubicBezTo>
                  <a:cubicBezTo>
                    <a:pt x="19" y="12"/>
                    <a:pt x="46" y="0"/>
                    <a:pt x="66" y="12"/>
                  </a:cubicBezTo>
                  <a:cubicBezTo>
                    <a:pt x="70" y="15"/>
                    <a:pt x="74" y="18"/>
                    <a:pt x="77" y="22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8" name="Freeform 96">
              <a:extLst>
                <a:ext uri="{FF2B5EF4-FFF2-40B4-BE49-F238E27FC236}">
                  <a16:creationId xmlns:a16="http://schemas.microsoft.com/office/drawing/2014/main" id="{DF601EE2-CB6F-4EF0-8459-F8A82D079B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84513" y="2184400"/>
              <a:ext cx="168275" cy="168275"/>
            </a:xfrm>
            <a:custGeom>
              <a:avLst/>
              <a:gdLst>
                <a:gd name="T0" fmla="*/ 37 w 45"/>
                <a:gd name="T1" fmla="*/ 10 h 45"/>
                <a:gd name="T2" fmla="*/ 35 w 45"/>
                <a:gd name="T3" fmla="*/ 38 h 45"/>
                <a:gd name="T4" fmla="*/ 7 w 45"/>
                <a:gd name="T5" fmla="*/ 35 h 45"/>
                <a:gd name="T6" fmla="*/ 9 w 45"/>
                <a:gd name="T7" fmla="*/ 7 h 45"/>
                <a:gd name="T8" fmla="*/ 37 w 45"/>
                <a:gd name="T9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7" y="10"/>
                  </a:moveTo>
                  <a:cubicBezTo>
                    <a:pt x="45" y="18"/>
                    <a:pt x="43" y="31"/>
                    <a:pt x="35" y="38"/>
                  </a:cubicBezTo>
                  <a:cubicBezTo>
                    <a:pt x="27" y="45"/>
                    <a:pt x="14" y="44"/>
                    <a:pt x="7" y="35"/>
                  </a:cubicBezTo>
                  <a:cubicBezTo>
                    <a:pt x="0" y="27"/>
                    <a:pt x="1" y="14"/>
                    <a:pt x="9" y="7"/>
                  </a:cubicBezTo>
                  <a:cubicBezTo>
                    <a:pt x="18" y="0"/>
                    <a:pt x="30" y="1"/>
                    <a:pt x="37" y="1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9" name="Freeform 97">
              <a:extLst>
                <a:ext uri="{FF2B5EF4-FFF2-40B4-BE49-F238E27FC236}">
                  <a16:creationId xmlns:a16="http://schemas.microsoft.com/office/drawing/2014/main" id="{9D7DF2E4-D7F7-47F0-B81B-385712376E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89625" y="5011738"/>
              <a:ext cx="168275" cy="168275"/>
            </a:xfrm>
            <a:custGeom>
              <a:avLst/>
              <a:gdLst>
                <a:gd name="T0" fmla="*/ 38 w 45"/>
                <a:gd name="T1" fmla="*/ 10 h 45"/>
                <a:gd name="T2" fmla="*/ 36 w 45"/>
                <a:gd name="T3" fmla="*/ 38 h 45"/>
                <a:gd name="T4" fmla="*/ 7 w 45"/>
                <a:gd name="T5" fmla="*/ 36 h 45"/>
                <a:gd name="T6" fmla="*/ 10 w 45"/>
                <a:gd name="T7" fmla="*/ 8 h 45"/>
                <a:gd name="T8" fmla="*/ 38 w 45"/>
                <a:gd name="T9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8" y="10"/>
                  </a:moveTo>
                  <a:cubicBezTo>
                    <a:pt x="45" y="18"/>
                    <a:pt x="44" y="31"/>
                    <a:pt x="36" y="38"/>
                  </a:cubicBezTo>
                  <a:cubicBezTo>
                    <a:pt x="27" y="45"/>
                    <a:pt x="14" y="44"/>
                    <a:pt x="7" y="36"/>
                  </a:cubicBezTo>
                  <a:cubicBezTo>
                    <a:pt x="0" y="27"/>
                    <a:pt x="1" y="15"/>
                    <a:pt x="10" y="8"/>
                  </a:cubicBezTo>
                  <a:cubicBezTo>
                    <a:pt x="18" y="0"/>
                    <a:pt x="31" y="2"/>
                    <a:pt x="38" y="1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0" name="Freeform 98">
              <a:extLst>
                <a:ext uri="{FF2B5EF4-FFF2-40B4-BE49-F238E27FC236}">
                  <a16:creationId xmlns:a16="http://schemas.microsoft.com/office/drawing/2014/main" id="{CB962588-E0A6-406C-963B-89A6CDF159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73363" y="2352675"/>
              <a:ext cx="347663" cy="334962"/>
            </a:xfrm>
            <a:custGeom>
              <a:avLst/>
              <a:gdLst>
                <a:gd name="T0" fmla="*/ 70 w 93"/>
                <a:gd name="T1" fmla="*/ 16 h 89"/>
                <a:gd name="T2" fmla="*/ 47 w 93"/>
                <a:gd name="T3" fmla="*/ 85 h 89"/>
                <a:gd name="T4" fmla="*/ 5 w 93"/>
                <a:gd name="T5" fmla="*/ 38 h 89"/>
                <a:gd name="T6" fmla="*/ 57 w 93"/>
                <a:gd name="T7" fmla="*/ 8 h 89"/>
                <a:gd name="T8" fmla="*/ 70 w 93"/>
                <a:gd name="T9" fmla="*/ 1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89">
                  <a:moveTo>
                    <a:pt x="70" y="16"/>
                  </a:moveTo>
                  <a:cubicBezTo>
                    <a:pt x="93" y="38"/>
                    <a:pt x="79" y="80"/>
                    <a:pt x="47" y="85"/>
                  </a:cubicBezTo>
                  <a:cubicBezTo>
                    <a:pt x="19" y="89"/>
                    <a:pt x="0" y="64"/>
                    <a:pt x="5" y="38"/>
                  </a:cubicBezTo>
                  <a:cubicBezTo>
                    <a:pt x="10" y="16"/>
                    <a:pt x="35" y="0"/>
                    <a:pt x="57" y="8"/>
                  </a:cubicBezTo>
                  <a:cubicBezTo>
                    <a:pt x="61" y="10"/>
                    <a:pt x="66" y="12"/>
                    <a:pt x="70" y="1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1" name="Freeform 99">
              <a:extLst>
                <a:ext uri="{FF2B5EF4-FFF2-40B4-BE49-F238E27FC236}">
                  <a16:creationId xmlns:a16="http://schemas.microsoft.com/office/drawing/2014/main" id="{5FF1D4DC-7E8A-43A9-91D9-6ACF6E7503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35675" y="4659313"/>
              <a:ext cx="352425" cy="333375"/>
            </a:xfrm>
            <a:custGeom>
              <a:avLst/>
              <a:gdLst>
                <a:gd name="T0" fmla="*/ 71 w 94"/>
                <a:gd name="T1" fmla="*/ 16 h 89"/>
                <a:gd name="T2" fmla="*/ 48 w 94"/>
                <a:gd name="T3" fmla="*/ 85 h 89"/>
                <a:gd name="T4" fmla="*/ 6 w 94"/>
                <a:gd name="T5" fmla="*/ 39 h 89"/>
                <a:gd name="T6" fmla="*/ 58 w 94"/>
                <a:gd name="T7" fmla="*/ 8 h 89"/>
                <a:gd name="T8" fmla="*/ 71 w 94"/>
                <a:gd name="T9" fmla="*/ 1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9">
                  <a:moveTo>
                    <a:pt x="71" y="16"/>
                  </a:moveTo>
                  <a:cubicBezTo>
                    <a:pt x="94" y="38"/>
                    <a:pt x="80" y="80"/>
                    <a:pt x="48" y="85"/>
                  </a:cubicBezTo>
                  <a:cubicBezTo>
                    <a:pt x="20" y="89"/>
                    <a:pt x="0" y="64"/>
                    <a:pt x="6" y="39"/>
                  </a:cubicBezTo>
                  <a:cubicBezTo>
                    <a:pt x="11" y="16"/>
                    <a:pt x="36" y="0"/>
                    <a:pt x="58" y="8"/>
                  </a:cubicBezTo>
                  <a:cubicBezTo>
                    <a:pt x="62" y="10"/>
                    <a:pt x="67" y="13"/>
                    <a:pt x="71" y="1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2" name="Freeform 100">
              <a:extLst>
                <a:ext uri="{FF2B5EF4-FFF2-40B4-BE49-F238E27FC236}">
                  <a16:creationId xmlns:a16="http://schemas.microsoft.com/office/drawing/2014/main" id="{4876AB4C-2397-4F63-8EF3-B5C921DB7E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59088" y="2451100"/>
              <a:ext cx="168275" cy="165100"/>
            </a:xfrm>
            <a:custGeom>
              <a:avLst/>
              <a:gdLst>
                <a:gd name="T0" fmla="*/ 35 w 45"/>
                <a:gd name="T1" fmla="*/ 7 h 44"/>
                <a:gd name="T2" fmla="*/ 38 w 45"/>
                <a:gd name="T3" fmla="*/ 35 h 44"/>
                <a:gd name="T4" fmla="*/ 10 w 45"/>
                <a:gd name="T5" fmla="*/ 37 h 44"/>
                <a:gd name="T6" fmla="*/ 7 w 45"/>
                <a:gd name="T7" fmla="*/ 9 h 44"/>
                <a:gd name="T8" fmla="*/ 35 w 45"/>
                <a:gd name="T9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4">
                  <a:moveTo>
                    <a:pt x="35" y="7"/>
                  </a:moveTo>
                  <a:cubicBezTo>
                    <a:pt x="44" y="14"/>
                    <a:pt x="45" y="26"/>
                    <a:pt x="38" y="35"/>
                  </a:cubicBezTo>
                  <a:cubicBezTo>
                    <a:pt x="31" y="43"/>
                    <a:pt x="18" y="44"/>
                    <a:pt x="10" y="37"/>
                  </a:cubicBezTo>
                  <a:cubicBezTo>
                    <a:pt x="1" y="30"/>
                    <a:pt x="0" y="18"/>
                    <a:pt x="7" y="9"/>
                  </a:cubicBezTo>
                  <a:cubicBezTo>
                    <a:pt x="14" y="1"/>
                    <a:pt x="27" y="0"/>
                    <a:pt x="35" y="7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3" name="Freeform 101">
              <a:extLst>
                <a:ext uri="{FF2B5EF4-FFF2-40B4-BE49-F238E27FC236}">
                  <a16:creationId xmlns:a16="http://schemas.microsoft.com/office/drawing/2014/main" id="{A24BCE17-CD6F-441D-ACE7-1AE79D5F5D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13463" y="4745038"/>
              <a:ext cx="169863" cy="169862"/>
            </a:xfrm>
            <a:custGeom>
              <a:avLst/>
              <a:gdLst>
                <a:gd name="T0" fmla="*/ 36 w 45"/>
                <a:gd name="T1" fmla="*/ 8 h 45"/>
                <a:gd name="T2" fmla="*/ 38 w 45"/>
                <a:gd name="T3" fmla="*/ 36 h 45"/>
                <a:gd name="T4" fmla="*/ 10 w 45"/>
                <a:gd name="T5" fmla="*/ 38 h 45"/>
                <a:gd name="T6" fmla="*/ 7 w 45"/>
                <a:gd name="T7" fmla="*/ 10 h 45"/>
                <a:gd name="T8" fmla="*/ 36 w 45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6" y="8"/>
                  </a:moveTo>
                  <a:cubicBezTo>
                    <a:pt x="44" y="15"/>
                    <a:pt x="45" y="27"/>
                    <a:pt x="38" y="36"/>
                  </a:cubicBezTo>
                  <a:cubicBezTo>
                    <a:pt x="31" y="44"/>
                    <a:pt x="18" y="45"/>
                    <a:pt x="10" y="38"/>
                  </a:cubicBezTo>
                  <a:cubicBezTo>
                    <a:pt x="1" y="31"/>
                    <a:pt x="0" y="18"/>
                    <a:pt x="7" y="10"/>
                  </a:cubicBezTo>
                  <a:cubicBezTo>
                    <a:pt x="14" y="2"/>
                    <a:pt x="27" y="0"/>
                    <a:pt x="36" y="8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4" name="Freeform 102">
              <a:extLst>
                <a:ext uri="{FF2B5EF4-FFF2-40B4-BE49-F238E27FC236}">
                  <a16:creationId xmlns:a16="http://schemas.microsoft.com/office/drawing/2014/main" id="{60632B18-9420-47B7-AA3E-13C496AF85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11438" y="2660650"/>
              <a:ext cx="330200" cy="341312"/>
            </a:xfrm>
            <a:custGeom>
              <a:avLst/>
              <a:gdLst>
                <a:gd name="T0" fmla="*/ 60 w 88"/>
                <a:gd name="T1" fmla="*/ 10 h 91"/>
                <a:gd name="T2" fmla="*/ 50 w 88"/>
                <a:gd name="T3" fmla="*/ 82 h 91"/>
                <a:gd name="T4" fmla="*/ 0 w 88"/>
                <a:gd name="T5" fmla="*/ 43 h 91"/>
                <a:gd name="T6" fmla="*/ 46 w 88"/>
                <a:gd name="T7" fmla="*/ 5 h 91"/>
                <a:gd name="T8" fmla="*/ 60 w 88"/>
                <a:gd name="T9" fmla="*/ 1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1">
                  <a:moveTo>
                    <a:pt x="60" y="10"/>
                  </a:moveTo>
                  <a:cubicBezTo>
                    <a:pt x="88" y="28"/>
                    <a:pt x="80" y="72"/>
                    <a:pt x="50" y="82"/>
                  </a:cubicBezTo>
                  <a:cubicBezTo>
                    <a:pt x="23" y="91"/>
                    <a:pt x="0" y="69"/>
                    <a:pt x="0" y="43"/>
                  </a:cubicBezTo>
                  <a:cubicBezTo>
                    <a:pt x="2" y="20"/>
                    <a:pt x="23" y="0"/>
                    <a:pt x="46" y="5"/>
                  </a:cubicBezTo>
                  <a:cubicBezTo>
                    <a:pt x="51" y="5"/>
                    <a:pt x="56" y="7"/>
                    <a:pt x="60" y="1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5" name="Freeform 103">
              <a:extLst>
                <a:ext uri="{FF2B5EF4-FFF2-40B4-BE49-F238E27FC236}">
                  <a16:creationId xmlns:a16="http://schemas.microsoft.com/office/drawing/2014/main" id="{AA70ECB1-6D87-41DC-94DB-4C4A51DDFB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26175" y="4367213"/>
              <a:ext cx="330200" cy="336550"/>
            </a:xfrm>
            <a:custGeom>
              <a:avLst/>
              <a:gdLst>
                <a:gd name="T0" fmla="*/ 61 w 88"/>
                <a:gd name="T1" fmla="*/ 10 h 90"/>
                <a:gd name="T2" fmla="*/ 51 w 88"/>
                <a:gd name="T3" fmla="*/ 82 h 90"/>
                <a:gd name="T4" fmla="*/ 1 w 88"/>
                <a:gd name="T5" fmla="*/ 43 h 90"/>
                <a:gd name="T6" fmla="*/ 47 w 88"/>
                <a:gd name="T7" fmla="*/ 4 h 90"/>
                <a:gd name="T8" fmla="*/ 61 w 88"/>
                <a:gd name="T9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0">
                  <a:moveTo>
                    <a:pt x="61" y="10"/>
                  </a:moveTo>
                  <a:cubicBezTo>
                    <a:pt x="88" y="27"/>
                    <a:pt x="81" y="71"/>
                    <a:pt x="51" y="82"/>
                  </a:cubicBezTo>
                  <a:cubicBezTo>
                    <a:pt x="24" y="90"/>
                    <a:pt x="0" y="69"/>
                    <a:pt x="1" y="43"/>
                  </a:cubicBezTo>
                  <a:cubicBezTo>
                    <a:pt x="2" y="20"/>
                    <a:pt x="24" y="0"/>
                    <a:pt x="47" y="4"/>
                  </a:cubicBezTo>
                  <a:cubicBezTo>
                    <a:pt x="52" y="5"/>
                    <a:pt x="56" y="7"/>
                    <a:pt x="61" y="1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6" name="Freeform 104">
              <a:extLst>
                <a:ext uri="{FF2B5EF4-FFF2-40B4-BE49-F238E27FC236}">
                  <a16:creationId xmlns:a16="http://schemas.microsoft.com/office/drawing/2014/main" id="{197D1420-9BC3-4257-818A-7539542E17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82875" y="2746375"/>
              <a:ext cx="173038" cy="173037"/>
            </a:xfrm>
            <a:custGeom>
              <a:avLst/>
              <a:gdLst>
                <a:gd name="T0" fmla="*/ 33 w 46"/>
                <a:gd name="T1" fmla="*/ 5 h 46"/>
                <a:gd name="T2" fmla="*/ 40 w 46"/>
                <a:gd name="T3" fmla="*/ 33 h 46"/>
                <a:gd name="T4" fmla="*/ 13 w 46"/>
                <a:gd name="T5" fmla="*/ 40 h 46"/>
                <a:gd name="T6" fmla="*/ 6 w 46"/>
                <a:gd name="T7" fmla="*/ 13 h 46"/>
                <a:gd name="T8" fmla="*/ 33 w 46"/>
                <a:gd name="T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33" y="5"/>
                  </a:moveTo>
                  <a:cubicBezTo>
                    <a:pt x="43" y="11"/>
                    <a:pt x="46" y="23"/>
                    <a:pt x="40" y="33"/>
                  </a:cubicBezTo>
                  <a:cubicBezTo>
                    <a:pt x="35" y="42"/>
                    <a:pt x="23" y="46"/>
                    <a:pt x="13" y="40"/>
                  </a:cubicBezTo>
                  <a:cubicBezTo>
                    <a:pt x="4" y="35"/>
                    <a:pt x="0" y="22"/>
                    <a:pt x="6" y="13"/>
                  </a:cubicBezTo>
                  <a:cubicBezTo>
                    <a:pt x="11" y="3"/>
                    <a:pt x="24" y="0"/>
                    <a:pt x="33" y="5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7" name="Freeform 105">
              <a:extLst>
                <a:ext uri="{FF2B5EF4-FFF2-40B4-BE49-F238E27FC236}">
                  <a16:creationId xmlns:a16="http://schemas.microsoft.com/office/drawing/2014/main" id="{96BE9956-346B-40BE-A137-B6A878959F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89675" y="4445000"/>
              <a:ext cx="169863" cy="169862"/>
            </a:xfrm>
            <a:custGeom>
              <a:avLst/>
              <a:gdLst>
                <a:gd name="T0" fmla="*/ 32 w 45"/>
                <a:gd name="T1" fmla="*/ 5 h 45"/>
                <a:gd name="T2" fmla="*/ 40 w 45"/>
                <a:gd name="T3" fmla="*/ 33 h 45"/>
                <a:gd name="T4" fmla="*/ 12 w 45"/>
                <a:gd name="T5" fmla="*/ 40 h 45"/>
                <a:gd name="T6" fmla="*/ 5 w 45"/>
                <a:gd name="T7" fmla="*/ 13 h 45"/>
                <a:gd name="T8" fmla="*/ 32 w 45"/>
                <a:gd name="T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2" y="5"/>
                  </a:moveTo>
                  <a:cubicBezTo>
                    <a:pt x="42" y="11"/>
                    <a:pt x="45" y="23"/>
                    <a:pt x="40" y="33"/>
                  </a:cubicBezTo>
                  <a:cubicBezTo>
                    <a:pt x="34" y="42"/>
                    <a:pt x="22" y="45"/>
                    <a:pt x="12" y="40"/>
                  </a:cubicBezTo>
                  <a:cubicBezTo>
                    <a:pt x="3" y="34"/>
                    <a:pt x="0" y="22"/>
                    <a:pt x="5" y="13"/>
                  </a:cubicBezTo>
                  <a:cubicBezTo>
                    <a:pt x="11" y="3"/>
                    <a:pt x="23" y="0"/>
                    <a:pt x="32" y="5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8" name="Freeform 106">
              <a:extLst>
                <a:ext uri="{FF2B5EF4-FFF2-40B4-BE49-F238E27FC236}">
                  <a16:creationId xmlns:a16="http://schemas.microsoft.com/office/drawing/2014/main" id="{8ACBD6A1-762F-4037-BC2C-DF732B4E42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84438" y="3001963"/>
              <a:ext cx="322263" cy="333375"/>
            </a:xfrm>
            <a:custGeom>
              <a:avLst/>
              <a:gdLst>
                <a:gd name="T0" fmla="*/ 56 w 86"/>
                <a:gd name="T1" fmla="*/ 3 h 89"/>
                <a:gd name="T2" fmla="*/ 58 w 86"/>
                <a:gd name="T3" fmla="*/ 76 h 89"/>
                <a:gd name="T4" fmla="*/ 3 w 86"/>
                <a:gd name="T5" fmla="*/ 46 h 89"/>
                <a:gd name="T6" fmla="*/ 41 w 86"/>
                <a:gd name="T7" fmla="*/ 0 h 89"/>
                <a:gd name="T8" fmla="*/ 56 w 86"/>
                <a:gd name="T9" fmla="*/ 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9">
                  <a:moveTo>
                    <a:pt x="56" y="3"/>
                  </a:moveTo>
                  <a:cubicBezTo>
                    <a:pt x="86" y="16"/>
                    <a:pt x="86" y="60"/>
                    <a:pt x="58" y="76"/>
                  </a:cubicBezTo>
                  <a:cubicBezTo>
                    <a:pt x="33" y="89"/>
                    <a:pt x="6" y="72"/>
                    <a:pt x="3" y="46"/>
                  </a:cubicBezTo>
                  <a:cubicBezTo>
                    <a:pt x="0" y="23"/>
                    <a:pt x="18" y="0"/>
                    <a:pt x="41" y="0"/>
                  </a:cubicBezTo>
                  <a:cubicBezTo>
                    <a:pt x="46" y="0"/>
                    <a:pt x="51" y="1"/>
                    <a:pt x="56" y="3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9" name="Freeform 107">
              <a:extLst>
                <a:ext uri="{FF2B5EF4-FFF2-40B4-BE49-F238E27FC236}">
                  <a16:creationId xmlns:a16="http://schemas.microsoft.com/office/drawing/2014/main" id="{79D911D4-6147-4BA2-9A9A-4888FBA478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43650" y="4051300"/>
              <a:ext cx="322263" cy="334962"/>
            </a:xfrm>
            <a:custGeom>
              <a:avLst/>
              <a:gdLst>
                <a:gd name="T0" fmla="*/ 56 w 86"/>
                <a:gd name="T1" fmla="*/ 3 h 89"/>
                <a:gd name="T2" fmla="*/ 58 w 86"/>
                <a:gd name="T3" fmla="*/ 76 h 89"/>
                <a:gd name="T4" fmla="*/ 2 w 86"/>
                <a:gd name="T5" fmla="*/ 47 h 89"/>
                <a:gd name="T6" fmla="*/ 41 w 86"/>
                <a:gd name="T7" fmla="*/ 0 h 89"/>
                <a:gd name="T8" fmla="*/ 56 w 86"/>
                <a:gd name="T9" fmla="*/ 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9">
                  <a:moveTo>
                    <a:pt x="56" y="3"/>
                  </a:moveTo>
                  <a:cubicBezTo>
                    <a:pt x="86" y="16"/>
                    <a:pt x="86" y="60"/>
                    <a:pt x="58" y="76"/>
                  </a:cubicBezTo>
                  <a:cubicBezTo>
                    <a:pt x="33" y="89"/>
                    <a:pt x="6" y="72"/>
                    <a:pt x="2" y="47"/>
                  </a:cubicBezTo>
                  <a:cubicBezTo>
                    <a:pt x="0" y="23"/>
                    <a:pt x="17" y="0"/>
                    <a:pt x="41" y="0"/>
                  </a:cubicBezTo>
                  <a:cubicBezTo>
                    <a:pt x="46" y="0"/>
                    <a:pt x="51" y="1"/>
                    <a:pt x="56" y="3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0" name="Freeform 108">
              <a:extLst>
                <a:ext uri="{FF2B5EF4-FFF2-40B4-BE49-F238E27FC236}">
                  <a16:creationId xmlns:a16="http://schemas.microsoft.com/office/drawing/2014/main" id="{B663B8B4-C069-4229-A220-19FD7EE49C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66988" y="3073400"/>
              <a:ext cx="168275" cy="168275"/>
            </a:xfrm>
            <a:custGeom>
              <a:avLst/>
              <a:gdLst>
                <a:gd name="T0" fmla="*/ 29 w 45"/>
                <a:gd name="T1" fmla="*/ 4 h 45"/>
                <a:gd name="T2" fmla="*/ 41 w 45"/>
                <a:gd name="T3" fmla="*/ 29 h 45"/>
                <a:gd name="T4" fmla="*/ 15 w 45"/>
                <a:gd name="T5" fmla="*/ 41 h 45"/>
                <a:gd name="T6" fmla="*/ 3 w 45"/>
                <a:gd name="T7" fmla="*/ 16 h 45"/>
                <a:gd name="T8" fmla="*/ 29 w 45"/>
                <a:gd name="T9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29" y="4"/>
                  </a:moveTo>
                  <a:cubicBezTo>
                    <a:pt x="39" y="7"/>
                    <a:pt x="45" y="19"/>
                    <a:pt x="41" y="29"/>
                  </a:cubicBezTo>
                  <a:cubicBezTo>
                    <a:pt x="37" y="40"/>
                    <a:pt x="26" y="45"/>
                    <a:pt x="15" y="41"/>
                  </a:cubicBezTo>
                  <a:cubicBezTo>
                    <a:pt x="5" y="37"/>
                    <a:pt x="0" y="26"/>
                    <a:pt x="3" y="16"/>
                  </a:cubicBezTo>
                  <a:cubicBezTo>
                    <a:pt x="7" y="5"/>
                    <a:pt x="19" y="0"/>
                    <a:pt x="29" y="4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1" name="Freeform 109">
              <a:extLst>
                <a:ext uri="{FF2B5EF4-FFF2-40B4-BE49-F238E27FC236}">
                  <a16:creationId xmlns:a16="http://schemas.microsoft.com/office/drawing/2014/main" id="{82B6BF61-D400-4B82-A4B3-46DB277FA5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10325" y="4119563"/>
              <a:ext cx="168275" cy="168275"/>
            </a:xfrm>
            <a:custGeom>
              <a:avLst/>
              <a:gdLst>
                <a:gd name="T0" fmla="*/ 29 w 45"/>
                <a:gd name="T1" fmla="*/ 4 h 45"/>
                <a:gd name="T2" fmla="*/ 41 w 45"/>
                <a:gd name="T3" fmla="*/ 29 h 45"/>
                <a:gd name="T4" fmla="*/ 16 w 45"/>
                <a:gd name="T5" fmla="*/ 41 h 45"/>
                <a:gd name="T6" fmla="*/ 4 w 45"/>
                <a:gd name="T7" fmla="*/ 16 h 45"/>
                <a:gd name="T8" fmla="*/ 29 w 45"/>
                <a:gd name="T9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29" y="4"/>
                  </a:moveTo>
                  <a:cubicBezTo>
                    <a:pt x="40" y="7"/>
                    <a:pt x="45" y="19"/>
                    <a:pt x="41" y="29"/>
                  </a:cubicBezTo>
                  <a:cubicBezTo>
                    <a:pt x="38" y="40"/>
                    <a:pt x="26" y="45"/>
                    <a:pt x="16" y="41"/>
                  </a:cubicBezTo>
                  <a:cubicBezTo>
                    <a:pt x="5" y="37"/>
                    <a:pt x="0" y="26"/>
                    <a:pt x="4" y="16"/>
                  </a:cubicBezTo>
                  <a:cubicBezTo>
                    <a:pt x="8" y="5"/>
                    <a:pt x="19" y="0"/>
                    <a:pt x="29" y="4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2" name="Freeform 110">
              <a:extLst>
                <a:ext uri="{FF2B5EF4-FFF2-40B4-BE49-F238E27FC236}">
                  <a16:creationId xmlns:a16="http://schemas.microsoft.com/office/drawing/2014/main" id="{FE1B0EB0-66DC-41CA-A8AB-7B4D0E760F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13000" y="3343275"/>
              <a:ext cx="344488" cy="336550"/>
            </a:xfrm>
            <a:custGeom>
              <a:avLst/>
              <a:gdLst>
                <a:gd name="T0" fmla="*/ 52 w 92"/>
                <a:gd name="T1" fmla="*/ 2 h 90"/>
                <a:gd name="T2" fmla="*/ 67 w 92"/>
                <a:gd name="T3" fmla="*/ 73 h 90"/>
                <a:gd name="T4" fmla="*/ 7 w 92"/>
                <a:gd name="T5" fmla="*/ 53 h 90"/>
                <a:gd name="T6" fmla="*/ 37 w 92"/>
                <a:gd name="T7" fmla="*/ 1 h 90"/>
                <a:gd name="T8" fmla="*/ 52 w 92"/>
                <a:gd name="T9" fmla="*/ 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0">
                  <a:moveTo>
                    <a:pt x="52" y="2"/>
                  </a:moveTo>
                  <a:cubicBezTo>
                    <a:pt x="83" y="9"/>
                    <a:pt x="92" y="52"/>
                    <a:pt x="67" y="73"/>
                  </a:cubicBezTo>
                  <a:cubicBezTo>
                    <a:pt x="44" y="90"/>
                    <a:pt x="15" y="78"/>
                    <a:pt x="7" y="53"/>
                  </a:cubicBezTo>
                  <a:cubicBezTo>
                    <a:pt x="0" y="31"/>
                    <a:pt x="14" y="5"/>
                    <a:pt x="37" y="1"/>
                  </a:cubicBezTo>
                  <a:cubicBezTo>
                    <a:pt x="42" y="0"/>
                    <a:pt x="47" y="0"/>
                    <a:pt x="52" y="2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3" name="Freeform 111">
              <a:extLst>
                <a:ext uri="{FF2B5EF4-FFF2-40B4-BE49-F238E27FC236}">
                  <a16:creationId xmlns:a16="http://schemas.microsoft.com/office/drawing/2014/main" id="{24A465AA-31EF-4023-B22D-59653A4EFC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96038" y="3709988"/>
              <a:ext cx="341313" cy="334962"/>
            </a:xfrm>
            <a:custGeom>
              <a:avLst/>
              <a:gdLst>
                <a:gd name="T0" fmla="*/ 52 w 91"/>
                <a:gd name="T1" fmla="*/ 1 h 89"/>
                <a:gd name="T2" fmla="*/ 67 w 91"/>
                <a:gd name="T3" fmla="*/ 72 h 89"/>
                <a:gd name="T4" fmla="*/ 7 w 91"/>
                <a:gd name="T5" fmla="*/ 53 h 89"/>
                <a:gd name="T6" fmla="*/ 37 w 91"/>
                <a:gd name="T7" fmla="*/ 1 h 89"/>
                <a:gd name="T8" fmla="*/ 52 w 91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89">
                  <a:moveTo>
                    <a:pt x="52" y="1"/>
                  </a:moveTo>
                  <a:cubicBezTo>
                    <a:pt x="83" y="8"/>
                    <a:pt x="91" y="52"/>
                    <a:pt x="67" y="72"/>
                  </a:cubicBezTo>
                  <a:cubicBezTo>
                    <a:pt x="44" y="89"/>
                    <a:pt x="15" y="77"/>
                    <a:pt x="7" y="53"/>
                  </a:cubicBezTo>
                  <a:cubicBezTo>
                    <a:pt x="0" y="30"/>
                    <a:pt x="13" y="4"/>
                    <a:pt x="37" y="1"/>
                  </a:cubicBezTo>
                  <a:cubicBezTo>
                    <a:pt x="41" y="0"/>
                    <a:pt x="46" y="0"/>
                    <a:pt x="52" y="1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4" name="Freeform 112">
              <a:extLst>
                <a:ext uri="{FF2B5EF4-FFF2-40B4-BE49-F238E27FC236}">
                  <a16:creationId xmlns:a16="http://schemas.microsoft.com/office/drawing/2014/main" id="{3CCCC707-7248-465C-A5A2-EE4175FE65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06663" y="3417888"/>
              <a:ext cx="161925" cy="161925"/>
            </a:xfrm>
            <a:custGeom>
              <a:avLst/>
              <a:gdLst>
                <a:gd name="T0" fmla="*/ 25 w 43"/>
                <a:gd name="T1" fmla="*/ 2 h 43"/>
                <a:gd name="T2" fmla="*/ 42 w 43"/>
                <a:gd name="T3" fmla="*/ 25 h 43"/>
                <a:gd name="T4" fmla="*/ 18 w 43"/>
                <a:gd name="T5" fmla="*/ 41 h 43"/>
                <a:gd name="T6" fmla="*/ 2 w 43"/>
                <a:gd name="T7" fmla="*/ 18 h 43"/>
                <a:gd name="T8" fmla="*/ 25 w 43"/>
                <a:gd name="T9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5" y="2"/>
                  </a:moveTo>
                  <a:cubicBezTo>
                    <a:pt x="36" y="3"/>
                    <a:pt x="43" y="14"/>
                    <a:pt x="42" y="25"/>
                  </a:cubicBezTo>
                  <a:cubicBezTo>
                    <a:pt x="40" y="36"/>
                    <a:pt x="29" y="43"/>
                    <a:pt x="18" y="41"/>
                  </a:cubicBezTo>
                  <a:cubicBezTo>
                    <a:pt x="7" y="39"/>
                    <a:pt x="0" y="29"/>
                    <a:pt x="2" y="18"/>
                  </a:cubicBezTo>
                  <a:cubicBezTo>
                    <a:pt x="4" y="7"/>
                    <a:pt x="14" y="0"/>
                    <a:pt x="25" y="2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5" name="Freeform 113">
              <a:extLst>
                <a:ext uri="{FF2B5EF4-FFF2-40B4-BE49-F238E27FC236}">
                  <a16:creationId xmlns:a16="http://schemas.microsoft.com/office/drawing/2014/main" id="{FB18786C-AFF2-4DCE-B7BE-876F3609CA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78588" y="3778250"/>
              <a:ext cx="160338" cy="165100"/>
            </a:xfrm>
            <a:custGeom>
              <a:avLst/>
              <a:gdLst>
                <a:gd name="T0" fmla="*/ 25 w 43"/>
                <a:gd name="T1" fmla="*/ 2 h 44"/>
                <a:gd name="T2" fmla="*/ 41 w 43"/>
                <a:gd name="T3" fmla="*/ 25 h 44"/>
                <a:gd name="T4" fmla="*/ 18 w 43"/>
                <a:gd name="T5" fmla="*/ 42 h 44"/>
                <a:gd name="T6" fmla="*/ 1 w 43"/>
                <a:gd name="T7" fmla="*/ 18 h 44"/>
                <a:gd name="T8" fmla="*/ 25 w 43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4">
                  <a:moveTo>
                    <a:pt x="25" y="2"/>
                  </a:moveTo>
                  <a:cubicBezTo>
                    <a:pt x="35" y="4"/>
                    <a:pt x="43" y="15"/>
                    <a:pt x="41" y="25"/>
                  </a:cubicBezTo>
                  <a:cubicBezTo>
                    <a:pt x="39" y="36"/>
                    <a:pt x="29" y="44"/>
                    <a:pt x="18" y="42"/>
                  </a:cubicBezTo>
                  <a:cubicBezTo>
                    <a:pt x="7" y="40"/>
                    <a:pt x="0" y="29"/>
                    <a:pt x="1" y="18"/>
                  </a:cubicBezTo>
                  <a:cubicBezTo>
                    <a:pt x="3" y="8"/>
                    <a:pt x="14" y="0"/>
                    <a:pt x="25" y="2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6" name="Freeform 114">
              <a:extLst>
                <a:ext uri="{FF2B5EF4-FFF2-40B4-BE49-F238E27FC236}">
                  <a16:creationId xmlns:a16="http://schemas.microsoft.com/office/drawing/2014/main" id="{9A47876B-E025-4FB5-86E3-074CEA8B64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09825" y="3692525"/>
              <a:ext cx="347663" cy="333375"/>
            </a:xfrm>
            <a:custGeom>
              <a:avLst/>
              <a:gdLst>
                <a:gd name="T0" fmla="*/ 45 w 93"/>
                <a:gd name="T1" fmla="*/ 1 h 89"/>
                <a:gd name="T2" fmla="*/ 73 w 93"/>
                <a:gd name="T3" fmla="*/ 68 h 89"/>
                <a:gd name="T4" fmla="*/ 10 w 93"/>
                <a:gd name="T5" fmla="*/ 59 h 89"/>
                <a:gd name="T6" fmla="*/ 31 w 93"/>
                <a:gd name="T7" fmla="*/ 3 h 89"/>
                <a:gd name="T8" fmla="*/ 45 w 93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89">
                  <a:moveTo>
                    <a:pt x="45" y="1"/>
                  </a:moveTo>
                  <a:cubicBezTo>
                    <a:pt x="78" y="2"/>
                    <a:pt x="93" y="44"/>
                    <a:pt x="73" y="68"/>
                  </a:cubicBezTo>
                  <a:cubicBezTo>
                    <a:pt x="54" y="89"/>
                    <a:pt x="22" y="82"/>
                    <a:pt x="10" y="59"/>
                  </a:cubicBezTo>
                  <a:cubicBezTo>
                    <a:pt x="0" y="39"/>
                    <a:pt x="8" y="11"/>
                    <a:pt x="31" y="3"/>
                  </a:cubicBezTo>
                  <a:cubicBezTo>
                    <a:pt x="35" y="1"/>
                    <a:pt x="40" y="0"/>
                    <a:pt x="45" y="1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7" name="Freeform 115">
              <a:extLst>
                <a:ext uri="{FF2B5EF4-FFF2-40B4-BE49-F238E27FC236}">
                  <a16:creationId xmlns:a16="http://schemas.microsoft.com/office/drawing/2014/main" id="{71C11F17-4794-473E-95F6-1FD1CC10CC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91275" y="3362325"/>
              <a:ext cx="352425" cy="330200"/>
            </a:xfrm>
            <a:custGeom>
              <a:avLst/>
              <a:gdLst>
                <a:gd name="T0" fmla="*/ 46 w 94"/>
                <a:gd name="T1" fmla="*/ 0 h 88"/>
                <a:gd name="T2" fmla="*/ 73 w 94"/>
                <a:gd name="T3" fmla="*/ 68 h 88"/>
                <a:gd name="T4" fmla="*/ 11 w 94"/>
                <a:gd name="T5" fmla="*/ 59 h 88"/>
                <a:gd name="T6" fmla="*/ 31 w 94"/>
                <a:gd name="T7" fmla="*/ 2 h 88"/>
                <a:gd name="T8" fmla="*/ 46 w 9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8">
                  <a:moveTo>
                    <a:pt x="46" y="0"/>
                  </a:moveTo>
                  <a:cubicBezTo>
                    <a:pt x="78" y="2"/>
                    <a:pt x="94" y="43"/>
                    <a:pt x="73" y="68"/>
                  </a:cubicBezTo>
                  <a:cubicBezTo>
                    <a:pt x="54" y="88"/>
                    <a:pt x="23" y="81"/>
                    <a:pt x="11" y="59"/>
                  </a:cubicBezTo>
                  <a:cubicBezTo>
                    <a:pt x="0" y="38"/>
                    <a:pt x="9" y="10"/>
                    <a:pt x="31" y="2"/>
                  </a:cubicBezTo>
                  <a:cubicBezTo>
                    <a:pt x="36" y="1"/>
                    <a:pt x="41" y="0"/>
                    <a:pt x="46" y="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8" name="Oval 116">
              <a:extLst>
                <a:ext uri="{FF2B5EF4-FFF2-40B4-BE49-F238E27FC236}">
                  <a16:creationId xmlns:a16="http://schemas.microsoft.com/office/drawing/2014/main" id="{C41506B9-7D22-4C1A-8AC0-19620C01F8A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14600" y="3770313"/>
              <a:ext cx="149225" cy="150812"/>
            </a:xfrm>
            <a:prstGeom prst="ellipse">
              <a:avLst/>
            </a:prstGeom>
            <a:grpFill/>
            <a:ln w="12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9" name="Oval 117">
              <a:extLst>
                <a:ext uri="{FF2B5EF4-FFF2-40B4-BE49-F238E27FC236}">
                  <a16:creationId xmlns:a16="http://schemas.microsoft.com/office/drawing/2014/main" id="{6DB1E7BD-669C-406D-8E66-0CB565583B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484938" y="3436938"/>
              <a:ext cx="150813" cy="149225"/>
            </a:xfrm>
            <a:prstGeom prst="ellipse">
              <a:avLst/>
            </a:prstGeom>
            <a:grpFill/>
            <a:ln w="12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0" name="Freeform 118">
              <a:extLst>
                <a:ext uri="{FF2B5EF4-FFF2-40B4-BE49-F238E27FC236}">
                  <a16:creationId xmlns:a16="http://schemas.microsoft.com/office/drawing/2014/main" id="{016D18FC-177E-4A12-8F38-9295691C62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68563" y="4021138"/>
              <a:ext cx="349250" cy="338137"/>
            </a:xfrm>
            <a:custGeom>
              <a:avLst/>
              <a:gdLst>
                <a:gd name="T0" fmla="*/ 38 w 93"/>
                <a:gd name="T1" fmla="*/ 5 h 90"/>
                <a:gd name="T2" fmla="*/ 77 w 93"/>
                <a:gd name="T3" fmla="*/ 66 h 90"/>
                <a:gd name="T4" fmla="*/ 14 w 93"/>
                <a:gd name="T5" fmla="*/ 69 h 90"/>
                <a:gd name="T6" fmla="*/ 24 w 93"/>
                <a:gd name="T7" fmla="*/ 9 h 90"/>
                <a:gd name="T8" fmla="*/ 38 w 93"/>
                <a:gd name="T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90">
                  <a:moveTo>
                    <a:pt x="38" y="5"/>
                  </a:moveTo>
                  <a:cubicBezTo>
                    <a:pt x="70" y="0"/>
                    <a:pt x="93" y="39"/>
                    <a:pt x="77" y="66"/>
                  </a:cubicBezTo>
                  <a:cubicBezTo>
                    <a:pt x="62" y="90"/>
                    <a:pt x="30" y="89"/>
                    <a:pt x="14" y="69"/>
                  </a:cubicBezTo>
                  <a:cubicBezTo>
                    <a:pt x="0" y="50"/>
                    <a:pt x="4" y="21"/>
                    <a:pt x="24" y="9"/>
                  </a:cubicBezTo>
                  <a:cubicBezTo>
                    <a:pt x="28" y="7"/>
                    <a:pt x="33" y="5"/>
                    <a:pt x="38" y="5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1" name="Freeform 119">
              <a:extLst>
                <a:ext uri="{FF2B5EF4-FFF2-40B4-BE49-F238E27FC236}">
                  <a16:creationId xmlns:a16="http://schemas.microsoft.com/office/drawing/2014/main" id="{B023134B-08FD-44F9-814A-F6E580BECF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35713" y="3005138"/>
              <a:ext cx="347663" cy="334962"/>
            </a:xfrm>
            <a:custGeom>
              <a:avLst/>
              <a:gdLst>
                <a:gd name="T0" fmla="*/ 38 w 93"/>
                <a:gd name="T1" fmla="*/ 4 h 89"/>
                <a:gd name="T2" fmla="*/ 77 w 93"/>
                <a:gd name="T3" fmla="*/ 66 h 89"/>
                <a:gd name="T4" fmla="*/ 14 w 93"/>
                <a:gd name="T5" fmla="*/ 68 h 89"/>
                <a:gd name="T6" fmla="*/ 24 w 93"/>
                <a:gd name="T7" fmla="*/ 9 h 89"/>
                <a:gd name="T8" fmla="*/ 38 w 93"/>
                <a:gd name="T9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89">
                  <a:moveTo>
                    <a:pt x="38" y="4"/>
                  </a:moveTo>
                  <a:cubicBezTo>
                    <a:pt x="71" y="0"/>
                    <a:pt x="93" y="38"/>
                    <a:pt x="77" y="66"/>
                  </a:cubicBezTo>
                  <a:cubicBezTo>
                    <a:pt x="62" y="89"/>
                    <a:pt x="30" y="88"/>
                    <a:pt x="14" y="68"/>
                  </a:cubicBezTo>
                  <a:cubicBezTo>
                    <a:pt x="0" y="49"/>
                    <a:pt x="4" y="20"/>
                    <a:pt x="24" y="9"/>
                  </a:cubicBezTo>
                  <a:cubicBezTo>
                    <a:pt x="28" y="6"/>
                    <a:pt x="33" y="4"/>
                    <a:pt x="38" y="4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2" name="Freeform 120">
              <a:extLst>
                <a:ext uri="{FF2B5EF4-FFF2-40B4-BE49-F238E27FC236}">
                  <a16:creationId xmlns:a16="http://schemas.microsoft.com/office/drawing/2014/main" id="{8B06A998-17B4-4964-ABA9-33A8CD7236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66988" y="4103688"/>
              <a:ext cx="160338" cy="161925"/>
            </a:xfrm>
            <a:custGeom>
              <a:avLst/>
              <a:gdLst>
                <a:gd name="T0" fmla="*/ 18 w 43"/>
                <a:gd name="T1" fmla="*/ 2 h 43"/>
                <a:gd name="T2" fmla="*/ 41 w 43"/>
                <a:gd name="T3" fmla="*/ 18 h 43"/>
                <a:gd name="T4" fmla="*/ 25 w 43"/>
                <a:gd name="T5" fmla="*/ 41 h 43"/>
                <a:gd name="T6" fmla="*/ 2 w 43"/>
                <a:gd name="T7" fmla="*/ 25 h 43"/>
                <a:gd name="T8" fmla="*/ 18 w 43"/>
                <a:gd name="T9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18" y="2"/>
                  </a:moveTo>
                  <a:cubicBezTo>
                    <a:pt x="29" y="0"/>
                    <a:pt x="39" y="7"/>
                    <a:pt x="41" y="18"/>
                  </a:cubicBezTo>
                  <a:cubicBezTo>
                    <a:pt x="43" y="29"/>
                    <a:pt x="36" y="39"/>
                    <a:pt x="25" y="41"/>
                  </a:cubicBezTo>
                  <a:cubicBezTo>
                    <a:pt x="14" y="43"/>
                    <a:pt x="3" y="36"/>
                    <a:pt x="2" y="25"/>
                  </a:cubicBezTo>
                  <a:cubicBezTo>
                    <a:pt x="0" y="14"/>
                    <a:pt x="7" y="4"/>
                    <a:pt x="18" y="2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3" name="Freeform 121">
              <a:extLst>
                <a:ext uri="{FF2B5EF4-FFF2-40B4-BE49-F238E27FC236}">
                  <a16:creationId xmlns:a16="http://schemas.microsoft.com/office/drawing/2014/main" id="{6ED5C79B-65F6-44F5-BA4D-25CCD3EA25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18263" y="3087688"/>
              <a:ext cx="160338" cy="161925"/>
            </a:xfrm>
            <a:custGeom>
              <a:avLst/>
              <a:gdLst>
                <a:gd name="T0" fmla="*/ 18 w 43"/>
                <a:gd name="T1" fmla="*/ 2 h 43"/>
                <a:gd name="T2" fmla="*/ 41 w 43"/>
                <a:gd name="T3" fmla="*/ 18 h 43"/>
                <a:gd name="T4" fmla="*/ 25 w 43"/>
                <a:gd name="T5" fmla="*/ 41 h 43"/>
                <a:gd name="T6" fmla="*/ 2 w 43"/>
                <a:gd name="T7" fmla="*/ 25 h 43"/>
                <a:gd name="T8" fmla="*/ 18 w 43"/>
                <a:gd name="T9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18" y="2"/>
                  </a:moveTo>
                  <a:cubicBezTo>
                    <a:pt x="29" y="0"/>
                    <a:pt x="40" y="7"/>
                    <a:pt x="41" y="18"/>
                  </a:cubicBezTo>
                  <a:cubicBezTo>
                    <a:pt x="43" y="29"/>
                    <a:pt x="36" y="39"/>
                    <a:pt x="25" y="41"/>
                  </a:cubicBezTo>
                  <a:cubicBezTo>
                    <a:pt x="14" y="43"/>
                    <a:pt x="4" y="36"/>
                    <a:pt x="2" y="25"/>
                  </a:cubicBezTo>
                  <a:cubicBezTo>
                    <a:pt x="0" y="14"/>
                    <a:pt x="7" y="4"/>
                    <a:pt x="18" y="2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4" name="Freeform 122">
              <a:extLst>
                <a:ext uri="{FF2B5EF4-FFF2-40B4-BE49-F238E27FC236}">
                  <a16:creationId xmlns:a16="http://schemas.microsoft.com/office/drawing/2014/main" id="{E8FEDA02-1932-4AE6-9F8E-B4E0020BED6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89213" y="4337050"/>
              <a:ext cx="341313" cy="352425"/>
            </a:xfrm>
            <a:custGeom>
              <a:avLst/>
              <a:gdLst>
                <a:gd name="T0" fmla="*/ 31 w 91"/>
                <a:gd name="T1" fmla="*/ 10 h 94"/>
                <a:gd name="T2" fmla="*/ 80 w 91"/>
                <a:gd name="T3" fmla="*/ 64 h 94"/>
                <a:gd name="T4" fmla="*/ 18 w 91"/>
                <a:gd name="T5" fmla="*/ 77 h 94"/>
                <a:gd name="T6" fmla="*/ 18 w 91"/>
                <a:gd name="T7" fmla="*/ 17 h 94"/>
                <a:gd name="T8" fmla="*/ 31 w 91"/>
                <a:gd name="T9" fmla="*/ 1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4">
                  <a:moveTo>
                    <a:pt x="31" y="10"/>
                  </a:moveTo>
                  <a:cubicBezTo>
                    <a:pt x="62" y="0"/>
                    <a:pt x="91" y="34"/>
                    <a:pt x="80" y="64"/>
                  </a:cubicBezTo>
                  <a:cubicBezTo>
                    <a:pt x="69" y="90"/>
                    <a:pt x="37" y="94"/>
                    <a:pt x="18" y="77"/>
                  </a:cubicBezTo>
                  <a:cubicBezTo>
                    <a:pt x="1" y="61"/>
                    <a:pt x="0" y="32"/>
                    <a:pt x="18" y="17"/>
                  </a:cubicBezTo>
                  <a:cubicBezTo>
                    <a:pt x="21" y="13"/>
                    <a:pt x="26" y="11"/>
                    <a:pt x="31" y="1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5" name="Freeform 124">
              <a:extLst>
                <a:ext uri="{FF2B5EF4-FFF2-40B4-BE49-F238E27FC236}">
                  <a16:creationId xmlns:a16="http://schemas.microsoft.com/office/drawing/2014/main" id="{31CD56F1-6420-4AC3-A4A7-68425FE0C3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79700" y="4427538"/>
              <a:ext cx="168275" cy="168275"/>
            </a:xfrm>
            <a:custGeom>
              <a:avLst/>
              <a:gdLst>
                <a:gd name="T0" fmla="*/ 16 w 45"/>
                <a:gd name="T1" fmla="*/ 4 h 45"/>
                <a:gd name="T2" fmla="*/ 41 w 45"/>
                <a:gd name="T3" fmla="*/ 16 h 45"/>
                <a:gd name="T4" fmla="*/ 29 w 45"/>
                <a:gd name="T5" fmla="*/ 41 h 45"/>
                <a:gd name="T6" fmla="*/ 4 w 45"/>
                <a:gd name="T7" fmla="*/ 29 h 45"/>
                <a:gd name="T8" fmla="*/ 16 w 45"/>
                <a:gd name="T9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16" y="4"/>
                  </a:moveTo>
                  <a:cubicBezTo>
                    <a:pt x="26" y="0"/>
                    <a:pt x="37" y="5"/>
                    <a:pt x="41" y="16"/>
                  </a:cubicBezTo>
                  <a:cubicBezTo>
                    <a:pt x="45" y="26"/>
                    <a:pt x="40" y="37"/>
                    <a:pt x="29" y="41"/>
                  </a:cubicBezTo>
                  <a:cubicBezTo>
                    <a:pt x="19" y="45"/>
                    <a:pt x="7" y="40"/>
                    <a:pt x="4" y="29"/>
                  </a:cubicBezTo>
                  <a:cubicBezTo>
                    <a:pt x="0" y="19"/>
                    <a:pt x="5" y="7"/>
                    <a:pt x="16" y="4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6" name="Freeform 126">
              <a:extLst>
                <a:ext uri="{FF2B5EF4-FFF2-40B4-BE49-F238E27FC236}">
                  <a16:creationId xmlns:a16="http://schemas.microsoft.com/office/drawing/2014/main" id="{2389795C-436A-4D1B-86DA-3626085E7F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54313" y="4629150"/>
              <a:ext cx="338138" cy="363537"/>
            </a:xfrm>
            <a:custGeom>
              <a:avLst/>
              <a:gdLst>
                <a:gd name="T0" fmla="*/ 27 w 90"/>
                <a:gd name="T1" fmla="*/ 15 h 97"/>
                <a:gd name="T2" fmla="*/ 84 w 90"/>
                <a:gd name="T3" fmla="*/ 60 h 97"/>
                <a:gd name="T4" fmla="*/ 25 w 90"/>
                <a:gd name="T5" fmla="*/ 83 h 97"/>
                <a:gd name="T6" fmla="*/ 15 w 90"/>
                <a:gd name="T7" fmla="*/ 24 h 97"/>
                <a:gd name="T8" fmla="*/ 27 w 90"/>
                <a:gd name="T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7">
                  <a:moveTo>
                    <a:pt x="27" y="15"/>
                  </a:moveTo>
                  <a:cubicBezTo>
                    <a:pt x="55" y="0"/>
                    <a:pt x="90" y="28"/>
                    <a:pt x="84" y="60"/>
                  </a:cubicBezTo>
                  <a:cubicBezTo>
                    <a:pt x="78" y="87"/>
                    <a:pt x="47" y="97"/>
                    <a:pt x="25" y="83"/>
                  </a:cubicBezTo>
                  <a:cubicBezTo>
                    <a:pt x="6" y="71"/>
                    <a:pt x="0" y="42"/>
                    <a:pt x="15" y="24"/>
                  </a:cubicBezTo>
                  <a:cubicBezTo>
                    <a:pt x="18" y="20"/>
                    <a:pt x="22" y="17"/>
                    <a:pt x="27" y="15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7" name="Freeform 127">
              <a:extLst>
                <a:ext uri="{FF2B5EF4-FFF2-40B4-BE49-F238E27FC236}">
                  <a16:creationId xmlns:a16="http://schemas.microsoft.com/office/drawing/2014/main" id="{10D59D6E-EE87-4566-81A4-E20477C42C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38850" y="2349500"/>
              <a:ext cx="338138" cy="363537"/>
            </a:xfrm>
            <a:custGeom>
              <a:avLst/>
              <a:gdLst>
                <a:gd name="T0" fmla="*/ 27 w 90"/>
                <a:gd name="T1" fmla="*/ 15 h 97"/>
                <a:gd name="T2" fmla="*/ 84 w 90"/>
                <a:gd name="T3" fmla="*/ 60 h 97"/>
                <a:gd name="T4" fmla="*/ 25 w 90"/>
                <a:gd name="T5" fmla="*/ 84 h 97"/>
                <a:gd name="T6" fmla="*/ 15 w 90"/>
                <a:gd name="T7" fmla="*/ 24 h 97"/>
                <a:gd name="T8" fmla="*/ 27 w 90"/>
                <a:gd name="T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7">
                  <a:moveTo>
                    <a:pt x="27" y="15"/>
                  </a:moveTo>
                  <a:cubicBezTo>
                    <a:pt x="55" y="0"/>
                    <a:pt x="90" y="28"/>
                    <a:pt x="84" y="60"/>
                  </a:cubicBezTo>
                  <a:cubicBezTo>
                    <a:pt x="78" y="87"/>
                    <a:pt x="47" y="97"/>
                    <a:pt x="25" y="84"/>
                  </a:cubicBezTo>
                  <a:cubicBezTo>
                    <a:pt x="6" y="71"/>
                    <a:pt x="0" y="42"/>
                    <a:pt x="15" y="24"/>
                  </a:cubicBezTo>
                  <a:cubicBezTo>
                    <a:pt x="18" y="21"/>
                    <a:pt x="22" y="17"/>
                    <a:pt x="27" y="15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8" name="Freeform 128">
              <a:extLst>
                <a:ext uri="{FF2B5EF4-FFF2-40B4-BE49-F238E27FC236}">
                  <a16:creationId xmlns:a16="http://schemas.microsoft.com/office/drawing/2014/main" id="{B2719303-2D15-4A3A-8817-8492ECC8AA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47975" y="4725988"/>
              <a:ext cx="173038" cy="169862"/>
            </a:xfrm>
            <a:custGeom>
              <a:avLst/>
              <a:gdLst>
                <a:gd name="T0" fmla="*/ 13 w 46"/>
                <a:gd name="T1" fmla="*/ 5 h 45"/>
                <a:gd name="T2" fmla="*/ 41 w 46"/>
                <a:gd name="T3" fmla="*/ 12 h 45"/>
                <a:gd name="T4" fmla="*/ 33 w 46"/>
                <a:gd name="T5" fmla="*/ 40 h 45"/>
                <a:gd name="T6" fmla="*/ 6 w 46"/>
                <a:gd name="T7" fmla="*/ 32 h 45"/>
                <a:gd name="T8" fmla="*/ 13 w 46"/>
                <a:gd name="T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13" y="5"/>
                  </a:moveTo>
                  <a:cubicBezTo>
                    <a:pt x="23" y="0"/>
                    <a:pt x="35" y="3"/>
                    <a:pt x="41" y="12"/>
                  </a:cubicBezTo>
                  <a:cubicBezTo>
                    <a:pt x="46" y="22"/>
                    <a:pt x="43" y="34"/>
                    <a:pt x="33" y="40"/>
                  </a:cubicBezTo>
                  <a:cubicBezTo>
                    <a:pt x="24" y="45"/>
                    <a:pt x="12" y="42"/>
                    <a:pt x="6" y="32"/>
                  </a:cubicBezTo>
                  <a:cubicBezTo>
                    <a:pt x="0" y="23"/>
                    <a:pt x="4" y="11"/>
                    <a:pt x="13" y="5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9" name="Freeform 129">
              <a:extLst>
                <a:ext uri="{FF2B5EF4-FFF2-40B4-BE49-F238E27FC236}">
                  <a16:creationId xmlns:a16="http://schemas.microsoft.com/office/drawing/2014/main" id="{0AEF284D-000A-4B28-898F-5D05475B3C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21400" y="2451100"/>
              <a:ext cx="173038" cy="171450"/>
            </a:xfrm>
            <a:custGeom>
              <a:avLst/>
              <a:gdLst>
                <a:gd name="T0" fmla="*/ 13 w 46"/>
                <a:gd name="T1" fmla="*/ 6 h 46"/>
                <a:gd name="T2" fmla="*/ 41 w 46"/>
                <a:gd name="T3" fmla="*/ 13 h 46"/>
                <a:gd name="T4" fmla="*/ 33 w 46"/>
                <a:gd name="T5" fmla="*/ 41 h 46"/>
                <a:gd name="T6" fmla="*/ 6 w 46"/>
                <a:gd name="T7" fmla="*/ 33 h 46"/>
                <a:gd name="T8" fmla="*/ 13 w 46"/>
                <a:gd name="T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13" y="6"/>
                  </a:moveTo>
                  <a:cubicBezTo>
                    <a:pt x="23" y="0"/>
                    <a:pt x="35" y="4"/>
                    <a:pt x="41" y="13"/>
                  </a:cubicBezTo>
                  <a:cubicBezTo>
                    <a:pt x="46" y="23"/>
                    <a:pt x="43" y="35"/>
                    <a:pt x="33" y="41"/>
                  </a:cubicBezTo>
                  <a:cubicBezTo>
                    <a:pt x="24" y="46"/>
                    <a:pt x="11" y="43"/>
                    <a:pt x="6" y="33"/>
                  </a:cubicBezTo>
                  <a:cubicBezTo>
                    <a:pt x="0" y="24"/>
                    <a:pt x="4" y="12"/>
                    <a:pt x="13" y="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0" name="Freeform 130">
              <a:extLst>
                <a:ext uri="{FF2B5EF4-FFF2-40B4-BE49-F238E27FC236}">
                  <a16:creationId xmlns:a16="http://schemas.microsoft.com/office/drawing/2014/main" id="{6EAD0FE2-4B3B-4693-BE4C-C3AF67C7F4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71800" y="4891088"/>
              <a:ext cx="327025" cy="365125"/>
            </a:xfrm>
            <a:custGeom>
              <a:avLst/>
              <a:gdLst>
                <a:gd name="T0" fmla="*/ 22 w 87"/>
                <a:gd name="T1" fmla="*/ 20 h 97"/>
                <a:gd name="T2" fmla="*/ 86 w 87"/>
                <a:gd name="T3" fmla="*/ 54 h 97"/>
                <a:gd name="T4" fmla="*/ 33 w 87"/>
                <a:gd name="T5" fmla="*/ 88 h 97"/>
                <a:gd name="T6" fmla="*/ 12 w 87"/>
                <a:gd name="T7" fmla="*/ 31 h 97"/>
                <a:gd name="T8" fmla="*/ 22 w 87"/>
                <a:gd name="T9" fmla="*/ 2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97">
                  <a:moveTo>
                    <a:pt x="22" y="20"/>
                  </a:moveTo>
                  <a:cubicBezTo>
                    <a:pt x="48" y="0"/>
                    <a:pt x="87" y="22"/>
                    <a:pt x="86" y="54"/>
                  </a:cubicBezTo>
                  <a:cubicBezTo>
                    <a:pt x="85" y="83"/>
                    <a:pt x="57" y="97"/>
                    <a:pt x="33" y="88"/>
                  </a:cubicBezTo>
                  <a:cubicBezTo>
                    <a:pt x="12" y="79"/>
                    <a:pt x="0" y="52"/>
                    <a:pt x="12" y="31"/>
                  </a:cubicBezTo>
                  <a:cubicBezTo>
                    <a:pt x="15" y="27"/>
                    <a:pt x="18" y="23"/>
                    <a:pt x="22" y="2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1" name="Freeform 131">
              <a:extLst>
                <a:ext uri="{FF2B5EF4-FFF2-40B4-BE49-F238E27FC236}">
                  <a16:creationId xmlns:a16="http://schemas.microsoft.com/office/drawing/2014/main" id="{A602B406-9DAF-484D-982D-B176CC2B77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10250" y="2079625"/>
              <a:ext cx="327025" cy="363537"/>
            </a:xfrm>
            <a:custGeom>
              <a:avLst/>
              <a:gdLst>
                <a:gd name="T0" fmla="*/ 22 w 87"/>
                <a:gd name="T1" fmla="*/ 19 h 97"/>
                <a:gd name="T2" fmla="*/ 86 w 87"/>
                <a:gd name="T3" fmla="*/ 54 h 97"/>
                <a:gd name="T4" fmla="*/ 33 w 87"/>
                <a:gd name="T5" fmla="*/ 87 h 97"/>
                <a:gd name="T6" fmla="*/ 12 w 87"/>
                <a:gd name="T7" fmla="*/ 31 h 97"/>
                <a:gd name="T8" fmla="*/ 22 w 87"/>
                <a:gd name="T9" fmla="*/ 1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97">
                  <a:moveTo>
                    <a:pt x="22" y="19"/>
                  </a:moveTo>
                  <a:cubicBezTo>
                    <a:pt x="48" y="0"/>
                    <a:pt x="87" y="22"/>
                    <a:pt x="86" y="54"/>
                  </a:cubicBezTo>
                  <a:cubicBezTo>
                    <a:pt x="85" y="82"/>
                    <a:pt x="57" y="97"/>
                    <a:pt x="33" y="87"/>
                  </a:cubicBezTo>
                  <a:cubicBezTo>
                    <a:pt x="12" y="78"/>
                    <a:pt x="0" y="51"/>
                    <a:pt x="12" y="31"/>
                  </a:cubicBezTo>
                  <a:cubicBezTo>
                    <a:pt x="15" y="26"/>
                    <a:pt x="18" y="22"/>
                    <a:pt x="22" y="19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2" name="Freeform 132">
              <a:extLst>
                <a:ext uri="{FF2B5EF4-FFF2-40B4-BE49-F238E27FC236}">
                  <a16:creationId xmlns:a16="http://schemas.microsoft.com/office/drawing/2014/main" id="{D90A8A35-B439-4F17-913F-F6090C554E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73400" y="4992688"/>
              <a:ext cx="168275" cy="168275"/>
            </a:xfrm>
            <a:custGeom>
              <a:avLst/>
              <a:gdLst>
                <a:gd name="T0" fmla="*/ 10 w 45"/>
                <a:gd name="T1" fmla="*/ 7 h 45"/>
                <a:gd name="T2" fmla="*/ 38 w 45"/>
                <a:gd name="T3" fmla="*/ 10 h 45"/>
                <a:gd name="T4" fmla="*/ 35 w 45"/>
                <a:gd name="T5" fmla="*/ 38 h 45"/>
                <a:gd name="T6" fmla="*/ 7 w 45"/>
                <a:gd name="T7" fmla="*/ 35 h 45"/>
                <a:gd name="T8" fmla="*/ 10 w 45"/>
                <a:gd name="T9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10" y="7"/>
                  </a:moveTo>
                  <a:cubicBezTo>
                    <a:pt x="18" y="0"/>
                    <a:pt x="31" y="1"/>
                    <a:pt x="38" y="10"/>
                  </a:cubicBezTo>
                  <a:cubicBezTo>
                    <a:pt x="45" y="18"/>
                    <a:pt x="44" y="31"/>
                    <a:pt x="35" y="38"/>
                  </a:cubicBezTo>
                  <a:cubicBezTo>
                    <a:pt x="27" y="45"/>
                    <a:pt x="14" y="44"/>
                    <a:pt x="7" y="35"/>
                  </a:cubicBezTo>
                  <a:cubicBezTo>
                    <a:pt x="0" y="27"/>
                    <a:pt x="1" y="14"/>
                    <a:pt x="10" y="7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3" name="Freeform 133">
              <a:extLst>
                <a:ext uri="{FF2B5EF4-FFF2-40B4-BE49-F238E27FC236}">
                  <a16:creationId xmlns:a16="http://schemas.microsoft.com/office/drawing/2014/main" id="{A5941ABF-51E8-42DA-BB6E-AF6661C4AC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00738" y="2184400"/>
              <a:ext cx="168275" cy="168275"/>
            </a:xfrm>
            <a:custGeom>
              <a:avLst/>
              <a:gdLst>
                <a:gd name="T0" fmla="*/ 10 w 45"/>
                <a:gd name="T1" fmla="*/ 8 h 45"/>
                <a:gd name="T2" fmla="*/ 38 w 45"/>
                <a:gd name="T3" fmla="*/ 10 h 45"/>
                <a:gd name="T4" fmla="*/ 36 w 45"/>
                <a:gd name="T5" fmla="*/ 38 h 45"/>
                <a:gd name="T6" fmla="*/ 7 w 45"/>
                <a:gd name="T7" fmla="*/ 36 h 45"/>
                <a:gd name="T8" fmla="*/ 10 w 45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10" y="8"/>
                  </a:moveTo>
                  <a:cubicBezTo>
                    <a:pt x="18" y="0"/>
                    <a:pt x="31" y="2"/>
                    <a:pt x="38" y="10"/>
                  </a:cubicBezTo>
                  <a:cubicBezTo>
                    <a:pt x="45" y="18"/>
                    <a:pt x="44" y="31"/>
                    <a:pt x="36" y="38"/>
                  </a:cubicBezTo>
                  <a:cubicBezTo>
                    <a:pt x="27" y="45"/>
                    <a:pt x="15" y="44"/>
                    <a:pt x="7" y="36"/>
                  </a:cubicBezTo>
                  <a:cubicBezTo>
                    <a:pt x="0" y="27"/>
                    <a:pt x="1" y="15"/>
                    <a:pt x="10" y="8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4" name="Freeform 134">
              <a:extLst>
                <a:ext uri="{FF2B5EF4-FFF2-40B4-BE49-F238E27FC236}">
                  <a16:creationId xmlns:a16="http://schemas.microsoft.com/office/drawing/2014/main" id="{BBDEA2C9-919D-46F2-93E4-B44296E7A3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41675" y="5121275"/>
              <a:ext cx="333375" cy="352425"/>
            </a:xfrm>
            <a:custGeom>
              <a:avLst/>
              <a:gdLst>
                <a:gd name="T0" fmla="*/ 16 w 89"/>
                <a:gd name="T1" fmla="*/ 24 h 94"/>
                <a:gd name="T2" fmla="*/ 85 w 89"/>
                <a:gd name="T3" fmla="*/ 46 h 94"/>
                <a:gd name="T4" fmla="*/ 38 w 89"/>
                <a:gd name="T5" fmla="*/ 89 h 94"/>
                <a:gd name="T6" fmla="*/ 8 w 89"/>
                <a:gd name="T7" fmla="*/ 37 h 94"/>
                <a:gd name="T8" fmla="*/ 16 w 89"/>
                <a:gd name="T9" fmla="*/ 2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4">
                  <a:moveTo>
                    <a:pt x="16" y="24"/>
                  </a:moveTo>
                  <a:cubicBezTo>
                    <a:pt x="38" y="0"/>
                    <a:pt x="80" y="15"/>
                    <a:pt x="85" y="46"/>
                  </a:cubicBezTo>
                  <a:cubicBezTo>
                    <a:pt x="89" y="74"/>
                    <a:pt x="63" y="94"/>
                    <a:pt x="38" y="89"/>
                  </a:cubicBezTo>
                  <a:cubicBezTo>
                    <a:pt x="16" y="83"/>
                    <a:pt x="0" y="59"/>
                    <a:pt x="8" y="37"/>
                  </a:cubicBezTo>
                  <a:cubicBezTo>
                    <a:pt x="10" y="32"/>
                    <a:pt x="12" y="28"/>
                    <a:pt x="16" y="24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5" name="Freeform 135">
              <a:extLst>
                <a:ext uri="{FF2B5EF4-FFF2-40B4-BE49-F238E27FC236}">
                  <a16:creationId xmlns:a16="http://schemas.microsoft.com/office/drawing/2014/main" id="{B8E7AF68-BB9F-47A4-8239-D25ED96688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8313" y="1854200"/>
              <a:ext cx="333375" cy="352425"/>
            </a:xfrm>
            <a:custGeom>
              <a:avLst/>
              <a:gdLst>
                <a:gd name="T0" fmla="*/ 16 w 89"/>
                <a:gd name="T1" fmla="*/ 24 h 94"/>
                <a:gd name="T2" fmla="*/ 85 w 89"/>
                <a:gd name="T3" fmla="*/ 47 h 94"/>
                <a:gd name="T4" fmla="*/ 39 w 89"/>
                <a:gd name="T5" fmla="*/ 89 h 94"/>
                <a:gd name="T6" fmla="*/ 8 w 89"/>
                <a:gd name="T7" fmla="*/ 37 h 94"/>
                <a:gd name="T8" fmla="*/ 16 w 89"/>
                <a:gd name="T9" fmla="*/ 2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4">
                  <a:moveTo>
                    <a:pt x="16" y="24"/>
                  </a:moveTo>
                  <a:cubicBezTo>
                    <a:pt x="38" y="0"/>
                    <a:pt x="80" y="15"/>
                    <a:pt x="85" y="47"/>
                  </a:cubicBezTo>
                  <a:cubicBezTo>
                    <a:pt x="89" y="75"/>
                    <a:pt x="64" y="94"/>
                    <a:pt x="39" y="89"/>
                  </a:cubicBezTo>
                  <a:cubicBezTo>
                    <a:pt x="16" y="83"/>
                    <a:pt x="0" y="59"/>
                    <a:pt x="8" y="37"/>
                  </a:cubicBezTo>
                  <a:cubicBezTo>
                    <a:pt x="10" y="32"/>
                    <a:pt x="13" y="28"/>
                    <a:pt x="16" y="24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6" name="Freeform 136">
              <a:extLst>
                <a:ext uri="{FF2B5EF4-FFF2-40B4-BE49-F238E27FC236}">
                  <a16:creationId xmlns:a16="http://schemas.microsoft.com/office/drawing/2014/main" id="{347F15D2-AA65-4B6B-B4B6-8B1932E5495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338" y="5218113"/>
              <a:ext cx="168275" cy="165100"/>
            </a:xfrm>
            <a:custGeom>
              <a:avLst/>
              <a:gdLst>
                <a:gd name="T0" fmla="*/ 8 w 45"/>
                <a:gd name="T1" fmla="*/ 9 h 44"/>
                <a:gd name="T2" fmla="*/ 36 w 45"/>
                <a:gd name="T3" fmla="*/ 7 h 44"/>
                <a:gd name="T4" fmla="*/ 38 w 45"/>
                <a:gd name="T5" fmla="*/ 35 h 44"/>
                <a:gd name="T6" fmla="*/ 10 w 45"/>
                <a:gd name="T7" fmla="*/ 37 h 44"/>
                <a:gd name="T8" fmla="*/ 8 w 45"/>
                <a:gd name="T9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4">
                  <a:moveTo>
                    <a:pt x="8" y="9"/>
                  </a:moveTo>
                  <a:cubicBezTo>
                    <a:pt x="15" y="1"/>
                    <a:pt x="27" y="0"/>
                    <a:pt x="36" y="7"/>
                  </a:cubicBezTo>
                  <a:cubicBezTo>
                    <a:pt x="44" y="14"/>
                    <a:pt x="45" y="26"/>
                    <a:pt x="38" y="35"/>
                  </a:cubicBezTo>
                  <a:cubicBezTo>
                    <a:pt x="31" y="43"/>
                    <a:pt x="19" y="44"/>
                    <a:pt x="10" y="37"/>
                  </a:cubicBezTo>
                  <a:cubicBezTo>
                    <a:pt x="2" y="30"/>
                    <a:pt x="0" y="18"/>
                    <a:pt x="8" y="9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7" name="Freeform 137">
              <a:extLst>
                <a:ext uri="{FF2B5EF4-FFF2-40B4-BE49-F238E27FC236}">
                  <a16:creationId xmlns:a16="http://schemas.microsoft.com/office/drawing/2014/main" id="{81588FD5-FA29-4BF5-B6E4-9590A31E11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34038" y="1958975"/>
              <a:ext cx="168275" cy="169862"/>
            </a:xfrm>
            <a:custGeom>
              <a:avLst/>
              <a:gdLst>
                <a:gd name="T0" fmla="*/ 8 w 45"/>
                <a:gd name="T1" fmla="*/ 10 h 45"/>
                <a:gd name="T2" fmla="*/ 36 w 45"/>
                <a:gd name="T3" fmla="*/ 8 h 45"/>
                <a:gd name="T4" fmla="*/ 38 w 45"/>
                <a:gd name="T5" fmla="*/ 36 h 45"/>
                <a:gd name="T6" fmla="*/ 10 w 45"/>
                <a:gd name="T7" fmla="*/ 38 h 45"/>
                <a:gd name="T8" fmla="*/ 8 w 45"/>
                <a:gd name="T9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8" y="10"/>
                  </a:moveTo>
                  <a:cubicBezTo>
                    <a:pt x="15" y="2"/>
                    <a:pt x="27" y="0"/>
                    <a:pt x="36" y="8"/>
                  </a:cubicBezTo>
                  <a:cubicBezTo>
                    <a:pt x="44" y="15"/>
                    <a:pt x="45" y="27"/>
                    <a:pt x="38" y="36"/>
                  </a:cubicBezTo>
                  <a:cubicBezTo>
                    <a:pt x="31" y="44"/>
                    <a:pt x="18" y="45"/>
                    <a:pt x="10" y="38"/>
                  </a:cubicBezTo>
                  <a:cubicBezTo>
                    <a:pt x="2" y="31"/>
                    <a:pt x="0" y="18"/>
                    <a:pt x="8" y="1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8" name="Freeform 138">
              <a:extLst>
                <a:ext uri="{FF2B5EF4-FFF2-40B4-BE49-F238E27FC236}">
                  <a16:creationId xmlns:a16="http://schemas.microsoft.com/office/drawing/2014/main" id="{F7251408-A7E2-4571-B4BA-33FCA25468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49650" y="5303838"/>
              <a:ext cx="341313" cy="330200"/>
            </a:xfrm>
            <a:custGeom>
              <a:avLst/>
              <a:gdLst>
                <a:gd name="T0" fmla="*/ 10 w 91"/>
                <a:gd name="T1" fmla="*/ 27 h 88"/>
                <a:gd name="T2" fmla="*/ 82 w 91"/>
                <a:gd name="T3" fmla="*/ 37 h 88"/>
                <a:gd name="T4" fmla="*/ 43 w 91"/>
                <a:gd name="T5" fmla="*/ 87 h 88"/>
                <a:gd name="T6" fmla="*/ 5 w 91"/>
                <a:gd name="T7" fmla="*/ 41 h 88"/>
                <a:gd name="T8" fmla="*/ 10 w 91"/>
                <a:gd name="T9" fmla="*/ 2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88">
                  <a:moveTo>
                    <a:pt x="10" y="27"/>
                  </a:moveTo>
                  <a:cubicBezTo>
                    <a:pt x="28" y="0"/>
                    <a:pt x="71" y="7"/>
                    <a:pt x="82" y="37"/>
                  </a:cubicBezTo>
                  <a:cubicBezTo>
                    <a:pt x="91" y="64"/>
                    <a:pt x="69" y="88"/>
                    <a:pt x="43" y="87"/>
                  </a:cubicBezTo>
                  <a:cubicBezTo>
                    <a:pt x="20" y="86"/>
                    <a:pt x="0" y="64"/>
                    <a:pt x="5" y="41"/>
                  </a:cubicBezTo>
                  <a:cubicBezTo>
                    <a:pt x="5" y="36"/>
                    <a:pt x="7" y="32"/>
                    <a:pt x="10" y="27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9" name="Freeform 139">
              <a:extLst>
                <a:ext uri="{FF2B5EF4-FFF2-40B4-BE49-F238E27FC236}">
                  <a16:creationId xmlns:a16="http://schemas.microsoft.com/office/drawing/2014/main" id="{F0B8C981-8E2E-4A18-9781-5EC3E0F098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56213" y="1685925"/>
              <a:ext cx="336550" cy="330200"/>
            </a:xfrm>
            <a:custGeom>
              <a:avLst/>
              <a:gdLst>
                <a:gd name="T0" fmla="*/ 10 w 90"/>
                <a:gd name="T1" fmla="*/ 28 h 88"/>
                <a:gd name="T2" fmla="*/ 82 w 90"/>
                <a:gd name="T3" fmla="*/ 38 h 88"/>
                <a:gd name="T4" fmla="*/ 43 w 90"/>
                <a:gd name="T5" fmla="*/ 88 h 88"/>
                <a:gd name="T6" fmla="*/ 4 w 90"/>
                <a:gd name="T7" fmla="*/ 42 h 88"/>
                <a:gd name="T8" fmla="*/ 10 w 90"/>
                <a:gd name="T9" fmla="*/ 2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10" y="28"/>
                  </a:moveTo>
                  <a:cubicBezTo>
                    <a:pt x="27" y="0"/>
                    <a:pt x="71" y="8"/>
                    <a:pt x="82" y="38"/>
                  </a:cubicBezTo>
                  <a:cubicBezTo>
                    <a:pt x="90" y="65"/>
                    <a:pt x="69" y="88"/>
                    <a:pt x="43" y="88"/>
                  </a:cubicBezTo>
                  <a:cubicBezTo>
                    <a:pt x="20" y="86"/>
                    <a:pt x="0" y="65"/>
                    <a:pt x="4" y="42"/>
                  </a:cubicBezTo>
                  <a:cubicBezTo>
                    <a:pt x="5" y="37"/>
                    <a:pt x="7" y="32"/>
                    <a:pt x="10" y="28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0" name="Freeform 140">
              <a:extLst>
                <a:ext uri="{FF2B5EF4-FFF2-40B4-BE49-F238E27FC236}">
                  <a16:creationId xmlns:a16="http://schemas.microsoft.com/office/drawing/2014/main" id="{E35FFE91-5078-4F0B-8989-B4627B5261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5375" y="5391150"/>
              <a:ext cx="173038" cy="168275"/>
            </a:xfrm>
            <a:custGeom>
              <a:avLst/>
              <a:gdLst>
                <a:gd name="T0" fmla="*/ 5 w 46"/>
                <a:gd name="T1" fmla="*/ 12 h 45"/>
                <a:gd name="T2" fmla="*/ 33 w 46"/>
                <a:gd name="T3" fmla="*/ 5 h 45"/>
                <a:gd name="T4" fmla="*/ 40 w 46"/>
                <a:gd name="T5" fmla="*/ 32 h 45"/>
                <a:gd name="T6" fmla="*/ 13 w 46"/>
                <a:gd name="T7" fmla="*/ 40 h 45"/>
                <a:gd name="T8" fmla="*/ 5 w 46"/>
                <a:gd name="T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5" y="12"/>
                  </a:moveTo>
                  <a:cubicBezTo>
                    <a:pt x="11" y="3"/>
                    <a:pt x="23" y="0"/>
                    <a:pt x="33" y="5"/>
                  </a:cubicBezTo>
                  <a:cubicBezTo>
                    <a:pt x="42" y="11"/>
                    <a:pt x="46" y="23"/>
                    <a:pt x="40" y="32"/>
                  </a:cubicBezTo>
                  <a:cubicBezTo>
                    <a:pt x="34" y="42"/>
                    <a:pt x="22" y="45"/>
                    <a:pt x="13" y="40"/>
                  </a:cubicBezTo>
                  <a:cubicBezTo>
                    <a:pt x="3" y="34"/>
                    <a:pt x="0" y="22"/>
                    <a:pt x="5" y="12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1" name="Freeform 141">
              <a:extLst>
                <a:ext uri="{FF2B5EF4-FFF2-40B4-BE49-F238E27FC236}">
                  <a16:creationId xmlns:a16="http://schemas.microsoft.com/office/drawing/2014/main" id="{D48214B4-5822-44D9-855C-3648005388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34000" y="1782763"/>
              <a:ext cx="168275" cy="173037"/>
            </a:xfrm>
            <a:custGeom>
              <a:avLst/>
              <a:gdLst>
                <a:gd name="T0" fmla="*/ 5 w 45"/>
                <a:gd name="T1" fmla="*/ 13 h 46"/>
                <a:gd name="T2" fmla="*/ 33 w 45"/>
                <a:gd name="T3" fmla="*/ 6 h 46"/>
                <a:gd name="T4" fmla="*/ 40 w 45"/>
                <a:gd name="T5" fmla="*/ 33 h 46"/>
                <a:gd name="T6" fmla="*/ 13 w 45"/>
                <a:gd name="T7" fmla="*/ 40 h 46"/>
                <a:gd name="T8" fmla="*/ 5 w 45"/>
                <a:gd name="T9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5" y="13"/>
                  </a:moveTo>
                  <a:cubicBezTo>
                    <a:pt x="11" y="3"/>
                    <a:pt x="23" y="0"/>
                    <a:pt x="33" y="6"/>
                  </a:cubicBezTo>
                  <a:cubicBezTo>
                    <a:pt x="42" y="11"/>
                    <a:pt x="45" y="23"/>
                    <a:pt x="40" y="33"/>
                  </a:cubicBezTo>
                  <a:cubicBezTo>
                    <a:pt x="34" y="43"/>
                    <a:pt x="22" y="46"/>
                    <a:pt x="13" y="40"/>
                  </a:cubicBezTo>
                  <a:cubicBezTo>
                    <a:pt x="3" y="35"/>
                    <a:pt x="0" y="23"/>
                    <a:pt x="5" y="13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2" name="Freeform 142">
              <a:extLst>
                <a:ext uri="{FF2B5EF4-FFF2-40B4-BE49-F238E27FC236}">
                  <a16:creationId xmlns:a16="http://schemas.microsoft.com/office/drawing/2014/main" id="{854445BB-BA37-4AED-B518-2DEDF65B2D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90963" y="5435600"/>
              <a:ext cx="333375" cy="325437"/>
            </a:xfrm>
            <a:custGeom>
              <a:avLst/>
              <a:gdLst>
                <a:gd name="T0" fmla="*/ 3 w 89"/>
                <a:gd name="T1" fmla="*/ 31 h 87"/>
                <a:gd name="T2" fmla="*/ 76 w 89"/>
                <a:gd name="T3" fmla="*/ 28 h 87"/>
                <a:gd name="T4" fmla="*/ 46 w 89"/>
                <a:gd name="T5" fmla="*/ 84 h 87"/>
                <a:gd name="T6" fmla="*/ 0 w 89"/>
                <a:gd name="T7" fmla="*/ 45 h 87"/>
                <a:gd name="T8" fmla="*/ 3 w 89"/>
                <a:gd name="T9" fmla="*/ 3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7">
                  <a:moveTo>
                    <a:pt x="3" y="31"/>
                  </a:moveTo>
                  <a:cubicBezTo>
                    <a:pt x="16" y="1"/>
                    <a:pt x="60" y="0"/>
                    <a:pt x="76" y="28"/>
                  </a:cubicBezTo>
                  <a:cubicBezTo>
                    <a:pt x="89" y="53"/>
                    <a:pt x="72" y="80"/>
                    <a:pt x="46" y="84"/>
                  </a:cubicBezTo>
                  <a:cubicBezTo>
                    <a:pt x="23" y="87"/>
                    <a:pt x="0" y="69"/>
                    <a:pt x="0" y="45"/>
                  </a:cubicBezTo>
                  <a:cubicBezTo>
                    <a:pt x="0" y="40"/>
                    <a:pt x="1" y="35"/>
                    <a:pt x="3" y="31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3" name="Freeform 143">
              <a:extLst>
                <a:ext uri="{FF2B5EF4-FFF2-40B4-BE49-F238E27FC236}">
                  <a16:creationId xmlns:a16="http://schemas.microsoft.com/office/drawing/2014/main" id="{477E2760-5D12-4D5D-A7DA-FD604FF175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40300" y="1576388"/>
              <a:ext cx="333375" cy="327025"/>
            </a:xfrm>
            <a:custGeom>
              <a:avLst/>
              <a:gdLst>
                <a:gd name="T0" fmla="*/ 3 w 89"/>
                <a:gd name="T1" fmla="*/ 31 h 87"/>
                <a:gd name="T2" fmla="*/ 76 w 89"/>
                <a:gd name="T3" fmla="*/ 28 h 87"/>
                <a:gd name="T4" fmla="*/ 47 w 89"/>
                <a:gd name="T5" fmla="*/ 84 h 87"/>
                <a:gd name="T6" fmla="*/ 0 w 89"/>
                <a:gd name="T7" fmla="*/ 46 h 87"/>
                <a:gd name="T8" fmla="*/ 3 w 89"/>
                <a:gd name="T9" fmla="*/ 3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7">
                  <a:moveTo>
                    <a:pt x="3" y="31"/>
                  </a:moveTo>
                  <a:cubicBezTo>
                    <a:pt x="16" y="1"/>
                    <a:pt x="60" y="0"/>
                    <a:pt x="76" y="28"/>
                  </a:cubicBezTo>
                  <a:cubicBezTo>
                    <a:pt x="89" y="53"/>
                    <a:pt x="72" y="80"/>
                    <a:pt x="47" y="84"/>
                  </a:cubicBezTo>
                  <a:cubicBezTo>
                    <a:pt x="23" y="87"/>
                    <a:pt x="0" y="69"/>
                    <a:pt x="0" y="46"/>
                  </a:cubicBezTo>
                  <a:cubicBezTo>
                    <a:pt x="0" y="41"/>
                    <a:pt x="1" y="36"/>
                    <a:pt x="3" y="31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4" name="Freeform 144">
              <a:extLst>
                <a:ext uri="{FF2B5EF4-FFF2-40B4-BE49-F238E27FC236}">
                  <a16:creationId xmlns:a16="http://schemas.microsoft.com/office/drawing/2014/main" id="{BE8DA16A-92DE-4CB0-8281-B58D224CD1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62400" y="5510213"/>
              <a:ext cx="168275" cy="168275"/>
            </a:xfrm>
            <a:custGeom>
              <a:avLst/>
              <a:gdLst>
                <a:gd name="T0" fmla="*/ 4 w 45"/>
                <a:gd name="T1" fmla="*/ 15 h 45"/>
                <a:gd name="T2" fmla="*/ 29 w 45"/>
                <a:gd name="T3" fmla="*/ 4 h 45"/>
                <a:gd name="T4" fmla="*/ 41 w 45"/>
                <a:gd name="T5" fmla="*/ 29 h 45"/>
                <a:gd name="T6" fmla="*/ 15 w 45"/>
                <a:gd name="T7" fmla="*/ 41 h 45"/>
                <a:gd name="T8" fmla="*/ 4 w 45"/>
                <a:gd name="T9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" y="15"/>
                  </a:moveTo>
                  <a:cubicBezTo>
                    <a:pt x="7" y="5"/>
                    <a:pt x="19" y="0"/>
                    <a:pt x="29" y="4"/>
                  </a:cubicBezTo>
                  <a:cubicBezTo>
                    <a:pt x="40" y="7"/>
                    <a:pt x="45" y="19"/>
                    <a:pt x="41" y="29"/>
                  </a:cubicBezTo>
                  <a:cubicBezTo>
                    <a:pt x="37" y="40"/>
                    <a:pt x="26" y="45"/>
                    <a:pt x="15" y="41"/>
                  </a:cubicBezTo>
                  <a:cubicBezTo>
                    <a:pt x="5" y="37"/>
                    <a:pt x="0" y="26"/>
                    <a:pt x="4" y="15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5" name="Freeform 145">
              <a:extLst>
                <a:ext uri="{FF2B5EF4-FFF2-40B4-BE49-F238E27FC236}">
                  <a16:creationId xmlns:a16="http://schemas.microsoft.com/office/drawing/2014/main" id="{9CF81CAC-BDDA-4C32-8CCB-B52CDA1E81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08563" y="1663700"/>
              <a:ext cx="168275" cy="168275"/>
            </a:xfrm>
            <a:custGeom>
              <a:avLst/>
              <a:gdLst>
                <a:gd name="T0" fmla="*/ 4 w 45"/>
                <a:gd name="T1" fmla="*/ 16 h 45"/>
                <a:gd name="T2" fmla="*/ 29 w 45"/>
                <a:gd name="T3" fmla="*/ 4 h 45"/>
                <a:gd name="T4" fmla="*/ 41 w 45"/>
                <a:gd name="T5" fmla="*/ 30 h 45"/>
                <a:gd name="T6" fmla="*/ 16 w 45"/>
                <a:gd name="T7" fmla="*/ 42 h 45"/>
                <a:gd name="T8" fmla="*/ 4 w 45"/>
                <a:gd name="T9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" y="16"/>
                  </a:moveTo>
                  <a:cubicBezTo>
                    <a:pt x="7" y="6"/>
                    <a:pt x="19" y="0"/>
                    <a:pt x="29" y="4"/>
                  </a:cubicBezTo>
                  <a:cubicBezTo>
                    <a:pt x="40" y="8"/>
                    <a:pt x="45" y="19"/>
                    <a:pt x="41" y="30"/>
                  </a:cubicBezTo>
                  <a:cubicBezTo>
                    <a:pt x="37" y="40"/>
                    <a:pt x="26" y="45"/>
                    <a:pt x="16" y="42"/>
                  </a:cubicBezTo>
                  <a:cubicBezTo>
                    <a:pt x="5" y="38"/>
                    <a:pt x="0" y="26"/>
                    <a:pt x="4" y="1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6" name="Freeform 146">
              <a:extLst>
                <a:ext uri="{FF2B5EF4-FFF2-40B4-BE49-F238E27FC236}">
                  <a16:creationId xmlns:a16="http://schemas.microsoft.com/office/drawing/2014/main" id="{809C5E3A-EB48-4074-87E0-CD1207FA27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32275" y="5487988"/>
              <a:ext cx="336550" cy="341312"/>
            </a:xfrm>
            <a:custGeom>
              <a:avLst/>
              <a:gdLst>
                <a:gd name="T0" fmla="*/ 2 w 90"/>
                <a:gd name="T1" fmla="*/ 40 h 91"/>
                <a:gd name="T2" fmla="*/ 73 w 90"/>
                <a:gd name="T3" fmla="*/ 25 h 91"/>
                <a:gd name="T4" fmla="*/ 53 w 90"/>
                <a:gd name="T5" fmla="*/ 85 h 91"/>
                <a:gd name="T6" fmla="*/ 1 w 90"/>
                <a:gd name="T7" fmla="*/ 55 h 91"/>
                <a:gd name="T8" fmla="*/ 2 w 90"/>
                <a:gd name="T9" fmla="*/ 4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2" y="40"/>
                  </a:moveTo>
                  <a:cubicBezTo>
                    <a:pt x="9" y="8"/>
                    <a:pt x="52" y="0"/>
                    <a:pt x="73" y="25"/>
                  </a:cubicBezTo>
                  <a:cubicBezTo>
                    <a:pt x="90" y="47"/>
                    <a:pt x="78" y="77"/>
                    <a:pt x="53" y="85"/>
                  </a:cubicBezTo>
                  <a:cubicBezTo>
                    <a:pt x="31" y="91"/>
                    <a:pt x="5" y="78"/>
                    <a:pt x="1" y="55"/>
                  </a:cubicBezTo>
                  <a:cubicBezTo>
                    <a:pt x="0" y="50"/>
                    <a:pt x="0" y="45"/>
                    <a:pt x="2" y="4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7" name="Freeform 147">
              <a:extLst>
                <a:ext uri="{FF2B5EF4-FFF2-40B4-BE49-F238E27FC236}">
                  <a16:creationId xmlns:a16="http://schemas.microsoft.com/office/drawing/2014/main" id="{EE49250B-D098-481C-A9C4-F365309837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98988" y="1504950"/>
              <a:ext cx="333375" cy="346075"/>
            </a:xfrm>
            <a:custGeom>
              <a:avLst/>
              <a:gdLst>
                <a:gd name="T0" fmla="*/ 1 w 89"/>
                <a:gd name="T1" fmla="*/ 40 h 92"/>
                <a:gd name="T2" fmla="*/ 72 w 89"/>
                <a:gd name="T3" fmla="*/ 25 h 92"/>
                <a:gd name="T4" fmla="*/ 53 w 89"/>
                <a:gd name="T5" fmla="*/ 85 h 92"/>
                <a:gd name="T6" fmla="*/ 0 w 89"/>
                <a:gd name="T7" fmla="*/ 55 h 92"/>
                <a:gd name="T8" fmla="*/ 1 w 89"/>
                <a:gd name="T9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2">
                  <a:moveTo>
                    <a:pt x="1" y="40"/>
                  </a:moveTo>
                  <a:cubicBezTo>
                    <a:pt x="8" y="8"/>
                    <a:pt x="52" y="0"/>
                    <a:pt x="72" y="25"/>
                  </a:cubicBezTo>
                  <a:cubicBezTo>
                    <a:pt x="89" y="47"/>
                    <a:pt x="77" y="77"/>
                    <a:pt x="53" y="85"/>
                  </a:cubicBezTo>
                  <a:cubicBezTo>
                    <a:pt x="30" y="92"/>
                    <a:pt x="4" y="78"/>
                    <a:pt x="0" y="55"/>
                  </a:cubicBezTo>
                  <a:cubicBezTo>
                    <a:pt x="0" y="50"/>
                    <a:pt x="0" y="45"/>
                    <a:pt x="1" y="4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8" name="Freeform 148">
              <a:extLst>
                <a:ext uri="{FF2B5EF4-FFF2-40B4-BE49-F238E27FC236}">
                  <a16:creationId xmlns:a16="http://schemas.microsoft.com/office/drawing/2014/main" id="{719FF0DD-0480-42EF-B483-8747CD01AC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06888" y="5573713"/>
              <a:ext cx="160338" cy="161925"/>
            </a:xfrm>
            <a:custGeom>
              <a:avLst/>
              <a:gdLst>
                <a:gd name="T0" fmla="*/ 1 w 43"/>
                <a:gd name="T1" fmla="*/ 18 h 43"/>
                <a:gd name="T2" fmla="*/ 25 w 43"/>
                <a:gd name="T3" fmla="*/ 2 h 43"/>
                <a:gd name="T4" fmla="*/ 41 w 43"/>
                <a:gd name="T5" fmla="*/ 25 h 43"/>
                <a:gd name="T6" fmla="*/ 18 w 43"/>
                <a:gd name="T7" fmla="*/ 41 h 43"/>
                <a:gd name="T8" fmla="*/ 1 w 43"/>
                <a:gd name="T9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1" y="18"/>
                  </a:moveTo>
                  <a:cubicBezTo>
                    <a:pt x="3" y="7"/>
                    <a:pt x="14" y="0"/>
                    <a:pt x="25" y="2"/>
                  </a:cubicBezTo>
                  <a:cubicBezTo>
                    <a:pt x="36" y="4"/>
                    <a:pt x="43" y="14"/>
                    <a:pt x="41" y="25"/>
                  </a:cubicBezTo>
                  <a:cubicBezTo>
                    <a:pt x="39" y="36"/>
                    <a:pt x="29" y="43"/>
                    <a:pt x="18" y="41"/>
                  </a:cubicBezTo>
                  <a:cubicBezTo>
                    <a:pt x="7" y="39"/>
                    <a:pt x="0" y="29"/>
                    <a:pt x="1" y="18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9" name="Freeform 149">
              <a:extLst>
                <a:ext uri="{FF2B5EF4-FFF2-40B4-BE49-F238E27FC236}">
                  <a16:creationId xmlns:a16="http://schemas.microsoft.com/office/drawing/2014/main" id="{E30A8A79-99C2-40B4-BB10-0DC2E63E966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67250" y="1606550"/>
              <a:ext cx="165100" cy="161925"/>
            </a:xfrm>
            <a:custGeom>
              <a:avLst/>
              <a:gdLst>
                <a:gd name="T0" fmla="*/ 2 w 44"/>
                <a:gd name="T1" fmla="*/ 18 h 43"/>
                <a:gd name="T2" fmla="*/ 25 w 44"/>
                <a:gd name="T3" fmla="*/ 2 h 43"/>
                <a:gd name="T4" fmla="*/ 42 w 44"/>
                <a:gd name="T5" fmla="*/ 25 h 43"/>
                <a:gd name="T6" fmla="*/ 18 w 44"/>
                <a:gd name="T7" fmla="*/ 41 h 43"/>
                <a:gd name="T8" fmla="*/ 2 w 44"/>
                <a:gd name="T9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2" y="18"/>
                  </a:moveTo>
                  <a:cubicBezTo>
                    <a:pt x="4" y="7"/>
                    <a:pt x="14" y="0"/>
                    <a:pt x="25" y="2"/>
                  </a:cubicBezTo>
                  <a:cubicBezTo>
                    <a:pt x="36" y="4"/>
                    <a:pt x="44" y="14"/>
                    <a:pt x="42" y="25"/>
                  </a:cubicBezTo>
                  <a:cubicBezTo>
                    <a:pt x="40" y="36"/>
                    <a:pt x="29" y="43"/>
                    <a:pt x="18" y="41"/>
                  </a:cubicBezTo>
                  <a:cubicBezTo>
                    <a:pt x="8" y="39"/>
                    <a:pt x="0" y="29"/>
                    <a:pt x="2" y="18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0" name="Freeform 150">
              <a:extLst>
                <a:ext uri="{FF2B5EF4-FFF2-40B4-BE49-F238E27FC236}">
                  <a16:creationId xmlns:a16="http://schemas.microsoft.com/office/drawing/2014/main" id="{66445904-E848-4B46-B0FE-49AE41BCAA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10025" y="1300163"/>
              <a:ext cx="334963" cy="352425"/>
            </a:xfrm>
            <a:custGeom>
              <a:avLst/>
              <a:gdLst>
                <a:gd name="T0" fmla="*/ 88 w 89"/>
                <a:gd name="T1" fmla="*/ 46 h 94"/>
                <a:gd name="T2" fmla="*/ 21 w 89"/>
                <a:gd name="T3" fmla="*/ 73 h 94"/>
                <a:gd name="T4" fmla="*/ 29 w 89"/>
                <a:gd name="T5" fmla="*/ 10 h 94"/>
                <a:gd name="T6" fmla="*/ 86 w 89"/>
                <a:gd name="T7" fmla="*/ 31 h 94"/>
                <a:gd name="T8" fmla="*/ 88 w 89"/>
                <a:gd name="T9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4">
                  <a:moveTo>
                    <a:pt x="88" y="46"/>
                  </a:moveTo>
                  <a:cubicBezTo>
                    <a:pt x="87" y="78"/>
                    <a:pt x="45" y="94"/>
                    <a:pt x="21" y="73"/>
                  </a:cubicBezTo>
                  <a:cubicBezTo>
                    <a:pt x="0" y="54"/>
                    <a:pt x="7" y="22"/>
                    <a:pt x="29" y="10"/>
                  </a:cubicBezTo>
                  <a:cubicBezTo>
                    <a:pt x="50" y="0"/>
                    <a:pt x="78" y="8"/>
                    <a:pt x="86" y="31"/>
                  </a:cubicBezTo>
                  <a:cubicBezTo>
                    <a:pt x="88" y="35"/>
                    <a:pt x="89" y="40"/>
                    <a:pt x="88" y="4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1" name="Oval 151">
              <a:extLst>
                <a:ext uri="{FF2B5EF4-FFF2-40B4-BE49-F238E27FC236}">
                  <a16:creationId xmlns:a16="http://schemas.microsoft.com/office/drawing/2014/main" id="{D7FEB900-5124-46C0-B165-3E89D2CDF13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14800" y="1404938"/>
              <a:ext cx="150813" cy="149225"/>
            </a:xfrm>
            <a:prstGeom prst="ellipse">
              <a:avLst/>
            </a:prstGeom>
            <a:grpFill/>
            <a:ln w="12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2" name="Freeform 152">
              <a:extLst>
                <a:ext uri="{FF2B5EF4-FFF2-40B4-BE49-F238E27FC236}">
                  <a16:creationId xmlns:a16="http://schemas.microsoft.com/office/drawing/2014/main" id="{DD2DC26C-6AE1-4DD3-A53C-7FCDCB2D2A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60913" y="5713413"/>
              <a:ext cx="333375" cy="352425"/>
            </a:xfrm>
            <a:custGeom>
              <a:avLst/>
              <a:gdLst>
                <a:gd name="T0" fmla="*/ 88 w 89"/>
                <a:gd name="T1" fmla="*/ 46 h 94"/>
                <a:gd name="T2" fmla="*/ 21 w 89"/>
                <a:gd name="T3" fmla="*/ 73 h 94"/>
                <a:gd name="T4" fmla="*/ 29 w 89"/>
                <a:gd name="T5" fmla="*/ 10 h 94"/>
                <a:gd name="T6" fmla="*/ 86 w 89"/>
                <a:gd name="T7" fmla="*/ 31 h 94"/>
                <a:gd name="T8" fmla="*/ 88 w 89"/>
                <a:gd name="T9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4">
                  <a:moveTo>
                    <a:pt x="88" y="46"/>
                  </a:moveTo>
                  <a:cubicBezTo>
                    <a:pt x="87" y="78"/>
                    <a:pt x="45" y="94"/>
                    <a:pt x="21" y="73"/>
                  </a:cubicBezTo>
                  <a:cubicBezTo>
                    <a:pt x="0" y="54"/>
                    <a:pt x="7" y="22"/>
                    <a:pt x="29" y="10"/>
                  </a:cubicBezTo>
                  <a:cubicBezTo>
                    <a:pt x="50" y="0"/>
                    <a:pt x="78" y="9"/>
                    <a:pt x="86" y="31"/>
                  </a:cubicBezTo>
                  <a:cubicBezTo>
                    <a:pt x="88" y="35"/>
                    <a:pt x="89" y="40"/>
                    <a:pt x="88" y="4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3" name="Oval 153">
              <a:extLst>
                <a:ext uri="{FF2B5EF4-FFF2-40B4-BE49-F238E27FC236}">
                  <a16:creationId xmlns:a16="http://schemas.microsoft.com/office/drawing/2014/main" id="{418581DF-A488-40A7-A988-A6779572C2C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65688" y="5818188"/>
              <a:ext cx="149225" cy="149225"/>
            </a:xfrm>
            <a:prstGeom prst="ellipse">
              <a:avLst/>
            </a:prstGeom>
            <a:grpFill/>
            <a:ln w="12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4" name="Freeform 154">
              <a:extLst>
                <a:ext uri="{FF2B5EF4-FFF2-40B4-BE49-F238E27FC236}">
                  <a16:creationId xmlns:a16="http://schemas.microsoft.com/office/drawing/2014/main" id="{7A3478B9-4FBC-41AE-B72E-E43D35207F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3313" y="1397000"/>
              <a:ext cx="333375" cy="352425"/>
            </a:xfrm>
            <a:custGeom>
              <a:avLst/>
              <a:gdLst>
                <a:gd name="T0" fmla="*/ 85 w 89"/>
                <a:gd name="T1" fmla="*/ 39 h 94"/>
                <a:gd name="T2" fmla="*/ 23 w 89"/>
                <a:gd name="T3" fmla="*/ 77 h 94"/>
                <a:gd name="T4" fmla="*/ 21 w 89"/>
                <a:gd name="T5" fmla="*/ 14 h 94"/>
                <a:gd name="T6" fmla="*/ 80 w 89"/>
                <a:gd name="T7" fmla="*/ 25 h 94"/>
                <a:gd name="T8" fmla="*/ 85 w 89"/>
                <a:gd name="T9" fmla="*/ 3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4">
                  <a:moveTo>
                    <a:pt x="85" y="39"/>
                  </a:moveTo>
                  <a:cubicBezTo>
                    <a:pt x="89" y="71"/>
                    <a:pt x="51" y="94"/>
                    <a:pt x="23" y="77"/>
                  </a:cubicBezTo>
                  <a:cubicBezTo>
                    <a:pt x="0" y="62"/>
                    <a:pt x="1" y="30"/>
                    <a:pt x="21" y="14"/>
                  </a:cubicBezTo>
                  <a:cubicBezTo>
                    <a:pt x="40" y="0"/>
                    <a:pt x="69" y="4"/>
                    <a:pt x="80" y="25"/>
                  </a:cubicBezTo>
                  <a:cubicBezTo>
                    <a:pt x="83" y="29"/>
                    <a:pt x="85" y="34"/>
                    <a:pt x="85" y="39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5" name="Freeform 155">
              <a:extLst>
                <a:ext uri="{FF2B5EF4-FFF2-40B4-BE49-F238E27FC236}">
                  <a16:creationId xmlns:a16="http://schemas.microsoft.com/office/drawing/2014/main" id="{64DEDD4B-397A-4DDC-ACA0-56812CD2DD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36975" y="1493838"/>
              <a:ext cx="160338" cy="161925"/>
            </a:xfrm>
            <a:custGeom>
              <a:avLst/>
              <a:gdLst>
                <a:gd name="T0" fmla="*/ 41 w 43"/>
                <a:gd name="T1" fmla="*/ 18 h 43"/>
                <a:gd name="T2" fmla="*/ 25 w 43"/>
                <a:gd name="T3" fmla="*/ 41 h 43"/>
                <a:gd name="T4" fmla="*/ 1 w 43"/>
                <a:gd name="T5" fmla="*/ 25 h 43"/>
                <a:gd name="T6" fmla="*/ 18 w 43"/>
                <a:gd name="T7" fmla="*/ 2 h 43"/>
                <a:gd name="T8" fmla="*/ 41 w 43"/>
                <a:gd name="T9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1" y="18"/>
                  </a:moveTo>
                  <a:cubicBezTo>
                    <a:pt x="43" y="29"/>
                    <a:pt x="36" y="40"/>
                    <a:pt x="25" y="41"/>
                  </a:cubicBezTo>
                  <a:cubicBezTo>
                    <a:pt x="14" y="43"/>
                    <a:pt x="3" y="36"/>
                    <a:pt x="1" y="25"/>
                  </a:cubicBezTo>
                  <a:cubicBezTo>
                    <a:pt x="0" y="14"/>
                    <a:pt x="7" y="4"/>
                    <a:pt x="18" y="2"/>
                  </a:cubicBezTo>
                  <a:cubicBezTo>
                    <a:pt x="29" y="0"/>
                    <a:pt x="39" y="7"/>
                    <a:pt x="41" y="18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6" name="Freeform 156">
              <a:extLst>
                <a:ext uri="{FF2B5EF4-FFF2-40B4-BE49-F238E27FC236}">
                  <a16:creationId xmlns:a16="http://schemas.microsoft.com/office/drawing/2014/main" id="{770F0E46-A6D9-4D4F-8512-891C448FDA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46675" y="5614988"/>
              <a:ext cx="338138" cy="349250"/>
            </a:xfrm>
            <a:custGeom>
              <a:avLst/>
              <a:gdLst>
                <a:gd name="T0" fmla="*/ 85 w 90"/>
                <a:gd name="T1" fmla="*/ 38 h 93"/>
                <a:gd name="T2" fmla="*/ 24 w 90"/>
                <a:gd name="T3" fmla="*/ 77 h 93"/>
                <a:gd name="T4" fmla="*/ 21 w 90"/>
                <a:gd name="T5" fmla="*/ 14 h 93"/>
                <a:gd name="T6" fmla="*/ 81 w 90"/>
                <a:gd name="T7" fmla="*/ 24 h 93"/>
                <a:gd name="T8" fmla="*/ 85 w 90"/>
                <a:gd name="T9" fmla="*/ 3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3">
                  <a:moveTo>
                    <a:pt x="85" y="38"/>
                  </a:moveTo>
                  <a:cubicBezTo>
                    <a:pt x="90" y="70"/>
                    <a:pt x="51" y="93"/>
                    <a:pt x="24" y="77"/>
                  </a:cubicBezTo>
                  <a:cubicBezTo>
                    <a:pt x="0" y="62"/>
                    <a:pt x="1" y="30"/>
                    <a:pt x="21" y="14"/>
                  </a:cubicBezTo>
                  <a:cubicBezTo>
                    <a:pt x="40" y="0"/>
                    <a:pt x="69" y="4"/>
                    <a:pt x="81" y="24"/>
                  </a:cubicBezTo>
                  <a:cubicBezTo>
                    <a:pt x="83" y="28"/>
                    <a:pt x="85" y="33"/>
                    <a:pt x="85" y="38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7" name="Freeform 157">
              <a:extLst>
                <a:ext uri="{FF2B5EF4-FFF2-40B4-BE49-F238E27FC236}">
                  <a16:creationId xmlns:a16="http://schemas.microsoft.com/office/drawing/2014/main" id="{0850BFA0-B6E3-4B1B-8360-EC04B75541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40338" y="5713413"/>
              <a:ext cx="161925" cy="160337"/>
            </a:xfrm>
            <a:custGeom>
              <a:avLst/>
              <a:gdLst>
                <a:gd name="T0" fmla="*/ 41 w 43"/>
                <a:gd name="T1" fmla="*/ 18 h 43"/>
                <a:gd name="T2" fmla="*/ 25 w 43"/>
                <a:gd name="T3" fmla="*/ 41 h 43"/>
                <a:gd name="T4" fmla="*/ 2 w 43"/>
                <a:gd name="T5" fmla="*/ 25 h 43"/>
                <a:gd name="T6" fmla="*/ 18 w 43"/>
                <a:gd name="T7" fmla="*/ 2 h 43"/>
                <a:gd name="T8" fmla="*/ 41 w 43"/>
                <a:gd name="T9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1" y="18"/>
                  </a:moveTo>
                  <a:cubicBezTo>
                    <a:pt x="43" y="29"/>
                    <a:pt x="36" y="39"/>
                    <a:pt x="25" y="41"/>
                  </a:cubicBezTo>
                  <a:cubicBezTo>
                    <a:pt x="14" y="43"/>
                    <a:pt x="4" y="36"/>
                    <a:pt x="2" y="25"/>
                  </a:cubicBezTo>
                  <a:cubicBezTo>
                    <a:pt x="0" y="14"/>
                    <a:pt x="7" y="3"/>
                    <a:pt x="18" y="2"/>
                  </a:cubicBezTo>
                  <a:cubicBezTo>
                    <a:pt x="29" y="0"/>
                    <a:pt x="39" y="7"/>
                    <a:pt x="41" y="18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8" name="Freeform 158">
              <a:extLst>
                <a:ext uri="{FF2B5EF4-FFF2-40B4-BE49-F238E27FC236}">
                  <a16:creationId xmlns:a16="http://schemas.microsoft.com/office/drawing/2014/main" id="{023D20EA-B481-43D0-A2A2-892C7C05A7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86125" y="1562100"/>
              <a:ext cx="352425" cy="341312"/>
            </a:xfrm>
            <a:custGeom>
              <a:avLst/>
              <a:gdLst>
                <a:gd name="T0" fmla="*/ 84 w 94"/>
                <a:gd name="T1" fmla="*/ 31 h 91"/>
                <a:gd name="T2" fmla="*/ 30 w 94"/>
                <a:gd name="T3" fmla="*/ 80 h 91"/>
                <a:gd name="T4" fmla="*/ 17 w 94"/>
                <a:gd name="T5" fmla="*/ 18 h 91"/>
                <a:gd name="T6" fmla="*/ 77 w 94"/>
                <a:gd name="T7" fmla="*/ 18 h 91"/>
                <a:gd name="T8" fmla="*/ 84 w 94"/>
                <a:gd name="T9" fmla="*/ 3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1">
                  <a:moveTo>
                    <a:pt x="84" y="31"/>
                  </a:moveTo>
                  <a:cubicBezTo>
                    <a:pt x="94" y="62"/>
                    <a:pt x="60" y="91"/>
                    <a:pt x="30" y="80"/>
                  </a:cubicBezTo>
                  <a:cubicBezTo>
                    <a:pt x="4" y="69"/>
                    <a:pt x="0" y="38"/>
                    <a:pt x="17" y="18"/>
                  </a:cubicBezTo>
                  <a:cubicBezTo>
                    <a:pt x="33" y="1"/>
                    <a:pt x="62" y="0"/>
                    <a:pt x="77" y="18"/>
                  </a:cubicBezTo>
                  <a:cubicBezTo>
                    <a:pt x="80" y="22"/>
                    <a:pt x="83" y="26"/>
                    <a:pt x="84" y="31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9" name="Freeform 159">
              <a:extLst>
                <a:ext uri="{FF2B5EF4-FFF2-40B4-BE49-F238E27FC236}">
                  <a16:creationId xmlns:a16="http://schemas.microsoft.com/office/drawing/2014/main" id="{A6D10180-FABC-4994-BB04-912F09C6CD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9788" y="1652588"/>
              <a:ext cx="169863" cy="171450"/>
            </a:xfrm>
            <a:custGeom>
              <a:avLst/>
              <a:gdLst>
                <a:gd name="T0" fmla="*/ 41 w 45"/>
                <a:gd name="T1" fmla="*/ 16 h 46"/>
                <a:gd name="T2" fmla="*/ 29 w 45"/>
                <a:gd name="T3" fmla="*/ 42 h 46"/>
                <a:gd name="T4" fmla="*/ 3 w 45"/>
                <a:gd name="T5" fmla="*/ 30 h 46"/>
                <a:gd name="T6" fmla="*/ 15 w 45"/>
                <a:gd name="T7" fmla="*/ 4 h 46"/>
                <a:gd name="T8" fmla="*/ 41 w 45"/>
                <a:gd name="T9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41" y="16"/>
                  </a:moveTo>
                  <a:cubicBezTo>
                    <a:pt x="45" y="27"/>
                    <a:pt x="39" y="38"/>
                    <a:pt x="29" y="42"/>
                  </a:cubicBezTo>
                  <a:cubicBezTo>
                    <a:pt x="19" y="46"/>
                    <a:pt x="7" y="40"/>
                    <a:pt x="3" y="30"/>
                  </a:cubicBezTo>
                  <a:cubicBezTo>
                    <a:pt x="0" y="19"/>
                    <a:pt x="5" y="8"/>
                    <a:pt x="15" y="4"/>
                  </a:cubicBezTo>
                  <a:cubicBezTo>
                    <a:pt x="26" y="0"/>
                    <a:pt x="37" y="6"/>
                    <a:pt x="41" y="1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0" name="Freeform 160">
              <a:extLst>
                <a:ext uri="{FF2B5EF4-FFF2-40B4-BE49-F238E27FC236}">
                  <a16:creationId xmlns:a16="http://schemas.microsoft.com/office/drawing/2014/main" id="{B5273270-6DDE-4C33-A7AB-C30C8BDA77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99100" y="5454650"/>
              <a:ext cx="352425" cy="341312"/>
            </a:xfrm>
            <a:custGeom>
              <a:avLst/>
              <a:gdLst>
                <a:gd name="T0" fmla="*/ 85 w 94"/>
                <a:gd name="T1" fmla="*/ 31 h 91"/>
                <a:gd name="T2" fmla="*/ 30 w 94"/>
                <a:gd name="T3" fmla="*/ 80 h 91"/>
                <a:gd name="T4" fmla="*/ 17 w 94"/>
                <a:gd name="T5" fmla="*/ 18 h 91"/>
                <a:gd name="T6" fmla="*/ 77 w 94"/>
                <a:gd name="T7" fmla="*/ 18 h 91"/>
                <a:gd name="T8" fmla="*/ 85 w 94"/>
                <a:gd name="T9" fmla="*/ 3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1">
                  <a:moveTo>
                    <a:pt x="85" y="31"/>
                  </a:moveTo>
                  <a:cubicBezTo>
                    <a:pt x="94" y="62"/>
                    <a:pt x="60" y="91"/>
                    <a:pt x="30" y="80"/>
                  </a:cubicBezTo>
                  <a:cubicBezTo>
                    <a:pt x="4" y="69"/>
                    <a:pt x="0" y="37"/>
                    <a:pt x="17" y="18"/>
                  </a:cubicBezTo>
                  <a:cubicBezTo>
                    <a:pt x="33" y="1"/>
                    <a:pt x="62" y="0"/>
                    <a:pt x="77" y="18"/>
                  </a:cubicBezTo>
                  <a:cubicBezTo>
                    <a:pt x="81" y="22"/>
                    <a:pt x="83" y="26"/>
                    <a:pt x="85" y="31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1" name="Freeform 161">
              <a:extLst>
                <a:ext uri="{FF2B5EF4-FFF2-40B4-BE49-F238E27FC236}">
                  <a16:creationId xmlns:a16="http://schemas.microsoft.com/office/drawing/2014/main" id="{48FDC847-164F-4BF5-AB7A-0F030B9EDD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92763" y="5543550"/>
              <a:ext cx="168275" cy="169862"/>
            </a:xfrm>
            <a:custGeom>
              <a:avLst/>
              <a:gdLst>
                <a:gd name="T0" fmla="*/ 42 w 45"/>
                <a:gd name="T1" fmla="*/ 16 h 45"/>
                <a:gd name="T2" fmla="*/ 30 w 45"/>
                <a:gd name="T3" fmla="*/ 41 h 45"/>
                <a:gd name="T4" fmla="*/ 4 w 45"/>
                <a:gd name="T5" fmla="*/ 30 h 45"/>
                <a:gd name="T6" fmla="*/ 16 w 45"/>
                <a:gd name="T7" fmla="*/ 4 h 45"/>
                <a:gd name="T8" fmla="*/ 42 w 45"/>
                <a:gd name="T9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2" y="16"/>
                  </a:moveTo>
                  <a:cubicBezTo>
                    <a:pt x="45" y="26"/>
                    <a:pt x="40" y="38"/>
                    <a:pt x="30" y="41"/>
                  </a:cubicBezTo>
                  <a:cubicBezTo>
                    <a:pt x="19" y="45"/>
                    <a:pt x="8" y="40"/>
                    <a:pt x="4" y="30"/>
                  </a:cubicBezTo>
                  <a:cubicBezTo>
                    <a:pt x="0" y="19"/>
                    <a:pt x="5" y="8"/>
                    <a:pt x="16" y="4"/>
                  </a:cubicBezTo>
                  <a:cubicBezTo>
                    <a:pt x="26" y="0"/>
                    <a:pt x="38" y="5"/>
                    <a:pt x="42" y="1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2" name="Freeform 162">
              <a:extLst>
                <a:ext uri="{FF2B5EF4-FFF2-40B4-BE49-F238E27FC236}">
                  <a16:creationId xmlns:a16="http://schemas.microsoft.com/office/drawing/2014/main" id="{A8A76A54-114A-4F9F-BCED-ACA7F2234C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63863" y="1776413"/>
              <a:ext cx="363538" cy="336550"/>
            </a:xfrm>
            <a:custGeom>
              <a:avLst/>
              <a:gdLst>
                <a:gd name="T0" fmla="*/ 82 w 97"/>
                <a:gd name="T1" fmla="*/ 27 h 90"/>
                <a:gd name="T2" fmla="*/ 37 w 97"/>
                <a:gd name="T3" fmla="*/ 84 h 90"/>
                <a:gd name="T4" fmla="*/ 13 w 97"/>
                <a:gd name="T5" fmla="*/ 26 h 90"/>
                <a:gd name="T6" fmla="*/ 72 w 97"/>
                <a:gd name="T7" fmla="*/ 15 h 90"/>
                <a:gd name="T8" fmla="*/ 82 w 97"/>
                <a:gd name="T9" fmla="*/ 2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0">
                  <a:moveTo>
                    <a:pt x="82" y="27"/>
                  </a:moveTo>
                  <a:cubicBezTo>
                    <a:pt x="97" y="56"/>
                    <a:pt x="68" y="90"/>
                    <a:pt x="37" y="84"/>
                  </a:cubicBezTo>
                  <a:cubicBezTo>
                    <a:pt x="9" y="78"/>
                    <a:pt x="0" y="48"/>
                    <a:pt x="13" y="26"/>
                  </a:cubicBezTo>
                  <a:cubicBezTo>
                    <a:pt x="26" y="7"/>
                    <a:pt x="54" y="0"/>
                    <a:pt x="72" y="15"/>
                  </a:cubicBezTo>
                  <a:cubicBezTo>
                    <a:pt x="76" y="19"/>
                    <a:pt x="79" y="22"/>
                    <a:pt x="82" y="27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3" name="Freeform 163">
              <a:extLst>
                <a:ext uri="{FF2B5EF4-FFF2-40B4-BE49-F238E27FC236}">
                  <a16:creationId xmlns:a16="http://schemas.microsoft.com/office/drawing/2014/main" id="{8DD79726-813F-48BF-9624-D7913030C8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57525" y="1873250"/>
              <a:ext cx="173038" cy="173037"/>
            </a:xfrm>
            <a:custGeom>
              <a:avLst/>
              <a:gdLst>
                <a:gd name="T0" fmla="*/ 40 w 46"/>
                <a:gd name="T1" fmla="*/ 13 h 46"/>
                <a:gd name="T2" fmla="*/ 33 w 46"/>
                <a:gd name="T3" fmla="*/ 40 h 46"/>
                <a:gd name="T4" fmla="*/ 6 w 46"/>
                <a:gd name="T5" fmla="*/ 33 h 46"/>
                <a:gd name="T6" fmla="*/ 13 w 46"/>
                <a:gd name="T7" fmla="*/ 6 h 46"/>
                <a:gd name="T8" fmla="*/ 40 w 46"/>
                <a:gd name="T9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40" y="13"/>
                  </a:moveTo>
                  <a:cubicBezTo>
                    <a:pt x="46" y="22"/>
                    <a:pt x="43" y="35"/>
                    <a:pt x="33" y="40"/>
                  </a:cubicBezTo>
                  <a:cubicBezTo>
                    <a:pt x="24" y="46"/>
                    <a:pt x="11" y="42"/>
                    <a:pt x="6" y="33"/>
                  </a:cubicBezTo>
                  <a:cubicBezTo>
                    <a:pt x="0" y="23"/>
                    <a:pt x="4" y="11"/>
                    <a:pt x="13" y="6"/>
                  </a:cubicBezTo>
                  <a:cubicBezTo>
                    <a:pt x="23" y="0"/>
                    <a:pt x="35" y="3"/>
                    <a:pt x="40" y="13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4" name="Freeform 164">
              <a:extLst>
                <a:ext uri="{FF2B5EF4-FFF2-40B4-BE49-F238E27FC236}">
                  <a16:creationId xmlns:a16="http://schemas.microsoft.com/office/drawing/2014/main" id="{9C17BBDB-802F-4E8B-B32D-6A34A60AC7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18188" y="5226050"/>
              <a:ext cx="363538" cy="336550"/>
            </a:xfrm>
            <a:custGeom>
              <a:avLst/>
              <a:gdLst>
                <a:gd name="T0" fmla="*/ 82 w 97"/>
                <a:gd name="T1" fmla="*/ 27 h 90"/>
                <a:gd name="T2" fmla="*/ 38 w 97"/>
                <a:gd name="T3" fmla="*/ 84 h 90"/>
                <a:gd name="T4" fmla="*/ 14 w 97"/>
                <a:gd name="T5" fmla="*/ 25 h 90"/>
                <a:gd name="T6" fmla="*/ 73 w 97"/>
                <a:gd name="T7" fmla="*/ 15 h 90"/>
                <a:gd name="T8" fmla="*/ 82 w 97"/>
                <a:gd name="T9" fmla="*/ 2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0">
                  <a:moveTo>
                    <a:pt x="82" y="27"/>
                  </a:moveTo>
                  <a:cubicBezTo>
                    <a:pt x="97" y="55"/>
                    <a:pt x="69" y="90"/>
                    <a:pt x="38" y="84"/>
                  </a:cubicBezTo>
                  <a:cubicBezTo>
                    <a:pt x="10" y="78"/>
                    <a:pt x="0" y="47"/>
                    <a:pt x="14" y="25"/>
                  </a:cubicBezTo>
                  <a:cubicBezTo>
                    <a:pt x="27" y="6"/>
                    <a:pt x="55" y="0"/>
                    <a:pt x="73" y="15"/>
                  </a:cubicBezTo>
                  <a:cubicBezTo>
                    <a:pt x="77" y="18"/>
                    <a:pt x="80" y="22"/>
                    <a:pt x="82" y="27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5" name="Freeform 165">
              <a:extLst>
                <a:ext uri="{FF2B5EF4-FFF2-40B4-BE49-F238E27FC236}">
                  <a16:creationId xmlns:a16="http://schemas.microsoft.com/office/drawing/2014/main" id="{09F2A78D-EDDE-4338-A5A8-AED9E7079F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15025" y="5319713"/>
              <a:ext cx="173038" cy="171450"/>
            </a:xfrm>
            <a:custGeom>
              <a:avLst/>
              <a:gdLst>
                <a:gd name="T0" fmla="*/ 40 w 46"/>
                <a:gd name="T1" fmla="*/ 13 h 46"/>
                <a:gd name="T2" fmla="*/ 33 w 46"/>
                <a:gd name="T3" fmla="*/ 41 h 46"/>
                <a:gd name="T4" fmla="*/ 6 w 46"/>
                <a:gd name="T5" fmla="*/ 33 h 46"/>
                <a:gd name="T6" fmla="*/ 13 w 46"/>
                <a:gd name="T7" fmla="*/ 6 h 46"/>
                <a:gd name="T8" fmla="*/ 40 w 46"/>
                <a:gd name="T9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40" y="13"/>
                  </a:moveTo>
                  <a:cubicBezTo>
                    <a:pt x="46" y="23"/>
                    <a:pt x="42" y="35"/>
                    <a:pt x="33" y="41"/>
                  </a:cubicBezTo>
                  <a:cubicBezTo>
                    <a:pt x="23" y="46"/>
                    <a:pt x="11" y="43"/>
                    <a:pt x="6" y="33"/>
                  </a:cubicBezTo>
                  <a:cubicBezTo>
                    <a:pt x="0" y="24"/>
                    <a:pt x="3" y="11"/>
                    <a:pt x="13" y="6"/>
                  </a:cubicBezTo>
                  <a:cubicBezTo>
                    <a:pt x="22" y="0"/>
                    <a:pt x="35" y="4"/>
                    <a:pt x="40" y="13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6" name="Freeform 166">
              <a:extLst>
                <a:ext uri="{FF2B5EF4-FFF2-40B4-BE49-F238E27FC236}">
                  <a16:creationId xmlns:a16="http://schemas.microsoft.com/office/drawing/2014/main" id="{9A503E39-B606-4DD9-A712-0C24824B0C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90813" y="2049463"/>
              <a:ext cx="363538" cy="322262"/>
            </a:xfrm>
            <a:custGeom>
              <a:avLst/>
              <a:gdLst>
                <a:gd name="T0" fmla="*/ 77 w 97"/>
                <a:gd name="T1" fmla="*/ 21 h 86"/>
                <a:gd name="T2" fmla="*/ 43 w 97"/>
                <a:gd name="T3" fmla="*/ 86 h 86"/>
                <a:gd name="T4" fmla="*/ 9 w 97"/>
                <a:gd name="T5" fmla="*/ 32 h 86"/>
                <a:gd name="T6" fmla="*/ 66 w 97"/>
                <a:gd name="T7" fmla="*/ 11 h 86"/>
                <a:gd name="T8" fmla="*/ 77 w 97"/>
                <a:gd name="T9" fmla="*/ 2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86">
                  <a:moveTo>
                    <a:pt x="77" y="21"/>
                  </a:moveTo>
                  <a:cubicBezTo>
                    <a:pt x="97" y="47"/>
                    <a:pt x="75" y="86"/>
                    <a:pt x="43" y="86"/>
                  </a:cubicBezTo>
                  <a:cubicBezTo>
                    <a:pt x="14" y="84"/>
                    <a:pt x="0" y="56"/>
                    <a:pt x="9" y="32"/>
                  </a:cubicBezTo>
                  <a:cubicBezTo>
                    <a:pt x="18" y="11"/>
                    <a:pt x="45" y="0"/>
                    <a:pt x="66" y="11"/>
                  </a:cubicBezTo>
                  <a:cubicBezTo>
                    <a:pt x="70" y="14"/>
                    <a:pt x="74" y="17"/>
                    <a:pt x="77" y="21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7" name="Freeform 167">
              <a:extLst>
                <a:ext uri="{FF2B5EF4-FFF2-40B4-BE49-F238E27FC236}">
                  <a16:creationId xmlns:a16="http://schemas.microsoft.com/office/drawing/2014/main" id="{8F8FD618-AD80-4A4D-836D-939B06794A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84475" y="2146300"/>
              <a:ext cx="168275" cy="169862"/>
            </a:xfrm>
            <a:custGeom>
              <a:avLst/>
              <a:gdLst>
                <a:gd name="T0" fmla="*/ 38 w 45"/>
                <a:gd name="T1" fmla="*/ 10 h 45"/>
                <a:gd name="T2" fmla="*/ 35 w 45"/>
                <a:gd name="T3" fmla="*/ 38 h 45"/>
                <a:gd name="T4" fmla="*/ 7 w 45"/>
                <a:gd name="T5" fmla="*/ 36 h 45"/>
                <a:gd name="T6" fmla="*/ 10 w 45"/>
                <a:gd name="T7" fmla="*/ 7 h 45"/>
                <a:gd name="T8" fmla="*/ 38 w 45"/>
                <a:gd name="T9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8" y="10"/>
                  </a:moveTo>
                  <a:cubicBezTo>
                    <a:pt x="45" y="18"/>
                    <a:pt x="44" y="31"/>
                    <a:pt x="35" y="38"/>
                  </a:cubicBezTo>
                  <a:cubicBezTo>
                    <a:pt x="27" y="45"/>
                    <a:pt x="14" y="44"/>
                    <a:pt x="7" y="36"/>
                  </a:cubicBezTo>
                  <a:cubicBezTo>
                    <a:pt x="0" y="27"/>
                    <a:pt x="1" y="14"/>
                    <a:pt x="10" y="7"/>
                  </a:cubicBezTo>
                  <a:cubicBezTo>
                    <a:pt x="18" y="0"/>
                    <a:pt x="31" y="1"/>
                    <a:pt x="38" y="1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8" name="Freeform 168">
              <a:extLst>
                <a:ext uri="{FF2B5EF4-FFF2-40B4-BE49-F238E27FC236}">
                  <a16:creationId xmlns:a16="http://schemas.microsoft.com/office/drawing/2014/main" id="{C05E13FE-0D79-4B99-9133-59BCDB8DC2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99175" y="4948238"/>
              <a:ext cx="363538" cy="322262"/>
            </a:xfrm>
            <a:custGeom>
              <a:avLst/>
              <a:gdLst>
                <a:gd name="T0" fmla="*/ 78 w 97"/>
                <a:gd name="T1" fmla="*/ 22 h 86"/>
                <a:gd name="T2" fmla="*/ 43 w 97"/>
                <a:gd name="T3" fmla="*/ 86 h 86"/>
                <a:gd name="T4" fmla="*/ 10 w 97"/>
                <a:gd name="T5" fmla="*/ 32 h 86"/>
                <a:gd name="T6" fmla="*/ 66 w 97"/>
                <a:gd name="T7" fmla="*/ 12 h 86"/>
                <a:gd name="T8" fmla="*/ 78 w 97"/>
                <a:gd name="T9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86">
                  <a:moveTo>
                    <a:pt x="78" y="22"/>
                  </a:moveTo>
                  <a:cubicBezTo>
                    <a:pt x="97" y="47"/>
                    <a:pt x="75" y="86"/>
                    <a:pt x="43" y="86"/>
                  </a:cubicBezTo>
                  <a:cubicBezTo>
                    <a:pt x="15" y="85"/>
                    <a:pt x="0" y="56"/>
                    <a:pt x="10" y="32"/>
                  </a:cubicBezTo>
                  <a:cubicBezTo>
                    <a:pt x="19" y="11"/>
                    <a:pt x="46" y="0"/>
                    <a:pt x="66" y="12"/>
                  </a:cubicBezTo>
                  <a:cubicBezTo>
                    <a:pt x="71" y="14"/>
                    <a:pt x="75" y="17"/>
                    <a:pt x="78" y="22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9" name="Freeform 169">
              <a:extLst>
                <a:ext uri="{FF2B5EF4-FFF2-40B4-BE49-F238E27FC236}">
                  <a16:creationId xmlns:a16="http://schemas.microsoft.com/office/drawing/2014/main" id="{DFD9DD8E-DDDA-4BCB-86E7-2E9C0CF832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96013" y="5045075"/>
              <a:ext cx="169863" cy="169862"/>
            </a:xfrm>
            <a:custGeom>
              <a:avLst/>
              <a:gdLst>
                <a:gd name="T0" fmla="*/ 38 w 45"/>
                <a:gd name="T1" fmla="*/ 10 h 45"/>
                <a:gd name="T2" fmla="*/ 35 w 45"/>
                <a:gd name="T3" fmla="*/ 38 h 45"/>
                <a:gd name="T4" fmla="*/ 7 w 45"/>
                <a:gd name="T5" fmla="*/ 36 h 45"/>
                <a:gd name="T6" fmla="*/ 10 w 45"/>
                <a:gd name="T7" fmla="*/ 7 h 45"/>
                <a:gd name="T8" fmla="*/ 38 w 45"/>
                <a:gd name="T9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8" y="10"/>
                  </a:moveTo>
                  <a:cubicBezTo>
                    <a:pt x="45" y="18"/>
                    <a:pt x="44" y="31"/>
                    <a:pt x="35" y="38"/>
                  </a:cubicBezTo>
                  <a:cubicBezTo>
                    <a:pt x="27" y="45"/>
                    <a:pt x="14" y="44"/>
                    <a:pt x="7" y="36"/>
                  </a:cubicBezTo>
                  <a:cubicBezTo>
                    <a:pt x="0" y="27"/>
                    <a:pt x="1" y="15"/>
                    <a:pt x="10" y="7"/>
                  </a:cubicBezTo>
                  <a:cubicBezTo>
                    <a:pt x="18" y="0"/>
                    <a:pt x="31" y="1"/>
                    <a:pt x="38" y="1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0" name="Freeform 170">
              <a:extLst>
                <a:ext uri="{FF2B5EF4-FFF2-40B4-BE49-F238E27FC236}">
                  <a16:creationId xmlns:a16="http://schemas.microsoft.com/office/drawing/2014/main" id="{B25A7D43-1880-416B-83D4-3238F7CFE2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73325" y="2368550"/>
              <a:ext cx="352425" cy="333375"/>
            </a:xfrm>
            <a:custGeom>
              <a:avLst/>
              <a:gdLst>
                <a:gd name="T0" fmla="*/ 70 w 94"/>
                <a:gd name="T1" fmla="*/ 16 h 89"/>
                <a:gd name="T2" fmla="*/ 47 w 94"/>
                <a:gd name="T3" fmla="*/ 85 h 89"/>
                <a:gd name="T4" fmla="*/ 5 w 94"/>
                <a:gd name="T5" fmla="*/ 39 h 89"/>
                <a:gd name="T6" fmla="*/ 57 w 94"/>
                <a:gd name="T7" fmla="*/ 8 h 89"/>
                <a:gd name="T8" fmla="*/ 70 w 94"/>
                <a:gd name="T9" fmla="*/ 1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9">
                  <a:moveTo>
                    <a:pt x="70" y="16"/>
                  </a:moveTo>
                  <a:cubicBezTo>
                    <a:pt x="94" y="38"/>
                    <a:pt x="79" y="80"/>
                    <a:pt x="47" y="85"/>
                  </a:cubicBezTo>
                  <a:cubicBezTo>
                    <a:pt x="19" y="89"/>
                    <a:pt x="0" y="64"/>
                    <a:pt x="5" y="39"/>
                  </a:cubicBezTo>
                  <a:cubicBezTo>
                    <a:pt x="11" y="16"/>
                    <a:pt x="35" y="0"/>
                    <a:pt x="57" y="8"/>
                  </a:cubicBezTo>
                  <a:cubicBezTo>
                    <a:pt x="62" y="10"/>
                    <a:pt x="66" y="13"/>
                    <a:pt x="70" y="1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1" name="Freeform 171">
              <a:extLst>
                <a:ext uri="{FF2B5EF4-FFF2-40B4-BE49-F238E27FC236}">
                  <a16:creationId xmlns:a16="http://schemas.microsoft.com/office/drawing/2014/main" id="{93DE8094-FF5B-46F6-BD7B-E5986082A2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59050" y="2465388"/>
              <a:ext cx="168275" cy="168275"/>
            </a:xfrm>
            <a:custGeom>
              <a:avLst/>
              <a:gdLst>
                <a:gd name="T0" fmla="*/ 36 w 45"/>
                <a:gd name="T1" fmla="*/ 7 h 45"/>
                <a:gd name="T2" fmla="*/ 38 w 45"/>
                <a:gd name="T3" fmla="*/ 35 h 45"/>
                <a:gd name="T4" fmla="*/ 10 w 45"/>
                <a:gd name="T5" fmla="*/ 37 h 45"/>
                <a:gd name="T6" fmla="*/ 8 w 45"/>
                <a:gd name="T7" fmla="*/ 9 h 45"/>
                <a:gd name="T8" fmla="*/ 36 w 45"/>
                <a:gd name="T9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6" y="7"/>
                  </a:moveTo>
                  <a:cubicBezTo>
                    <a:pt x="44" y="14"/>
                    <a:pt x="45" y="26"/>
                    <a:pt x="38" y="35"/>
                  </a:cubicBezTo>
                  <a:cubicBezTo>
                    <a:pt x="31" y="43"/>
                    <a:pt x="18" y="45"/>
                    <a:pt x="10" y="37"/>
                  </a:cubicBezTo>
                  <a:cubicBezTo>
                    <a:pt x="2" y="30"/>
                    <a:pt x="0" y="18"/>
                    <a:pt x="8" y="9"/>
                  </a:cubicBezTo>
                  <a:cubicBezTo>
                    <a:pt x="15" y="1"/>
                    <a:pt x="27" y="0"/>
                    <a:pt x="36" y="7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2" name="Freeform 172">
              <a:extLst>
                <a:ext uri="{FF2B5EF4-FFF2-40B4-BE49-F238E27FC236}">
                  <a16:creationId xmlns:a16="http://schemas.microsoft.com/office/drawing/2014/main" id="{00229CB3-74C4-432D-8388-AFB658AF8B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35713" y="4632325"/>
              <a:ext cx="352425" cy="330200"/>
            </a:xfrm>
            <a:custGeom>
              <a:avLst/>
              <a:gdLst>
                <a:gd name="T0" fmla="*/ 70 w 94"/>
                <a:gd name="T1" fmla="*/ 16 h 88"/>
                <a:gd name="T2" fmla="*/ 48 w 94"/>
                <a:gd name="T3" fmla="*/ 85 h 88"/>
                <a:gd name="T4" fmla="*/ 5 w 94"/>
                <a:gd name="T5" fmla="*/ 38 h 88"/>
                <a:gd name="T6" fmla="*/ 57 w 94"/>
                <a:gd name="T7" fmla="*/ 8 h 88"/>
                <a:gd name="T8" fmla="*/ 70 w 94"/>
                <a:gd name="T9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8">
                  <a:moveTo>
                    <a:pt x="70" y="16"/>
                  </a:moveTo>
                  <a:cubicBezTo>
                    <a:pt x="94" y="38"/>
                    <a:pt x="79" y="80"/>
                    <a:pt x="48" y="85"/>
                  </a:cubicBezTo>
                  <a:cubicBezTo>
                    <a:pt x="20" y="88"/>
                    <a:pt x="0" y="63"/>
                    <a:pt x="5" y="38"/>
                  </a:cubicBezTo>
                  <a:cubicBezTo>
                    <a:pt x="11" y="15"/>
                    <a:pt x="35" y="0"/>
                    <a:pt x="57" y="8"/>
                  </a:cubicBezTo>
                  <a:cubicBezTo>
                    <a:pt x="62" y="9"/>
                    <a:pt x="66" y="12"/>
                    <a:pt x="70" y="1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3" name="Freeform 173">
              <a:extLst>
                <a:ext uri="{FF2B5EF4-FFF2-40B4-BE49-F238E27FC236}">
                  <a16:creationId xmlns:a16="http://schemas.microsoft.com/office/drawing/2014/main" id="{6F6E78FB-0365-4F66-8672-216F5AC876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24613" y="4725988"/>
              <a:ext cx="165100" cy="169862"/>
            </a:xfrm>
            <a:custGeom>
              <a:avLst/>
              <a:gdLst>
                <a:gd name="T0" fmla="*/ 35 w 44"/>
                <a:gd name="T1" fmla="*/ 7 h 45"/>
                <a:gd name="T2" fmla="*/ 37 w 44"/>
                <a:gd name="T3" fmla="*/ 35 h 45"/>
                <a:gd name="T4" fmla="*/ 9 w 44"/>
                <a:gd name="T5" fmla="*/ 38 h 45"/>
                <a:gd name="T6" fmla="*/ 7 w 44"/>
                <a:gd name="T7" fmla="*/ 10 h 45"/>
                <a:gd name="T8" fmla="*/ 35 w 44"/>
                <a:gd name="T9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35" y="7"/>
                  </a:moveTo>
                  <a:cubicBezTo>
                    <a:pt x="43" y="14"/>
                    <a:pt x="44" y="27"/>
                    <a:pt x="37" y="35"/>
                  </a:cubicBezTo>
                  <a:cubicBezTo>
                    <a:pt x="30" y="44"/>
                    <a:pt x="18" y="45"/>
                    <a:pt x="9" y="38"/>
                  </a:cubicBezTo>
                  <a:cubicBezTo>
                    <a:pt x="1" y="31"/>
                    <a:pt x="0" y="18"/>
                    <a:pt x="7" y="10"/>
                  </a:cubicBezTo>
                  <a:cubicBezTo>
                    <a:pt x="14" y="1"/>
                    <a:pt x="26" y="0"/>
                    <a:pt x="35" y="7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4" name="Freeform 174">
              <a:extLst>
                <a:ext uri="{FF2B5EF4-FFF2-40B4-BE49-F238E27FC236}">
                  <a16:creationId xmlns:a16="http://schemas.microsoft.com/office/drawing/2014/main" id="{6C28E9EF-BB28-4B3F-9859-03DD0FA7AC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19338" y="2727325"/>
              <a:ext cx="330200" cy="341312"/>
            </a:xfrm>
            <a:custGeom>
              <a:avLst/>
              <a:gdLst>
                <a:gd name="T0" fmla="*/ 61 w 88"/>
                <a:gd name="T1" fmla="*/ 10 h 91"/>
                <a:gd name="T2" fmla="*/ 51 w 88"/>
                <a:gd name="T3" fmla="*/ 82 h 91"/>
                <a:gd name="T4" fmla="*/ 1 w 88"/>
                <a:gd name="T5" fmla="*/ 43 h 91"/>
                <a:gd name="T6" fmla="*/ 47 w 88"/>
                <a:gd name="T7" fmla="*/ 5 h 91"/>
                <a:gd name="T8" fmla="*/ 61 w 88"/>
                <a:gd name="T9" fmla="*/ 1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1">
                  <a:moveTo>
                    <a:pt x="61" y="10"/>
                  </a:moveTo>
                  <a:cubicBezTo>
                    <a:pt x="88" y="28"/>
                    <a:pt x="81" y="71"/>
                    <a:pt x="51" y="82"/>
                  </a:cubicBezTo>
                  <a:cubicBezTo>
                    <a:pt x="24" y="91"/>
                    <a:pt x="0" y="69"/>
                    <a:pt x="1" y="43"/>
                  </a:cubicBezTo>
                  <a:cubicBezTo>
                    <a:pt x="2" y="20"/>
                    <a:pt x="24" y="0"/>
                    <a:pt x="47" y="5"/>
                  </a:cubicBezTo>
                  <a:cubicBezTo>
                    <a:pt x="52" y="5"/>
                    <a:pt x="56" y="7"/>
                    <a:pt x="61" y="1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5" name="Freeform 175">
              <a:extLst>
                <a:ext uri="{FF2B5EF4-FFF2-40B4-BE49-F238E27FC236}">
                  <a16:creationId xmlns:a16="http://schemas.microsoft.com/office/drawing/2014/main" id="{2907996C-78AB-4541-9A5C-7E64B6C0F3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93950" y="2814638"/>
              <a:ext cx="169863" cy="168275"/>
            </a:xfrm>
            <a:custGeom>
              <a:avLst/>
              <a:gdLst>
                <a:gd name="T0" fmla="*/ 33 w 45"/>
                <a:gd name="T1" fmla="*/ 5 h 45"/>
                <a:gd name="T2" fmla="*/ 40 w 45"/>
                <a:gd name="T3" fmla="*/ 33 h 45"/>
                <a:gd name="T4" fmla="*/ 13 w 45"/>
                <a:gd name="T5" fmla="*/ 40 h 45"/>
                <a:gd name="T6" fmla="*/ 5 w 45"/>
                <a:gd name="T7" fmla="*/ 13 h 45"/>
                <a:gd name="T8" fmla="*/ 33 w 45"/>
                <a:gd name="T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3" y="5"/>
                  </a:moveTo>
                  <a:cubicBezTo>
                    <a:pt x="42" y="11"/>
                    <a:pt x="45" y="23"/>
                    <a:pt x="40" y="33"/>
                  </a:cubicBezTo>
                  <a:cubicBezTo>
                    <a:pt x="34" y="42"/>
                    <a:pt x="22" y="45"/>
                    <a:pt x="13" y="40"/>
                  </a:cubicBezTo>
                  <a:cubicBezTo>
                    <a:pt x="3" y="34"/>
                    <a:pt x="0" y="22"/>
                    <a:pt x="5" y="13"/>
                  </a:cubicBezTo>
                  <a:cubicBezTo>
                    <a:pt x="11" y="3"/>
                    <a:pt x="23" y="0"/>
                    <a:pt x="33" y="5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6" name="Freeform 176">
              <a:extLst>
                <a:ext uri="{FF2B5EF4-FFF2-40B4-BE49-F238E27FC236}">
                  <a16:creationId xmlns:a16="http://schemas.microsoft.com/office/drawing/2014/main" id="{56EA83D1-E97C-4CD2-92B0-F42FDB15AF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15100" y="4287838"/>
              <a:ext cx="330200" cy="338137"/>
            </a:xfrm>
            <a:custGeom>
              <a:avLst/>
              <a:gdLst>
                <a:gd name="T0" fmla="*/ 61 w 88"/>
                <a:gd name="T1" fmla="*/ 9 h 90"/>
                <a:gd name="T2" fmla="*/ 51 w 88"/>
                <a:gd name="T3" fmla="*/ 81 h 90"/>
                <a:gd name="T4" fmla="*/ 1 w 88"/>
                <a:gd name="T5" fmla="*/ 43 h 90"/>
                <a:gd name="T6" fmla="*/ 47 w 88"/>
                <a:gd name="T7" fmla="*/ 4 h 90"/>
                <a:gd name="T8" fmla="*/ 61 w 88"/>
                <a:gd name="T9" fmla="*/ 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0">
                  <a:moveTo>
                    <a:pt x="61" y="9"/>
                  </a:moveTo>
                  <a:cubicBezTo>
                    <a:pt x="88" y="27"/>
                    <a:pt x="81" y="71"/>
                    <a:pt x="51" y="81"/>
                  </a:cubicBezTo>
                  <a:cubicBezTo>
                    <a:pt x="24" y="90"/>
                    <a:pt x="0" y="68"/>
                    <a:pt x="1" y="43"/>
                  </a:cubicBezTo>
                  <a:cubicBezTo>
                    <a:pt x="3" y="19"/>
                    <a:pt x="24" y="0"/>
                    <a:pt x="47" y="4"/>
                  </a:cubicBezTo>
                  <a:cubicBezTo>
                    <a:pt x="52" y="5"/>
                    <a:pt x="57" y="6"/>
                    <a:pt x="61" y="9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7" name="Freeform 177">
              <a:extLst>
                <a:ext uri="{FF2B5EF4-FFF2-40B4-BE49-F238E27FC236}">
                  <a16:creationId xmlns:a16="http://schemas.microsoft.com/office/drawing/2014/main" id="{0AA35BE5-44A1-452B-A2C1-D4851668C4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89713" y="4370388"/>
              <a:ext cx="173038" cy="173037"/>
            </a:xfrm>
            <a:custGeom>
              <a:avLst/>
              <a:gdLst>
                <a:gd name="T0" fmla="*/ 33 w 46"/>
                <a:gd name="T1" fmla="*/ 6 h 46"/>
                <a:gd name="T2" fmla="*/ 40 w 46"/>
                <a:gd name="T3" fmla="*/ 33 h 46"/>
                <a:gd name="T4" fmla="*/ 13 w 46"/>
                <a:gd name="T5" fmla="*/ 40 h 46"/>
                <a:gd name="T6" fmla="*/ 6 w 46"/>
                <a:gd name="T7" fmla="*/ 13 h 46"/>
                <a:gd name="T8" fmla="*/ 33 w 46"/>
                <a:gd name="T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33" y="6"/>
                  </a:moveTo>
                  <a:cubicBezTo>
                    <a:pt x="43" y="11"/>
                    <a:pt x="46" y="23"/>
                    <a:pt x="40" y="33"/>
                  </a:cubicBezTo>
                  <a:cubicBezTo>
                    <a:pt x="35" y="42"/>
                    <a:pt x="23" y="46"/>
                    <a:pt x="13" y="40"/>
                  </a:cubicBezTo>
                  <a:cubicBezTo>
                    <a:pt x="3" y="35"/>
                    <a:pt x="0" y="23"/>
                    <a:pt x="6" y="13"/>
                  </a:cubicBezTo>
                  <a:cubicBezTo>
                    <a:pt x="11" y="3"/>
                    <a:pt x="23" y="0"/>
                    <a:pt x="33" y="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8" name="Freeform 178">
              <a:extLst>
                <a:ext uri="{FF2B5EF4-FFF2-40B4-BE49-F238E27FC236}">
                  <a16:creationId xmlns:a16="http://schemas.microsoft.com/office/drawing/2014/main" id="{3CAF5EB8-E2FB-4FE2-BC72-67F53A9527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11388" y="3117850"/>
              <a:ext cx="322263" cy="333375"/>
            </a:xfrm>
            <a:custGeom>
              <a:avLst/>
              <a:gdLst>
                <a:gd name="T0" fmla="*/ 56 w 86"/>
                <a:gd name="T1" fmla="*/ 3 h 89"/>
                <a:gd name="T2" fmla="*/ 59 w 86"/>
                <a:gd name="T3" fmla="*/ 76 h 89"/>
                <a:gd name="T4" fmla="*/ 3 w 86"/>
                <a:gd name="T5" fmla="*/ 46 h 89"/>
                <a:gd name="T6" fmla="*/ 41 w 86"/>
                <a:gd name="T7" fmla="*/ 0 h 89"/>
                <a:gd name="T8" fmla="*/ 56 w 86"/>
                <a:gd name="T9" fmla="*/ 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9">
                  <a:moveTo>
                    <a:pt x="56" y="3"/>
                  </a:moveTo>
                  <a:cubicBezTo>
                    <a:pt x="86" y="16"/>
                    <a:pt x="86" y="60"/>
                    <a:pt x="59" y="76"/>
                  </a:cubicBezTo>
                  <a:cubicBezTo>
                    <a:pt x="33" y="89"/>
                    <a:pt x="7" y="72"/>
                    <a:pt x="3" y="46"/>
                  </a:cubicBezTo>
                  <a:cubicBezTo>
                    <a:pt x="0" y="23"/>
                    <a:pt x="18" y="0"/>
                    <a:pt x="41" y="0"/>
                  </a:cubicBezTo>
                  <a:cubicBezTo>
                    <a:pt x="46" y="0"/>
                    <a:pt x="51" y="1"/>
                    <a:pt x="56" y="3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9" name="Freeform 179">
              <a:extLst>
                <a:ext uri="{FF2B5EF4-FFF2-40B4-BE49-F238E27FC236}">
                  <a16:creationId xmlns:a16="http://schemas.microsoft.com/office/drawing/2014/main" id="{D863F2DE-0B28-41B3-A5EC-3105C56796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92350" y="3189288"/>
              <a:ext cx="169863" cy="168275"/>
            </a:xfrm>
            <a:custGeom>
              <a:avLst/>
              <a:gdLst>
                <a:gd name="T0" fmla="*/ 29 w 45"/>
                <a:gd name="T1" fmla="*/ 4 h 45"/>
                <a:gd name="T2" fmla="*/ 41 w 45"/>
                <a:gd name="T3" fmla="*/ 29 h 45"/>
                <a:gd name="T4" fmla="*/ 16 w 45"/>
                <a:gd name="T5" fmla="*/ 41 h 45"/>
                <a:gd name="T6" fmla="*/ 4 w 45"/>
                <a:gd name="T7" fmla="*/ 16 h 45"/>
                <a:gd name="T8" fmla="*/ 29 w 45"/>
                <a:gd name="T9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29" y="4"/>
                  </a:moveTo>
                  <a:cubicBezTo>
                    <a:pt x="40" y="7"/>
                    <a:pt x="45" y="19"/>
                    <a:pt x="41" y="29"/>
                  </a:cubicBezTo>
                  <a:cubicBezTo>
                    <a:pt x="37" y="40"/>
                    <a:pt x="26" y="45"/>
                    <a:pt x="16" y="41"/>
                  </a:cubicBezTo>
                  <a:cubicBezTo>
                    <a:pt x="5" y="37"/>
                    <a:pt x="0" y="26"/>
                    <a:pt x="4" y="16"/>
                  </a:cubicBezTo>
                  <a:cubicBezTo>
                    <a:pt x="7" y="5"/>
                    <a:pt x="19" y="0"/>
                    <a:pt x="29" y="4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0" name="Freeform 180">
              <a:extLst>
                <a:ext uri="{FF2B5EF4-FFF2-40B4-BE49-F238E27FC236}">
                  <a16:creationId xmlns:a16="http://schemas.microsoft.com/office/drawing/2014/main" id="{8F780387-1997-4D9A-8BE0-0AAD7CE7B5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16700" y="3924300"/>
              <a:ext cx="322263" cy="333375"/>
            </a:xfrm>
            <a:custGeom>
              <a:avLst/>
              <a:gdLst>
                <a:gd name="T0" fmla="*/ 56 w 86"/>
                <a:gd name="T1" fmla="*/ 3 h 89"/>
                <a:gd name="T2" fmla="*/ 58 w 86"/>
                <a:gd name="T3" fmla="*/ 76 h 89"/>
                <a:gd name="T4" fmla="*/ 2 w 86"/>
                <a:gd name="T5" fmla="*/ 46 h 89"/>
                <a:gd name="T6" fmla="*/ 41 w 86"/>
                <a:gd name="T7" fmla="*/ 0 h 89"/>
                <a:gd name="T8" fmla="*/ 56 w 86"/>
                <a:gd name="T9" fmla="*/ 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9">
                  <a:moveTo>
                    <a:pt x="56" y="3"/>
                  </a:moveTo>
                  <a:cubicBezTo>
                    <a:pt x="85" y="15"/>
                    <a:pt x="86" y="60"/>
                    <a:pt x="58" y="76"/>
                  </a:cubicBezTo>
                  <a:cubicBezTo>
                    <a:pt x="33" y="89"/>
                    <a:pt x="6" y="71"/>
                    <a:pt x="2" y="46"/>
                  </a:cubicBezTo>
                  <a:cubicBezTo>
                    <a:pt x="0" y="23"/>
                    <a:pt x="17" y="0"/>
                    <a:pt x="41" y="0"/>
                  </a:cubicBezTo>
                  <a:cubicBezTo>
                    <a:pt x="46" y="0"/>
                    <a:pt x="51" y="1"/>
                    <a:pt x="56" y="3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1" name="Freeform 181">
              <a:extLst>
                <a:ext uri="{FF2B5EF4-FFF2-40B4-BE49-F238E27FC236}">
                  <a16:creationId xmlns:a16="http://schemas.microsoft.com/office/drawing/2014/main" id="{1A03628C-3C54-4A31-BA1D-638802500D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96075" y="3992563"/>
              <a:ext cx="168275" cy="171450"/>
            </a:xfrm>
            <a:custGeom>
              <a:avLst/>
              <a:gdLst>
                <a:gd name="T0" fmla="*/ 30 w 45"/>
                <a:gd name="T1" fmla="*/ 4 h 46"/>
                <a:gd name="T2" fmla="*/ 42 w 45"/>
                <a:gd name="T3" fmla="*/ 30 h 46"/>
                <a:gd name="T4" fmla="*/ 16 w 45"/>
                <a:gd name="T5" fmla="*/ 42 h 46"/>
                <a:gd name="T6" fmla="*/ 4 w 45"/>
                <a:gd name="T7" fmla="*/ 16 h 46"/>
                <a:gd name="T8" fmla="*/ 30 w 45"/>
                <a:gd name="T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30" y="4"/>
                  </a:moveTo>
                  <a:cubicBezTo>
                    <a:pt x="40" y="8"/>
                    <a:pt x="45" y="19"/>
                    <a:pt x="42" y="30"/>
                  </a:cubicBezTo>
                  <a:cubicBezTo>
                    <a:pt x="38" y="40"/>
                    <a:pt x="26" y="46"/>
                    <a:pt x="16" y="42"/>
                  </a:cubicBezTo>
                  <a:cubicBezTo>
                    <a:pt x="6" y="38"/>
                    <a:pt x="0" y="27"/>
                    <a:pt x="4" y="16"/>
                  </a:cubicBezTo>
                  <a:cubicBezTo>
                    <a:pt x="8" y="6"/>
                    <a:pt x="19" y="0"/>
                    <a:pt x="30" y="4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" name="Freeform 182">
              <a:extLst>
                <a:ext uri="{FF2B5EF4-FFF2-40B4-BE49-F238E27FC236}">
                  <a16:creationId xmlns:a16="http://schemas.microsoft.com/office/drawing/2014/main" id="{6B3DBA16-1056-4D38-8FDF-92991FAB7A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65350" y="3503613"/>
              <a:ext cx="344488" cy="338137"/>
            </a:xfrm>
            <a:custGeom>
              <a:avLst/>
              <a:gdLst>
                <a:gd name="T0" fmla="*/ 52 w 92"/>
                <a:gd name="T1" fmla="*/ 2 h 90"/>
                <a:gd name="T2" fmla="*/ 67 w 92"/>
                <a:gd name="T3" fmla="*/ 73 h 90"/>
                <a:gd name="T4" fmla="*/ 7 w 92"/>
                <a:gd name="T5" fmla="*/ 53 h 90"/>
                <a:gd name="T6" fmla="*/ 37 w 92"/>
                <a:gd name="T7" fmla="*/ 1 h 90"/>
                <a:gd name="T8" fmla="*/ 52 w 92"/>
                <a:gd name="T9" fmla="*/ 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0">
                  <a:moveTo>
                    <a:pt x="52" y="2"/>
                  </a:moveTo>
                  <a:cubicBezTo>
                    <a:pt x="83" y="9"/>
                    <a:pt x="92" y="53"/>
                    <a:pt x="67" y="73"/>
                  </a:cubicBezTo>
                  <a:cubicBezTo>
                    <a:pt x="44" y="90"/>
                    <a:pt x="15" y="78"/>
                    <a:pt x="7" y="53"/>
                  </a:cubicBezTo>
                  <a:cubicBezTo>
                    <a:pt x="0" y="31"/>
                    <a:pt x="13" y="5"/>
                    <a:pt x="37" y="1"/>
                  </a:cubicBezTo>
                  <a:cubicBezTo>
                    <a:pt x="42" y="0"/>
                    <a:pt x="47" y="0"/>
                    <a:pt x="52" y="2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3" name="Freeform 183">
              <a:extLst>
                <a:ext uri="{FF2B5EF4-FFF2-40B4-BE49-F238E27FC236}">
                  <a16:creationId xmlns:a16="http://schemas.microsoft.com/office/drawing/2014/main" id="{83B0BB7B-EFA4-4B83-BB19-453964B75D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59013" y="3579813"/>
              <a:ext cx="161925" cy="160337"/>
            </a:xfrm>
            <a:custGeom>
              <a:avLst/>
              <a:gdLst>
                <a:gd name="T0" fmla="*/ 25 w 43"/>
                <a:gd name="T1" fmla="*/ 2 h 43"/>
                <a:gd name="T2" fmla="*/ 41 w 43"/>
                <a:gd name="T3" fmla="*/ 25 h 43"/>
                <a:gd name="T4" fmla="*/ 18 w 43"/>
                <a:gd name="T5" fmla="*/ 41 h 43"/>
                <a:gd name="T6" fmla="*/ 2 w 43"/>
                <a:gd name="T7" fmla="*/ 18 h 43"/>
                <a:gd name="T8" fmla="*/ 25 w 43"/>
                <a:gd name="T9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5" y="2"/>
                  </a:moveTo>
                  <a:cubicBezTo>
                    <a:pt x="36" y="4"/>
                    <a:pt x="43" y="14"/>
                    <a:pt x="41" y="25"/>
                  </a:cubicBezTo>
                  <a:cubicBezTo>
                    <a:pt x="40" y="36"/>
                    <a:pt x="29" y="43"/>
                    <a:pt x="18" y="41"/>
                  </a:cubicBezTo>
                  <a:cubicBezTo>
                    <a:pt x="7" y="39"/>
                    <a:pt x="0" y="29"/>
                    <a:pt x="2" y="18"/>
                  </a:cubicBezTo>
                  <a:cubicBezTo>
                    <a:pt x="4" y="7"/>
                    <a:pt x="14" y="0"/>
                    <a:pt x="25" y="2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4" name="Freeform 184">
              <a:extLst>
                <a:ext uri="{FF2B5EF4-FFF2-40B4-BE49-F238E27FC236}">
                  <a16:creationId xmlns:a16="http://schemas.microsoft.com/office/drawing/2014/main" id="{D8AD5446-304A-4C4F-BB68-A8752E4E25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42100" y="3533775"/>
              <a:ext cx="341313" cy="338137"/>
            </a:xfrm>
            <a:custGeom>
              <a:avLst/>
              <a:gdLst>
                <a:gd name="T0" fmla="*/ 52 w 91"/>
                <a:gd name="T1" fmla="*/ 1 h 90"/>
                <a:gd name="T2" fmla="*/ 67 w 91"/>
                <a:gd name="T3" fmla="*/ 72 h 90"/>
                <a:gd name="T4" fmla="*/ 7 w 91"/>
                <a:gd name="T5" fmla="*/ 53 h 90"/>
                <a:gd name="T6" fmla="*/ 37 w 91"/>
                <a:gd name="T7" fmla="*/ 1 h 90"/>
                <a:gd name="T8" fmla="*/ 52 w 91"/>
                <a:gd name="T9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0">
                  <a:moveTo>
                    <a:pt x="52" y="1"/>
                  </a:moveTo>
                  <a:cubicBezTo>
                    <a:pt x="83" y="8"/>
                    <a:pt x="91" y="52"/>
                    <a:pt x="67" y="72"/>
                  </a:cubicBezTo>
                  <a:cubicBezTo>
                    <a:pt x="44" y="90"/>
                    <a:pt x="15" y="77"/>
                    <a:pt x="7" y="53"/>
                  </a:cubicBezTo>
                  <a:cubicBezTo>
                    <a:pt x="0" y="31"/>
                    <a:pt x="13" y="5"/>
                    <a:pt x="37" y="1"/>
                  </a:cubicBezTo>
                  <a:cubicBezTo>
                    <a:pt x="41" y="0"/>
                    <a:pt x="47" y="0"/>
                    <a:pt x="52" y="1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5" name="Freeform 185">
              <a:extLst>
                <a:ext uri="{FF2B5EF4-FFF2-40B4-BE49-F238E27FC236}">
                  <a16:creationId xmlns:a16="http://schemas.microsoft.com/office/drawing/2014/main" id="{34DACBBC-462F-45AC-A010-746FAE1D9D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7350" y="3605213"/>
              <a:ext cx="160338" cy="161925"/>
            </a:xfrm>
            <a:custGeom>
              <a:avLst/>
              <a:gdLst>
                <a:gd name="T0" fmla="*/ 25 w 43"/>
                <a:gd name="T1" fmla="*/ 2 h 43"/>
                <a:gd name="T2" fmla="*/ 41 w 43"/>
                <a:gd name="T3" fmla="*/ 25 h 43"/>
                <a:gd name="T4" fmla="*/ 18 w 43"/>
                <a:gd name="T5" fmla="*/ 42 h 43"/>
                <a:gd name="T6" fmla="*/ 2 w 43"/>
                <a:gd name="T7" fmla="*/ 18 h 43"/>
                <a:gd name="T8" fmla="*/ 25 w 43"/>
                <a:gd name="T9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5" y="2"/>
                  </a:moveTo>
                  <a:cubicBezTo>
                    <a:pt x="36" y="4"/>
                    <a:pt x="43" y="14"/>
                    <a:pt x="41" y="25"/>
                  </a:cubicBezTo>
                  <a:cubicBezTo>
                    <a:pt x="39" y="36"/>
                    <a:pt x="29" y="43"/>
                    <a:pt x="18" y="42"/>
                  </a:cubicBezTo>
                  <a:cubicBezTo>
                    <a:pt x="7" y="40"/>
                    <a:pt x="0" y="29"/>
                    <a:pt x="2" y="18"/>
                  </a:cubicBezTo>
                  <a:cubicBezTo>
                    <a:pt x="4" y="7"/>
                    <a:pt x="14" y="0"/>
                    <a:pt x="25" y="2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6" name="Freeform 186">
              <a:extLst>
                <a:ext uri="{FF2B5EF4-FFF2-40B4-BE49-F238E27FC236}">
                  <a16:creationId xmlns:a16="http://schemas.microsoft.com/office/drawing/2014/main" id="{B2BF673B-06B6-4BE7-A0D6-E33A684C0F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95513" y="3894138"/>
              <a:ext cx="349250" cy="333375"/>
            </a:xfrm>
            <a:custGeom>
              <a:avLst/>
              <a:gdLst>
                <a:gd name="T0" fmla="*/ 45 w 93"/>
                <a:gd name="T1" fmla="*/ 1 h 89"/>
                <a:gd name="T2" fmla="*/ 72 w 93"/>
                <a:gd name="T3" fmla="*/ 68 h 89"/>
                <a:gd name="T4" fmla="*/ 10 w 93"/>
                <a:gd name="T5" fmla="*/ 59 h 89"/>
                <a:gd name="T6" fmla="*/ 30 w 93"/>
                <a:gd name="T7" fmla="*/ 3 h 89"/>
                <a:gd name="T8" fmla="*/ 45 w 93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89">
                  <a:moveTo>
                    <a:pt x="45" y="1"/>
                  </a:moveTo>
                  <a:cubicBezTo>
                    <a:pt x="78" y="2"/>
                    <a:pt x="93" y="44"/>
                    <a:pt x="72" y="68"/>
                  </a:cubicBezTo>
                  <a:cubicBezTo>
                    <a:pt x="53" y="89"/>
                    <a:pt x="22" y="82"/>
                    <a:pt x="10" y="59"/>
                  </a:cubicBezTo>
                  <a:cubicBezTo>
                    <a:pt x="0" y="39"/>
                    <a:pt x="8" y="11"/>
                    <a:pt x="30" y="3"/>
                  </a:cubicBezTo>
                  <a:cubicBezTo>
                    <a:pt x="35" y="1"/>
                    <a:pt x="40" y="0"/>
                    <a:pt x="45" y="1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7" name="Freeform 187">
              <a:extLst>
                <a:ext uri="{FF2B5EF4-FFF2-40B4-BE49-F238E27FC236}">
                  <a16:creationId xmlns:a16="http://schemas.microsoft.com/office/drawing/2014/main" id="{E2471072-1F2E-474D-99C9-CC848A95B93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97113" y="3968750"/>
              <a:ext cx="149225" cy="153987"/>
            </a:xfrm>
            <a:custGeom>
              <a:avLst/>
              <a:gdLst>
                <a:gd name="T0" fmla="*/ 20 w 40"/>
                <a:gd name="T1" fmla="*/ 0 h 41"/>
                <a:gd name="T2" fmla="*/ 40 w 40"/>
                <a:gd name="T3" fmla="*/ 20 h 41"/>
                <a:gd name="T4" fmla="*/ 20 w 40"/>
                <a:gd name="T5" fmla="*/ 40 h 41"/>
                <a:gd name="T6" fmla="*/ 0 w 40"/>
                <a:gd name="T7" fmla="*/ 21 h 41"/>
                <a:gd name="T8" fmla="*/ 20 w 4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20" y="0"/>
                  </a:moveTo>
                  <a:cubicBezTo>
                    <a:pt x="31" y="0"/>
                    <a:pt x="40" y="9"/>
                    <a:pt x="40" y="20"/>
                  </a:cubicBezTo>
                  <a:cubicBezTo>
                    <a:pt x="40" y="32"/>
                    <a:pt x="31" y="40"/>
                    <a:pt x="20" y="40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9"/>
                    <a:pt x="9" y="1"/>
                    <a:pt x="20" y="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8" name="Freeform 188">
              <a:extLst>
                <a:ext uri="{FF2B5EF4-FFF2-40B4-BE49-F238E27FC236}">
                  <a16:creationId xmlns:a16="http://schemas.microsoft.com/office/drawing/2014/main" id="{942EA19B-3FF2-48BC-A567-0EBFDC2DEC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08763" y="3144838"/>
              <a:ext cx="349250" cy="333375"/>
            </a:xfrm>
            <a:custGeom>
              <a:avLst/>
              <a:gdLst>
                <a:gd name="T0" fmla="*/ 45 w 93"/>
                <a:gd name="T1" fmla="*/ 1 h 89"/>
                <a:gd name="T2" fmla="*/ 72 w 93"/>
                <a:gd name="T3" fmla="*/ 68 h 89"/>
                <a:gd name="T4" fmla="*/ 10 w 93"/>
                <a:gd name="T5" fmla="*/ 59 h 89"/>
                <a:gd name="T6" fmla="*/ 30 w 93"/>
                <a:gd name="T7" fmla="*/ 3 h 89"/>
                <a:gd name="T8" fmla="*/ 45 w 93"/>
                <a:gd name="T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89">
                  <a:moveTo>
                    <a:pt x="45" y="1"/>
                  </a:moveTo>
                  <a:cubicBezTo>
                    <a:pt x="78" y="2"/>
                    <a:pt x="93" y="44"/>
                    <a:pt x="72" y="68"/>
                  </a:cubicBezTo>
                  <a:cubicBezTo>
                    <a:pt x="53" y="89"/>
                    <a:pt x="22" y="82"/>
                    <a:pt x="10" y="59"/>
                  </a:cubicBezTo>
                  <a:cubicBezTo>
                    <a:pt x="0" y="39"/>
                    <a:pt x="8" y="11"/>
                    <a:pt x="30" y="3"/>
                  </a:cubicBezTo>
                  <a:cubicBezTo>
                    <a:pt x="35" y="1"/>
                    <a:pt x="40" y="0"/>
                    <a:pt x="45" y="1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9" name="Freeform 189">
              <a:extLst>
                <a:ext uri="{FF2B5EF4-FFF2-40B4-BE49-F238E27FC236}">
                  <a16:creationId xmlns:a16="http://schemas.microsoft.com/office/drawing/2014/main" id="{C7C98A2D-CFCC-48AB-9990-8A334E4F66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10363" y="3219450"/>
              <a:ext cx="149225" cy="149225"/>
            </a:xfrm>
            <a:custGeom>
              <a:avLst/>
              <a:gdLst>
                <a:gd name="T0" fmla="*/ 20 w 40"/>
                <a:gd name="T1" fmla="*/ 0 h 40"/>
                <a:gd name="T2" fmla="*/ 40 w 40"/>
                <a:gd name="T3" fmla="*/ 20 h 40"/>
                <a:gd name="T4" fmla="*/ 20 w 40"/>
                <a:gd name="T5" fmla="*/ 40 h 40"/>
                <a:gd name="T6" fmla="*/ 0 w 40"/>
                <a:gd name="T7" fmla="*/ 21 h 40"/>
                <a:gd name="T8" fmla="*/ 20 w 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cubicBezTo>
                    <a:pt x="31" y="0"/>
                    <a:pt x="40" y="9"/>
                    <a:pt x="40" y="20"/>
                  </a:cubicBezTo>
                  <a:cubicBezTo>
                    <a:pt x="40" y="32"/>
                    <a:pt x="31" y="40"/>
                    <a:pt x="20" y="40"/>
                  </a:cubicBezTo>
                  <a:cubicBezTo>
                    <a:pt x="9" y="40"/>
                    <a:pt x="0" y="32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0" name="Freeform 190">
              <a:extLst>
                <a:ext uri="{FF2B5EF4-FFF2-40B4-BE49-F238E27FC236}">
                  <a16:creationId xmlns:a16="http://schemas.microsoft.com/office/drawing/2014/main" id="{3DF67A46-E3F1-4EDF-AD87-2C14E63117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92350" y="4257675"/>
              <a:ext cx="349250" cy="338137"/>
            </a:xfrm>
            <a:custGeom>
              <a:avLst/>
              <a:gdLst>
                <a:gd name="T0" fmla="*/ 39 w 93"/>
                <a:gd name="T1" fmla="*/ 5 h 90"/>
                <a:gd name="T2" fmla="*/ 77 w 93"/>
                <a:gd name="T3" fmla="*/ 66 h 90"/>
                <a:gd name="T4" fmla="*/ 14 w 93"/>
                <a:gd name="T5" fmla="*/ 69 h 90"/>
                <a:gd name="T6" fmla="*/ 24 w 93"/>
                <a:gd name="T7" fmla="*/ 9 h 90"/>
                <a:gd name="T8" fmla="*/ 39 w 93"/>
                <a:gd name="T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90">
                  <a:moveTo>
                    <a:pt x="39" y="5"/>
                  </a:moveTo>
                  <a:cubicBezTo>
                    <a:pt x="71" y="0"/>
                    <a:pt x="93" y="39"/>
                    <a:pt x="77" y="66"/>
                  </a:cubicBezTo>
                  <a:cubicBezTo>
                    <a:pt x="62" y="90"/>
                    <a:pt x="30" y="89"/>
                    <a:pt x="14" y="69"/>
                  </a:cubicBezTo>
                  <a:cubicBezTo>
                    <a:pt x="0" y="50"/>
                    <a:pt x="4" y="21"/>
                    <a:pt x="24" y="9"/>
                  </a:cubicBezTo>
                  <a:cubicBezTo>
                    <a:pt x="29" y="7"/>
                    <a:pt x="33" y="5"/>
                    <a:pt x="39" y="5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1" name="Freeform 191">
              <a:extLst>
                <a:ext uri="{FF2B5EF4-FFF2-40B4-BE49-F238E27FC236}">
                  <a16:creationId xmlns:a16="http://schemas.microsoft.com/office/drawing/2014/main" id="{B11F356C-D63A-4FD1-A096-DF76652123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90775" y="4340225"/>
              <a:ext cx="160338" cy="161925"/>
            </a:xfrm>
            <a:custGeom>
              <a:avLst/>
              <a:gdLst>
                <a:gd name="T0" fmla="*/ 18 w 43"/>
                <a:gd name="T1" fmla="*/ 2 h 43"/>
                <a:gd name="T2" fmla="*/ 41 w 43"/>
                <a:gd name="T3" fmla="*/ 18 h 43"/>
                <a:gd name="T4" fmla="*/ 25 w 43"/>
                <a:gd name="T5" fmla="*/ 41 h 43"/>
                <a:gd name="T6" fmla="*/ 2 w 43"/>
                <a:gd name="T7" fmla="*/ 25 h 43"/>
                <a:gd name="T8" fmla="*/ 18 w 43"/>
                <a:gd name="T9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18" y="2"/>
                  </a:moveTo>
                  <a:cubicBezTo>
                    <a:pt x="29" y="0"/>
                    <a:pt x="39" y="7"/>
                    <a:pt x="41" y="18"/>
                  </a:cubicBezTo>
                  <a:cubicBezTo>
                    <a:pt x="43" y="29"/>
                    <a:pt x="36" y="39"/>
                    <a:pt x="25" y="41"/>
                  </a:cubicBezTo>
                  <a:cubicBezTo>
                    <a:pt x="14" y="43"/>
                    <a:pt x="4" y="36"/>
                    <a:pt x="2" y="25"/>
                  </a:cubicBezTo>
                  <a:cubicBezTo>
                    <a:pt x="0" y="14"/>
                    <a:pt x="7" y="4"/>
                    <a:pt x="18" y="2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" name="Freeform 192">
              <a:extLst>
                <a:ext uri="{FF2B5EF4-FFF2-40B4-BE49-F238E27FC236}">
                  <a16:creationId xmlns:a16="http://schemas.microsoft.com/office/drawing/2014/main" id="{FC2FD959-6F98-48F3-8336-E0FD3A65C3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11925" y="2754313"/>
              <a:ext cx="347663" cy="338137"/>
            </a:xfrm>
            <a:custGeom>
              <a:avLst/>
              <a:gdLst>
                <a:gd name="T0" fmla="*/ 38 w 93"/>
                <a:gd name="T1" fmla="*/ 4 h 90"/>
                <a:gd name="T2" fmla="*/ 77 w 93"/>
                <a:gd name="T3" fmla="*/ 66 h 90"/>
                <a:gd name="T4" fmla="*/ 13 w 93"/>
                <a:gd name="T5" fmla="*/ 68 h 90"/>
                <a:gd name="T6" fmla="*/ 24 w 93"/>
                <a:gd name="T7" fmla="*/ 9 h 90"/>
                <a:gd name="T8" fmla="*/ 38 w 93"/>
                <a:gd name="T9" fmla="*/ 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90">
                  <a:moveTo>
                    <a:pt x="38" y="4"/>
                  </a:moveTo>
                  <a:cubicBezTo>
                    <a:pt x="70" y="0"/>
                    <a:pt x="93" y="38"/>
                    <a:pt x="77" y="66"/>
                  </a:cubicBezTo>
                  <a:cubicBezTo>
                    <a:pt x="61" y="90"/>
                    <a:pt x="29" y="88"/>
                    <a:pt x="13" y="68"/>
                  </a:cubicBezTo>
                  <a:cubicBezTo>
                    <a:pt x="0" y="50"/>
                    <a:pt x="3" y="21"/>
                    <a:pt x="24" y="9"/>
                  </a:cubicBezTo>
                  <a:cubicBezTo>
                    <a:pt x="28" y="6"/>
                    <a:pt x="33" y="5"/>
                    <a:pt x="38" y="4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3" name="Freeform 193">
              <a:extLst>
                <a:ext uri="{FF2B5EF4-FFF2-40B4-BE49-F238E27FC236}">
                  <a16:creationId xmlns:a16="http://schemas.microsoft.com/office/drawing/2014/main" id="{57F55F40-C6D2-4F57-819B-344FFE1633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05588" y="2836863"/>
              <a:ext cx="165100" cy="161925"/>
            </a:xfrm>
            <a:custGeom>
              <a:avLst/>
              <a:gdLst>
                <a:gd name="T0" fmla="*/ 18 w 44"/>
                <a:gd name="T1" fmla="*/ 2 h 43"/>
                <a:gd name="T2" fmla="*/ 42 w 44"/>
                <a:gd name="T3" fmla="*/ 18 h 43"/>
                <a:gd name="T4" fmla="*/ 25 w 44"/>
                <a:gd name="T5" fmla="*/ 41 h 43"/>
                <a:gd name="T6" fmla="*/ 2 w 44"/>
                <a:gd name="T7" fmla="*/ 25 h 43"/>
                <a:gd name="T8" fmla="*/ 18 w 44"/>
                <a:gd name="T9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18" y="2"/>
                  </a:moveTo>
                  <a:cubicBezTo>
                    <a:pt x="29" y="0"/>
                    <a:pt x="40" y="7"/>
                    <a:pt x="42" y="18"/>
                  </a:cubicBezTo>
                  <a:cubicBezTo>
                    <a:pt x="44" y="29"/>
                    <a:pt x="36" y="39"/>
                    <a:pt x="25" y="41"/>
                  </a:cubicBezTo>
                  <a:cubicBezTo>
                    <a:pt x="15" y="43"/>
                    <a:pt x="4" y="36"/>
                    <a:pt x="2" y="25"/>
                  </a:cubicBezTo>
                  <a:cubicBezTo>
                    <a:pt x="0" y="14"/>
                    <a:pt x="8" y="3"/>
                    <a:pt x="18" y="2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4" name="Freeform 194">
              <a:extLst>
                <a:ext uri="{FF2B5EF4-FFF2-40B4-BE49-F238E27FC236}">
                  <a16:creationId xmlns:a16="http://schemas.microsoft.com/office/drawing/2014/main" id="{974D1D49-48C9-423F-BF8E-32C45F6F34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57450" y="4598988"/>
              <a:ext cx="341313" cy="352425"/>
            </a:xfrm>
            <a:custGeom>
              <a:avLst/>
              <a:gdLst>
                <a:gd name="T0" fmla="*/ 31 w 91"/>
                <a:gd name="T1" fmla="*/ 10 h 94"/>
                <a:gd name="T2" fmla="*/ 80 w 91"/>
                <a:gd name="T3" fmla="*/ 64 h 94"/>
                <a:gd name="T4" fmla="*/ 18 w 91"/>
                <a:gd name="T5" fmla="*/ 77 h 94"/>
                <a:gd name="T6" fmla="*/ 18 w 91"/>
                <a:gd name="T7" fmla="*/ 17 h 94"/>
                <a:gd name="T8" fmla="*/ 31 w 91"/>
                <a:gd name="T9" fmla="*/ 1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4">
                  <a:moveTo>
                    <a:pt x="31" y="10"/>
                  </a:moveTo>
                  <a:cubicBezTo>
                    <a:pt x="62" y="0"/>
                    <a:pt x="91" y="34"/>
                    <a:pt x="80" y="64"/>
                  </a:cubicBezTo>
                  <a:cubicBezTo>
                    <a:pt x="69" y="90"/>
                    <a:pt x="37" y="94"/>
                    <a:pt x="18" y="77"/>
                  </a:cubicBezTo>
                  <a:cubicBezTo>
                    <a:pt x="1" y="61"/>
                    <a:pt x="0" y="32"/>
                    <a:pt x="18" y="17"/>
                  </a:cubicBezTo>
                  <a:cubicBezTo>
                    <a:pt x="22" y="14"/>
                    <a:pt x="26" y="11"/>
                    <a:pt x="31" y="1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5" name="Freeform 195">
              <a:extLst>
                <a:ext uri="{FF2B5EF4-FFF2-40B4-BE49-F238E27FC236}">
                  <a16:creationId xmlns:a16="http://schemas.microsoft.com/office/drawing/2014/main" id="{A120157C-A5DD-433C-8E45-7E175B2009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47938" y="4689475"/>
              <a:ext cx="168275" cy="168275"/>
            </a:xfrm>
            <a:custGeom>
              <a:avLst/>
              <a:gdLst>
                <a:gd name="T0" fmla="*/ 16 w 45"/>
                <a:gd name="T1" fmla="*/ 4 h 45"/>
                <a:gd name="T2" fmla="*/ 42 w 45"/>
                <a:gd name="T3" fmla="*/ 16 h 45"/>
                <a:gd name="T4" fmla="*/ 30 w 45"/>
                <a:gd name="T5" fmla="*/ 41 h 45"/>
                <a:gd name="T6" fmla="*/ 4 w 45"/>
                <a:gd name="T7" fmla="*/ 29 h 45"/>
                <a:gd name="T8" fmla="*/ 16 w 45"/>
                <a:gd name="T9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16" y="4"/>
                  </a:moveTo>
                  <a:cubicBezTo>
                    <a:pt x="26" y="0"/>
                    <a:pt x="38" y="5"/>
                    <a:pt x="42" y="16"/>
                  </a:cubicBezTo>
                  <a:cubicBezTo>
                    <a:pt x="45" y="26"/>
                    <a:pt x="40" y="38"/>
                    <a:pt x="30" y="41"/>
                  </a:cubicBezTo>
                  <a:cubicBezTo>
                    <a:pt x="19" y="45"/>
                    <a:pt x="8" y="40"/>
                    <a:pt x="4" y="29"/>
                  </a:cubicBezTo>
                  <a:cubicBezTo>
                    <a:pt x="0" y="19"/>
                    <a:pt x="6" y="8"/>
                    <a:pt x="16" y="4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6" name="Freeform 196">
              <a:extLst>
                <a:ext uri="{FF2B5EF4-FFF2-40B4-BE49-F238E27FC236}">
                  <a16:creationId xmlns:a16="http://schemas.microsoft.com/office/drawing/2014/main" id="{6091B21F-27D3-47B1-927A-9D918E09C2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50000" y="2387600"/>
              <a:ext cx="341313" cy="352425"/>
            </a:xfrm>
            <a:custGeom>
              <a:avLst/>
              <a:gdLst>
                <a:gd name="T0" fmla="*/ 31 w 91"/>
                <a:gd name="T1" fmla="*/ 9 h 94"/>
                <a:gd name="T2" fmla="*/ 79 w 91"/>
                <a:gd name="T3" fmla="*/ 63 h 94"/>
                <a:gd name="T4" fmla="*/ 18 w 91"/>
                <a:gd name="T5" fmla="*/ 77 h 94"/>
                <a:gd name="T6" fmla="*/ 18 w 91"/>
                <a:gd name="T7" fmla="*/ 16 h 94"/>
                <a:gd name="T8" fmla="*/ 31 w 91"/>
                <a:gd name="T9" fmla="*/ 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4">
                  <a:moveTo>
                    <a:pt x="31" y="9"/>
                  </a:moveTo>
                  <a:cubicBezTo>
                    <a:pt x="62" y="0"/>
                    <a:pt x="91" y="33"/>
                    <a:pt x="79" y="63"/>
                  </a:cubicBezTo>
                  <a:cubicBezTo>
                    <a:pt x="69" y="89"/>
                    <a:pt x="37" y="94"/>
                    <a:pt x="18" y="77"/>
                  </a:cubicBezTo>
                  <a:cubicBezTo>
                    <a:pt x="1" y="61"/>
                    <a:pt x="0" y="31"/>
                    <a:pt x="18" y="16"/>
                  </a:cubicBezTo>
                  <a:cubicBezTo>
                    <a:pt x="21" y="13"/>
                    <a:pt x="26" y="11"/>
                    <a:pt x="31" y="9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7" name="Freeform 197">
              <a:extLst>
                <a:ext uri="{FF2B5EF4-FFF2-40B4-BE49-F238E27FC236}">
                  <a16:creationId xmlns:a16="http://schemas.microsoft.com/office/drawing/2014/main" id="{BDB77AED-1C0E-40CF-8662-FF46D4E7763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40488" y="2473325"/>
              <a:ext cx="168275" cy="173037"/>
            </a:xfrm>
            <a:custGeom>
              <a:avLst/>
              <a:gdLst>
                <a:gd name="T0" fmla="*/ 16 w 45"/>
                <a:gd name="T1" fmla="*/ 4 h 46"/>
                <a:gd name="T2" fmla="*/ 41 w 45"/>
                <a:gd name="T3" fmla="*/ 16 h 46"/>
                <a:gd name="T4" fmla="*/ 29 w 45"/>
                <a:gd name="T5" fmla="*/ 42 h 46"/>
                <a:gd name="T6" fmla="*/ 4 w 45"/>
                <a:gd name="T7" fmla="*/ 30 h 46"/>
                <a:gd name="T8" fmla="*/ 16 w 45"/>
                <a:gd name="T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16" y="4"/>
                  </a:moveTo>
                  <a:cubicBezTo>
                    <a:pt x="26" y="0"/>
                    <a:pt x="37" y="6"/>
                    <a:pt x="41" y="16"/>
                  </a:cubicBezTo>
                  <a:cubicBezTo>
                    <a:pt x="45" y="27"/>
                    <a:pt x="40" y="38"/>
                    <a:pt x="29" y="42"/>
                  </a:cubicBezTo>
                  <a:cubicBezTo>
                    <a:pt x="19" y="46"/>
                    <a:pt x="7" y="40"/>
                    <a:pt x="4" y="30"/>
                  </a:cubicBezTo>
                  <a:cubicBezTo>
                    <a:pt x="0" y="19"/>
                    <a:pt x="5" y="8"/>
                    <a:pt x="16" y="4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8" name="Freeform 198">
              <a:extLst>
                <a:ext uri="{FF2B5EF4-FFF2-40B4-BE49-F238E27FC236}">
                  <a16:creationId xmlns:a16="http://schemas.microsoft.com/office/drawing/2014/main" id="{5C880379-CA7C-451D-A726-CDCA540D68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71763" y="4910138"/>
              <a:ext cx="338138" cy="363537"/>
            </a:xfrm>
            <a:custGeom>
              <a:avLst/>
              <a:gdLst>
                <a:gd name="T0" fmla="*/ 27 w 90"/>
                <a:gd name="T1" fmla="*/ 15 h 97"/>
                <a:gd name="T2" fmla="*/ 84 w 90"/>
                <a:gd name="T3" fmla="*/ 60 h 97"/>
                <a:gd name="T4" fmla="*/ 26 w 90"/>
                <a:gd name="T5" fmla="*/ 84 h 97"/>
                <a:gd name="T6" fmla="*/ 15 w 90"/>
                <a:gd name="T7" fmla="*/ 24 h 97"/>
                <a:gd name="T8" fmla="*/ 27 w 90"/>
                <a:gd name="T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7">
                  <a:moveTo>
                    <a:pt x="27" y="15"/>
                  </a:moveTo>
                  <a:cubicBezTo>
                    <a:pt x="56" y="0"/>
                    <a:pt x="90" y="28"/>
                    <a:pt x="84" y="60"/>
                  </a:cubicBezTo>
                  <a:cubicBezTo>
                    <a:pt x="78" y="87"/>
                    <a:pt x="48" y="97"/>
                    <a:pt x="26" y="84"/>
                  </a:cubicBezTo>
                  <a:cubicBezTo>
                    <a:pt x="6" y="71"/>
                    <a:pt x="0" y="42"/>
                    <a:pt x="15" y="24"/>
                  </a:cubicBezTo>
                  <a:cubicBezTo>
                    <a:pt x="18" y="21"/>
                    <a:pt x="22" y="17"/>
                    <a:pt x="27" y="15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9" name="Freeform 199">
              <a:extLst>
                <a:ext uri="{FF2B5EF4-FFF2-40B4-BE49-F238E27FC236}">
                  <a16:creationId xmlns:a16="http://schemas.microsoft.com/office/drawing/2014/main" id="{6479AED8-14F5-4873-86B3-301631CB37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68600" y="5008563"/>
              <a:ext cx="169863" cy="168275"/>
            </a:xfrm>
            <a:custGeom>
              <a:avLst/>
              <a:gdLst>
                <a:gd name="T0" fmla="*/ 13 w 45"/>
                <a:gd name="T1" fmla="*/ 5 h 45"/>
                <a:gd name="T2" fmla="*/ 40 w 45"/>
                <a:gd name="T3" fmla="*/ 13 h 45"/>
                <a:gd name="T4" fmla="*/ 33 w 45"/>
                <a:gd name="T5" fmla="*/ 40 h 45"/>
                <a:gd name="T6" fmla="*/ 5 w 45"/>
                <a:gd name="T7" fmla="*/ 33 h 45"/>
                <a:gd name="T8" fmla="*/ 13 w 45"/>
                <a:gd name="T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13" y="5"/>
                  </a:moveTo>
                  <a:cubicBezTo>
                    <a:pt x="22" y="0"/>
                    <a:pt x="34" y="3"/>
                    <a:pt x="40" y="13"/>
                  </a:cubicBezTo>
                  <a:cubicBezTo>
                    <a:pt x="45" y="22"/>
                    <a:pt x="42" y="34"/>
                    <a:pt x="33" y="40"/>
                  </a:cubicBezTo>
                  <a:cubicBezTo>
                    <a:pt x="23" y="45"/>
                    <a:pt x="11" y="42"/>
                    <a:pt x="5" y="33"/>
                  </a:cubicBezTo>
                  <a:cubicBezTo>
                    <a:pt x="0" y="23"/>
                    <a:pt x="3" y="11"/>
                    <a:pt x="13" y="5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0" name="Freeform 200">
              <a:extLst>
                <a:ext uri="{FF2B5EF4-FFF2-40B4-BE49-F238E27FC236}">
                  <a16:creationId xmlns:a16="http://schemas.microsoft.com/office/drawing/2014/main" id="{729E61A3-7F0A-457B-8EAD-60B4C52646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18225" y="2052638"/>
              <a:ext cx="336550" cy="363537"/>
            </a:xfrm>
            <a:custGeom>
              <a:avLst/>
              <a:gdLst>
                <a:gd name="T0" fmla="*/ 27 w 90"/>
                <a:gd name="T1" fmla="*/ 15 h 97"/>
                <a:gd name="T2" fmla="*/ 85 w 90"/>
                <a:gd name="T3" fmla="*/ 60 h 97"/>
                <a:gd name="T4" fmla="*/ 26 w 90"/>
                <a:gd name="T5" fmla="*/ 84 h 97"/>
                <a:gd name="T6" fmla="*/ 15 w 90"/>
                <a:gd name="T7" fmla="*/ 25 h 97"/>
                <a:gd name="T8" fmla="*/ 27 w 90"/>
                <a:gd name="T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7">
                  <a:moveTo>
                    <a:pt x="27" y="15"/>
                  </a:moveTo>
                  <a:cubicBezTo>
                    <a:pt x="56" y="0"/>
                    <a:pt x="90" y="29"/>
                    <a:pt x="85" y="60"/>
                  </a:cubicBezTo>
                  <a:cubicBezTo>
                    <a:pt x="78" y="88"/>
                    <a:pt x="48" y="97"/>
                    <a:pt x="26" y="84"/>
                  </a:cubicBezTo>
                  <a:cubicBezTo>
                    <a:pt x="7" y="71"/>
                    <a:pt x="0" y="43"/>
                    <a:pt x="15" y="25"/>
                  </a:cubicBezTo>
                  <a:cubicBezTo>
                    <a:pt x="19" y="21"/>
                    <a:pt x="23" y="18"/>
                    <a:pt x="27" y="15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1" name="Freeform 201">
              <a:extLst>
                <a:ext uri="{FF2B5EF4-FFF2-40B4-BE49-F238E27FC236}">
                  <a16:creationId xmlns:a16="http://schemas.microsoft.com/office/drawing/2014/main" id="{EA1F3101-134B-49C0-9F72-752C8EC3EC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15063" y="2151063"/>
              <a:ext cx="173038" cy="171450"/>
            </a:xfrm>
            <a:custGeom>
              <a:avLst/>
              <a:gdLst>
                <a:gd name="T0" fmla="*/ 13 w 46"/>
                <a:gd name="T1" fmla="*/ 6 h 46"/>
                <a:gd name="T2" fmla="*/ 40 w 46"/>
                <a:gd name="T3" fmla="*/ 13 h 46"/>
                <a:gd name="T4" fmla="*/ 33 w 46"/>
                <a:gd name="T5" fmla="*/ 40 h 46"/>
                <a:gd name="T6" fmla="*/ 6 w 46"/>
                <a:gd name="T7" fmla="*/ 33 h 46"/>
                <a:gd name="T8" fmla="*/ 13 w 46"/>
                <a:gd name="T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13" y="6"/>
                  </a:moveTo>
                  <a:cubicBezTo>
                    <a:pt x="23" y="0"/>
                    <a:pt x="35" y="3"/>
                    <a:pt x="40" y="13"/>
                  </a:cubicBezTo>
                  <a:cubicBezTo>
                    <a:pt x="46" y="22"/>
                    <a:pt x="43" y="35"/>
                    <a:pt x="33" y="40"/>
                  </a:cubicBezTo>
                  <a:cubicBezTo>
                    <a:pt x="23" y="46"/>
                    <a:pt x="11" y="42"/>
                    <a:pt x="6" y="33"/>
                  </a:cubicBezTo>
                  <a:cubicBezTo>
                    <a:pt x="0" y="23"/>
                    <a:pt x="3" y="11"/>
                    <a:pt x="13" y="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2" name="Freeform 202">
              <a:extLst>
                <a:ext uri="{FF2B5EF4-FFF2-40B4-BE49-F238E27FC236}">
                  <a16:creationId xmlns:a16="http://schemas.microsoft.com/office/drawing/2014/main" id="{CCEC7A00-9F6F-4E4D-A061-A69561F1B7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41638" y="5184775"/>
              <a:ext cx="327025" cy="363537"/>
            </a:xfrm>
            <a:custGeom>
              <a:avLst/>
              <a:gdLst>
                <a:gd name="T0" fmla="*/ 22 w 87"/>
                <a:gd name="T1" fmla="*/ 20 h 97"/>
                <a:gd name="T2" fmla="*/ 86 w 87"/>
                <a:gd name="T3" fmla="*/ 54 h 97"/>
                <a:gd name="T4" fmla="*/ 33 w 87"/>
                <a:gd name="T5" fmla="*/ 88 h 97"/>
                <a:gd name="T6" fmla="*/ 12 w 87"/>
                <a:gd name="T7" fmla="*/ 31 h 97"/>
                <a:gd name="T8" fmla="*/ 22 w 87"/>
                <a:gd name="T9" fmla="*/ 2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97">
                  <a:moveTo>
                    <a:pt x="22" y="20"/>
                  </a:moveTo>
                  <a:cubicBezTo>
                    <a:pt x="48" y="0"/>
                    <a:pt x="87" y="22"/>
                    <a:pt x="86" y="54"/>
                  </a:cubicBezTo>
                  <a:cubicBezTo>
                    <a:pt x="85" y="82"/>
                    <a:pt x="57" y="97"/>
                    <a:pt x="33" y="88"/>
                  </a:cubicBezTo>
                  <a:cubicBezTo>
                    <a:pt x="12" y="78"/>
                    <a:pt x="0" y="51"/>
                    <a:pt x="12" y="31"/>
                  </a:cubicBezTo>
                  <a:cubicBezTo>
                    <a:pt x="15" y="27"/>
                    <a:pt x="18" y="23"/>
                    <a:pt x="22" y="2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3" name="Freeform 203">
              <a:extLst>
                <a:ext uri="{FF2B5EF4-FFF2-40B4-BE49-F238E27FC236}">
                  <a16:creationId xmlns:a16="http://schemas.microsoft.com/office/drawing/2014/main" id="{9A42A65D-108A-4561-9F9D-E32693AC25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43238" y="5284788"/>
              <a:ext cx="168275" cy="169862"/>
            </a:xfrm>
            <a:custGeom>
              <a:avLst/>
              <a:gdLst>
                <a:gd name="T0" fmla="*/ 10 w 45"/>
                <a:gd name="T1" fmla="*/ 7 h 45"/>
                <a:gd name="T2" fmla="*/ 38 w 45"/>
                <a:gd name="T3" fmla="*/ 9 h 45"/>
                <a:gd name="T4" fmla="*/ 35 w 45"/>
                <a:gd name="T5" fmla="*/ 37 h 45"/>
                <a:gd name="T6" fmla="*/ 7 w 45"/>
                <a:gd name="T7" fmla="*/ 35 h 45"/>
                <a:gd name="T8" fmla="*/ 10 w 45"/>
                <a:gd name="T9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10" y="7"/>
                  </a:moveTo>
                  <a:cubicBezTo>
                    <a:pt x="18" y="0"/>
                    <a:pt x="31" y="1"/>
                    <a:pt x="38" y="9"/>
                  </a:cubicBezTo>
                  <a:cubicBezTo>
                    <a:pt x="45" y="18"/>
                    <a:pt x="44" y="30"/>
                    <a:pt x="35" y="37"/>
                  </a:cubicBezTo>
                  <a:cubicBezTo>
                    <a:pt x="27" y="45"/>
                    <a:pt x="14" y="43"/>
                    <a:pt x="7" y="35"/>
                  </a:cubicBezTo>
                  <a:cubicBezTo>
                    <a:pt x="0" y="27"/>
                    <a:pt x="1" y="14"/>
                    <a:pt x="10" y="7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4" name="Freeform 204">
              <a:extLst>
                <a:ext uri="{FF2B5EF4-FFF2-40B4-BE49-F238E27FC236}">
                  <a16:creationId xmlns:a16="http://schemas.microsoft.com/office/drawing/2014/main" id="{F48178E1-AD18-4363-BE1F-8F86107FFE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40413" y="1771650"/>
              <a:ext cx="327025" cy="363537"/>
            </a:xfrm>
            <a:custGeom>
              <a:avLst/>
              <a:gdLst>
                <a:gd name="T0" fmla="*/ 22 w 87"/>
                <a:gd name="T1" fmla="*/ 20 h 97"/>
                <a:gd name="T2" fmla="*/ 86 w 87"/>
                <a:gd name="T3" fmla="*/ 54 h 97"/>
                <a:gd name="T4" fmla="*/ 33 w 87"/>
                <a:gd name="T5" fmla="*/ 88 h 97"/>
                <a:gd name="T6" fmla="*/ 12 w 87"/>
                <a:gd name="T7" fmla="*/ 31 h 97"/>
                <a:gd name="T8" fmla="*/ 22 w 87"/>
                <a:gd name="T9" fmla="*/ 2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97">
                  <a:moveTo>
                    <a:pt x="22" y="20"/>
                  </a:moveTo>
                  <a:cubicBezTo>
                    <a:pt x="48" y="0"/>
                    <a:pt x="87" y="22"/>
                    <a:pt x="86" y="54"/>
                  </a:cubicBezTo>
                  <a:cubicBezTo>
                    <a:pt x="85" y="82"/>
                    <a:pt x="57" y="97"/>
                    <a:pt x="33" y="88"/>
                  </a:cubicBezTo>
                  <a:cubicBezTo>
                    <a:pt x="12" y="79"/>
                    <a:pt x="0" y="52"/>
                    <a:pt x="12" y="31"/>
                  </a:cubicBezTo>
                  <a:cubicBezTo>
                    <a:pt x="15" y="27"/>
                    <a:pt x="18" y="23"/>
                    <a:pt x="22" y="2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5" name="Freeform 205">
              <a:extLst>
                <a:ext uri="{FF2B5EF4-FFF2-40B4-BE49-F238E27FC236}">
                  <a16:creationId xmlns:a16="http://schemas.microsoft.com/office/drawing/2014/main" id="{8DBFF5B7-86AD-47A0-8F8D-92F938D4EA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42013" y="1873250"/>
              <a:ext cx="168275" cy="168275"/>
            </a:xfrm>
            <a:custGeom>
              <a:avLst/>
              <a:gdLst>
                <a:gd name="T0" fmla="*/ 10 w 45"/>
                <a:gd name="T1" fmla="*/ 7 h 45"/>
                <a:gd name="T2" fmla="*/ 38 w 45"/>
                <a:gd name="T3" fmla="*/ 9 h 45"/>
                <a:gd name="T4" fmla="*/ 35 w 45"/>
                <a:gd name="T5" fmla="*/ 38 h 45"/>
                <a:gd name="T6" fmla="*/ 7 w 45"/>
                <a:gd name="T7" fmla="*/ 35 h 45"/>
                <a:gd name="T8" fmla="*/ 10 w 45"/>
                <a:gd name="T9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10" y="7"/>
                  </a:moveTo>
                  <a:cubicBezTo>
                    <a:pt x="18" y="0"/>
                    <a:pt x="31" y="1"/>
                    <a:pt x="38" y="9"/>
                  </a:cubicBezTo>
                  <a:cubicBezTo>
                    <a:pt x="45" y="18"/>
                    <a:pt x="44" y="31"/>
                    <a:pt x="35" y="38"/>
                  </a:cubicBezTo>
                  <a:cubicBezTo>
                    <a:pt x="27" y="45"/>
                    <a:pt x="14" y="44"/>
                    <a:pt x="7" y="35"/>
                  </a:cubicBezTo>
                  <a:cubicBezTo>
                    <a:pt x="0" y="27"/>
                    <a:pt x="1" y="14"/>
                    <a:pt x="10" y="7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6" name="Freeform 207">
              <a:extLst>
                <a:ext uri="{FF2B5EF4-FFF2-40B4-BE49-F238E27FC236}">
                  <a16:creationId xmlns:a16="http://schemas.microsoft.com/office/drawing/2014/main" id="{CE018209-D0EE-40EC-921A-2602C834E0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63900" y="5413375"/>
              <a:ext cx="333375" cy="352425"/>
            </a:xfrm>
            <a:custGeom>
              <a:avLst/>
              <a:gdLst>
                <a:gd name="T0" fmla="*/ 16 w 89"/>
                <a:gd name="T1" fmla="*/ 24 h 94"/>
                <a:gd name="T2" fmla="*/ 85 w 89"/>
                <a:gd name="T3" fmla="*/ 46 h 94"/>
                <a:gd name="T4" fmla="*/ 38 w 89"/>
                <a:gd name="T5" fmla="*/ 89 h 94"/>
                <a:gd name="T6" fmla="*/ 8 w 89"/>
                <a:gd name="T7" fmla="*/ 37 h 94"/>
                <a:gd name="T8" fmla="*/ 16 w 89"/>
                <a:gd name="T9" fmla="*/ 2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4">
                  <a:moveTo>
                    <a:pt x="16" y="24"/>
                  </a:moveTo>
                  <a:cubicBezTo>
                    <a:pt x="38" y="0"/>
                    <a:pt x="80" y="15"/>
                    <a:pt x="85" y="46"/>
                  </a:cubicBezTo>
                  <a:cubicBezTo>
                    <a:pt x="89" y="74"/>
                    <a:pt x="63" y="94"/>
                    <a:pt x="38" y="89"/>
                  </a:cubicBezTo>
                  <a:cubicBezTo>
                    <a:pt x="16" y="83"/>
                    <a:pt x="0" y="59"/>
                    <a:pt x="8" y="37"/>
                  </a:cubicBezTo>
                  <a:cubicBezTo>
                    <a:pt x="10" y="32"/>
                    <a:pt x="12" y="28"/>
                    <a:pt x="16" y="24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7" name="Freeform 208">
              <a:extLst>
                <a:ext uri="{FF2B5EF4-FFF2-40B4-BE49-F238E27FC236}">
                  <a16:creationId xmlns:a16="http://schemas.microsoft.com/office/drawing/2014/main" id="{D30FA79D-2D03-4856-A36B-B5C16A2078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57563" y="5507038"/>
              <a:ext cx="169863" cy="168275"/>
            </a:xfrm>
            <a:custGeom>
              <a:avLst/>
              <a:gdLst>
                <a:gd name="T0" fmla="*/ 8 w 45"/>
                <a:gd name="T1" fmla="*/ 10 h 45"/>
                <a:gd name="T2" fmla="*/ 36 w 45"/>
                <a:gd name="T3" fmla="*/ 8 h 45"/>
                <a:gd name="T4" fmla="*/ 38 w 45"/>
                <a:gd name="T5" fmla="*/ 36 h 45"/>
                <a:gd name="T6" fmla="*/ 10 w 45"/>
                <a:gd name="T7" fmla="*/ 38 h 45"/>
                <a:gd name="T8" fmla="*/ 8 w 45"/>
                <a:gd name="T9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8" y="10"/>
                  </a:moveTo>
                  <a:cubicBezTo>
                    <a:pt x="15" y="2"/>
                    <a:pt x="27" y="0"/>
                    <a:pt x="36" y="8"/>
                  </a:cubicBezTo>
                  <a:cubicBezTo>
                    <a:pt x="44" y="15"/>
                    <a:pt x="45" y="27"/>
                    <a:pt x="38" y="36"/>
                  </a:cubicBezTo>
                  <a:cubicBezTo>
                    <a:pt x="31" y="44"/>
                    <a:pt x="18" y="45"/>
                    <a:pt x="10" y="38"/>
                  </a:cubicBezTo>
                  <a:cubicBezTo>
                    <a:pt x="2" y="31"/>
                    <a:pt x="0" y="18"/>
                    <a:pt x="8" y="1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8" name="Freeform 209">
              <a:extLst>
                <a:ext uri="{FF2B5EF4-FFF2-40B4-BE49-F238E27FC236}">
                  <a16:creationId xmlns:a16="http://schemas.microsoft.com/office/drawing/2014/main" id="{974B3698-5EDB-4450-A02B-69C42010D4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26088" y="1550988"/>
              <a:ext cx="333375" cy="352425"/>
            </a:xfrm>
            <a:custGeom>
              <a:avLst/>
              <a:gdLst>
                <a:gd name="T0" fmla="*/ 16 w 89"/>
                <a:gd name="T1" fmla="*/ 24 h 94"/>
                <a:gd name="T2" fmla="*/ 85 w 89"/>
                <a:gd name="T3" fmla="*/ 46 h 94"/>
                <a:gd name="T4" fmla="*/ 39 w 89"/>
                <a:gd name="T5" fmla="*/ 88 h 94"/>
                <a:gd name="T6" fmla="*/ 8 w 89"/>
                <a:gd name="T7" fmla="*/ 36 h 94"/>
                <a:gd name="T8" fmla="*/ 16 w 89"/>
                <a:gd name="T9" fmla="*/ 2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4">
                  <a:moveTo>
                    <a:pt x="16" y="24"/>
                  </a:moveTo>
                  <a:cubicBezTo>
                    <a:pt x="38" y="0"/>
                    <a:pt x="80" y="15"/>
                    <a:pt x="85" y="46"/>
                  </a:cubicBezTo>
                  <a:cubicBezTo>
                    <a:pt x="89" y="74"/>
                    <a:pt x="64" y="94"/>
                    <a:pt x="39" y="88"/>
                  </a:cubicBezTo>
                  <a:cubicBezTo>
                    <a:pt x="16" y="83"/>
                    <a:pt x="0" y="58"/>
                    <a:pt x="8" y="36"/>
                  </a:cubicBezTo>
                  <a:cubicBezTo>
                    <a:pt x="10" y="32"/>
                    <a:pt x="13" y="27"/>
                    <a:pt x="16" y="24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9" name="Freeform 210">
              <a:extLst>
                <a:ext uri="{FF2B5EF4-FFF2-40B4-BE49-F238E27FC236}">
                  <a16:creationId xmlns:a16="http://schemas.microsoft.com/office/drawing/2014/main" id="{F7CB76F5-B4EB-47E2-B33B-9E4B2617CA3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22925" y="1644650"/>
              <a:ext cx="168275" cy="168275"/>
            </a:xfrm>
            <a:custGeom>
              <a:avLst/>
              <a:gdLst>
                <a:gd name="T0" fmla="*/ 7 w 45"/>
                <a:gd name="T1" fmla="*/ 10 h 45"/>
                <a:gd name="T2" fmla="*/ 35 w 45"/>
                <a:gd name="T3" fmla="*/ 7 h 45"/>
                <a:gd name="T4" fmla="*/ 38 w 45"/>
                <a:gd name="T5" fmla="*/ 36 h 45"/>
                <a:gd name="T6" fmla="*/ 9 w 45"/>
                <a:gd name="T7" fmla="*/ 38 h 45"/>
                <a:gd name="T8" fmla="*/ 7 w 45"/>
                <a:gd name="T9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7" y="10"/>
                  </a:moveTo>
                  <a:cubicBezTo>
                    <a:pt x="14" y="1"/>
                    <a:pt x="27" y="0"/>
                    <a:pt x="35" y="7"/>
                  </a:cubicBezTo>
                  <a:cubicBezTo>
                    <a:pt x="44" y="14"/>
                    <a:pt x="45" y="27"/>
                    <a:pt x="38" y="36"/>
                  </a:cubicBezTo>
                  <a:cubicBezTo>
                    <a:pt x="30" y="44"/>
                    <a:pt x="18" y="45"/>
                    <a:pt x="9" y="38"/>
                  </a:cubicBezTo>
                  <a:cubicBezTo>
                    <a:pt x="1" y="31"/>
                    <a:pt x="0" y="18"/>
                    <a:pt x="7" y="1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60" name="Freeform 211">
              <a:extLst>
                <a:ext uri="{FF2B5EF4-FFF2-40B4-BE49-F238E27FC236}">
                  <a16:creationId xmlns:a16="http://schemas.microsoft.com/office/drawing/2014/main" id="{8EBC945A-1313-4C19-AF0E-2A10B22C15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24263" y="5589588"/>
              <a:ext cx="338138" cy="330200"/>
            </a:xfrm>
            <a:custGeom>
              <a:avLst/>
              <a:gdLst>
                <a:gd name="T0" fmla="*/ 10 w 90"/>
                <a:gd name="T1" fmla="*/ 27 h 88"/>
                <a:gd name="T2" fmla="*/ 82 w 90"/>
                <a:gd name="T3" fmla="*/ 37 h 88"/>
                <a:gd name="T4" fmla="*/ 43 w 90"/>
                <a:gd name="T5" fmla="*/ 87 h 88"/>
                <a:gd name="T6" fmla="*/ 4 w 90"/>
                <a:gd name="T7" fmla="*/ 41 h 88"/>
                <a:gd name="T8" fmla="*/ 10 w 90"/>
                <a:gd name="T9" fmla="*/ 2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10" y="27"/>
                  </a:moveTo>
                  <a:cubicBezTo>
                    <a:pt x="27" y="0"/>
                    <a:pt x="71" y="7"/>
                    <a:pt x="82" y="37"/>
                  </a:cubicBezTo>
                  <a:cubicBezTo>
                    <a:pt x="90" y="64"/>
                    <a:pt x="69" y="88"/>
                    <a:pt x="43" y="87"/>
                  </a:cubicBezTo>
                  <a:cubicBezTo>
                    <a:pt x="20" y="85"/>
                    <a:pt x="0" y="64"/>
                    <a:pt x="4" y="41"/>
                  </a:cubicBezTo>
                  <a:cubicBezTo>
                    <a:pt x="5" y="36"/>
                    <a:pt x="7" y="31"/>
                    <a:pt x="10" y="27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61" name="Freeform 212">
              <a:extLst>
                <a:ext uri="{FF2B5EF4-FFF2-40B4-BE49-F238E27FC236}">
                  <a16:creationId xmlns:a16="http://schemas.microsoft.com/office/drawing/2014/main" id="{167FD279-95F0-4059-A792-F0520A1217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09988" y="5672138"/>
              <a:ext cx="169863" cy="171450"/>
            </a:xfrm>
            <a:custGeom>
              <a:avLst/>
              <a:gdLst>
                <a:gd name="T0" fmla="*/ 5 w 45"/>
                <a:gd name="T1" fmla="*/ 13 h 46"/>
                <a:gd name="T2" fmla="*/ 32 w 45"/>
                <a:gd name="T3" fmla="*/ 6 h 46"/>
                <a:gd name="T4" fmla="*/ 40 w 45"/>
                <a:gd name="T5" fmla="*/ 33 h 46"/>
                <a:gd name="T6" fmla="*/ 12 w 45"/>
                <a:gd name="T7" fmla="*/ 40 h 46"/>
                <a:gd name="T8" fmla="*/ 5 w 45"/>
                <a:gd name="T9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5" y="13"/>
                  </a:moveTo>
                  <a:cubicBezTo>
                    <a:pt x="11" y="4"/>
                    <a:pt x="23" y="0"/>
                    <a:pt x="32" y="6"/>
                  </a:cubicBezTo>
                  <a:cubicBezTo>
                    <a:pt x="42" y="11"/>
                    <a:pt x="45" y="24"/>
                    <a:pt x="40" y="33"/>
                  </a:cubicBezTo>
                  <a:cubicBezTo>
                    <a:pt x="34" y="43"/>
                    <a:pt x="22" y="46"/>
                    <a:pt x="12" y="40"/>
                  </a:cubicBezTo>
                  <a:cubicBezTo>
                    <a:pt x="3" y="35"/>
                    <a:pt x="0" y="23"/>
                    <a:pt x="5" y="13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62" name="Freeform 213">
              <a:extLst>
                <a:ext uri="{FF2B5EF4-FFF2-40B4-BE49-F238E27FC236}">
                  <a16:creationId xmlns:a16="http://schemas.microsoft.com/office/drawing/2014/main" id="{A8777B3A-3AED-4216-8732-351370FA96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80013" y="1389063"/>
              <a:ext cx="341313" cy="330200"/>
            </a:xfrm>
            <a:custGeom>
              <a:avLst/>
              <a:gdLst>
                <a:gd name="T0" fmla="*/ 10 w 91"/>
                <a:gd name="T1" fmla="*/ 28 h 88"/>
                <a:gd name="T2" fmla="*/ 82 w 91"/>
                <a:gd name="T3" fmla="*/ 38 h 88"/>
                <a:gd name="T4" fmla="*/ 43 w 91"/>
                <a:gd name="T5" fmla="*/ 88 h 88"/>
                <a:gd name="T6" fmla="*/ 5 w 91"/>
                <a:gd name="T7" fmla="*/ 42 h 88"/>
                <a:gd name="T8" fmla="*/ 10 w 91"/>
                <a:gd name="T9" fmla="*/ 2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88">
                  <a:moveTo>
                    <a:pt x="10" y="28"/>
                  </a:moveTo>
                  <a:cubicBezTo>
                    <a:pt x="28" y="0"/>
                    <a:pt x="71" y="8"/>
                    <a:pt x="82" y="38"/>
                  </a:cubicBezTo>
                  <a:cubicBezTo>
                    <a:pt x="91" y="65"/>
                    <a:pt x="69" y="88"/>
                    <a:pt x="43" y="88"/>
                  </a:cubicBezTo>
                  <a:cubicBezTo>
                    <a:pt x="20" y="86"/>
                    <a:pt x="0" y="65"/>
                    <a:pt x="5" y="42"/>
                  </a:cubicBezTo>
                  <a:cubicBezTo>
                    <a:pt x="5" y="37"/>
                    <a:pt x="7" y="32"/>
                    <a:pt x="10" y="28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63" name="Freeform 214">
              <a:extLst>
                <a:ext uri="{FF2B5EF4-FFF2-40B4-BE49-F238E27FC236}">
                  <a16:creationId xmlns:a16="http://schemas.microsoft.com/office/drawing/2014/main" id="{5DB5D5EB-CEC3-4D1D-BD9D-BFFBFE630A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67325" y="1476375"/>
              <a:ext cx="171450" cy="171450"/>
            </a:xfrm>
            <a:custGeom>
              <a:avLst/>
              <a:gdLst>
                <a:gd name="T0" fmla="*/ 5 w 46"/>
                <a:gd name="T1" fmla="*/ 13 h 46"/>
                <a:gd name="T2" fmla="*/ 33 w 46"/>
                <a:gd name="T3" fmla="*/ 5 h 46"/>
                <a:gd name="T4" fmla="*/ 40 w 46"/>
                <a:gd name="T5" fmla="*/ 33 h 46"/>
                <a:gd name="T6" fmla="*/ 13 w 46"/>
                <a:gd name="T7" fmla="*/ 40 h 46"/>
                <a:gd name="T8" fmla="*/ 5 w 46"/>
                <a:gd name="T9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5" y="13"/>
                  </a:moveTo>
                  <a:cubicBezTo>
                    <a:pt x="11" y="3"/>
                    <a:pt x="23" y="0"/>
                    <a:pt x="33" y="5"/>
                  </a:cubicBezTo>
                  <a:cubicBezTo>
                    <a:pt x="42" y="11"/>
                    <a:pt x="46" y="23"/>
                    <a:pt x="40" y="33"/>
                  </a:cubicBezTo>
                  <a:cubicBezTo>
                    <a:pt x="34" y="42"/>
                    <a:pt x="22" y="46"/>
                    <a:pt x="13" y="40"/>
                  </a:cubicBezTo>
                  <a:cubicBezTo>
                    <a:pt x="3" y="35"/>
                    <a:pt x="0" y="22"/>
                    <a:pt x="5" y="13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64" name="Freeform 215">
              <a:extLst>
                <a:ext uri="{FF2B5EF4-FFF2-40B4-BE49-F238E27FC236}">
                  <a16:creationId xmlns:a16="http://schemas.microsoft.com/office/drawing/2014/main" id="{C073A073-4847-4AE4-8FC3-3F39EA9D97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14788" y="5702300"/>
              <a:ext cx="333375" cy="325437"/>
            </a:xfrm>
            <a:custGeom>
              <a:avLst/>
              <a:gdLst>
                <a:gd name="T0" fmla="*/ 3 w 89"/>
                <a:gd name="T1" fmla="*/ 31 h 87"/>
                <a:gd name="T2" fmla="*/ 76 w 89"/>
                <a:gd name="T3" fmla="*/ 28 h 87"/>
                <a:gd name="T4" fmla="*/ 46 w 89"/>
                <a:gd name="T5" fmla="*/ 84 h 87"/>
                <a:gd name="T6" fmla="*/ 0 w 89"/>
                <a:gd name="T7" fmla="*/ 45 h 87"/>
                <a:gd name="T8" fmla="*/ 3 w 89"/>
                <a:gd name="T9" fmla="*/ 3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7">
                  <a:moveTo>
                    <a:pt x="3" y="31"/>
                  </a:moveTo>
                  <a:cubicBezTo>
                    <a:pt x="15" y="1"/>
                    <a:pt x="60" y="0"/>
                    <a:pt x="76" y="28"/>
                  </a:cubicBezTo>
                  <a:cubicBezTo>
                    <a:pt x="89" y="53"/>
                    <a:pt x="71" y="80"/>
                    <a:pt x="46" y="84"/>
                  </a:cubicBezTo>
                  <a:cubicBezTo>
                    <a:pt x="23" y="87"/>
                    <a:pt x="0" y="69"/>
                    <a:pt x="0" y="45"/>
                  </a:cubicBezTo>
                  <a:cubicBezTo>
                    <a:pt x="0" y="40"/>
                    <a:pt x="1" y="35"/>
                    <a:pt x="3" y="31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65" name="Freeform 216">
              <a:extLst>
                <a:ext uri="{FF2B5EF4-FFF2-40B4-BE49-F238E27FC236}">
                  <a16:creationId xmlns:a16="http://schemas.microsoft.com/office/drawing/2014/main" id="{387FCF27-EC76-4199-9381-75AFAD89CC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86225" y="5776913"/>
              <a:ext cx="168275" cy="168275"/>
            </a:xfrm>
            <a:custGeom>
              <a:avLst/>
              <a:gdLst>
                <a:gd name="T0" fmla="*/ 3 w 45"/>
                <a:gd name="T1" fmla="*/ 16 h 45"/>
                <a:gd name="T2" fmla="*/ 29 w 45"/>
                <a:gd name="T3" fmla="*/ 4 h 45"/>
                <a:gd name="T4" fmla="*/ 41 w 45"/>
                <a:gd name="T5" fmla="*/ 29 h 45"/>
                <a:gd name="T6" fmla="*/ 15 w 45"/>
                <a:gd name="T7" fmla="*/ 41 h 45"/>
                <a:gd name="T8" fmla="*/ 3 w 45"/>
                <a:gd name="T9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" y="16"/>
                  </a:moveTo>
                  <a:cubicBezTo>
                    <a:pt x="7" y="5"/>
                    <a:pt x="19" y="0"/>
                    <a:pt x="29" y="4"/>
                  </a:cubicBezTo>
                  <a:cubicBezTo>
                    <a:pt x="39" y="7"/>
                    <a:pt x="45" y="19"/>
                    <a:pt x="41" y="29"/>
                  </a:cubicBezTo>
                  <a:cubicBezTo>
                    <a:pt x="37" y="40"/>
                    <a:pt x="26" y="45"/>
                    <a:pt x="15" y="41"/>
                  </a:cubicBezTo>
                  <a:cubicBezTo>
                    <a:pt x="5" y="37"/>
                    <a:pt x="0" y="26"/>
                    <a:pt x="3" y="1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66" name="Freeform 217">
              <a:extLst>
                <a:ext uri="{FF2B5EF4-FFF2-40B4-BE49-F238E27FC236}">
                  <a16:creationId xmlns:a16="http://schemas.microsoft.com/office/drawing/2014/main" id="{EC6BF2E7-1D71-438E-8090-CBFCEB8783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16475" y="1300163"/>
              <a:ext cx="333375" cy="322262"/>
            </a:xfrm>
            <a:custGeom>
              <a:avLst/>
              <a:gdLst>
                <a:gd name="T0" fmla="*/ 4 w 89"/>
                <a:gd name="T1" fmla="*/ 30 h 86"/>
                <a:gd name="T2" fmla="*/ 76 w 89"/>
                <a:gd name="T3" fmla="*/ 28 h 86"/>
                <a:gd name="T4" fmla="*/ 47 w 89"/>
                <a:gd name="T5" fmla="*/ 83 h 86"/>
                <a:gd name="T6" fmla="*/ 1 w 89"/>
                <a:gd name="T7" fmla="*/ 45 h 86"/>
                <a:gd name="T8" fmla="*/ 4 w 89"/>
                <a:gd name="T9" fmla="*/ 3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6">
                  <a:moveTo>
                    <a:pt x="4" y="30"/>
                  </a:moveTo>
                  <a:cubicBezTo>
                    <a:pt x="16" y="0"/>
                    <a:pt x="61" y="0"/>
                    <a:pt x="76" y="28"/>
                  </a:cubicBezTo>
                  <a:cubicBezTo>
                    <a:pt x="89" y="53"/>
                    <a:pt x="72" y="80"/>
                    <a:pt x="47" y="83"/>
                  </a:cubicBezTo>
                  <a:cubicBezTo>
                    <a:pt x="24" y="86"/>
                    <a:pt x="0" y="68"/>
                    <a:pt x="1" y="45"/>
                  </a:cubicBezTo>
                  <a:cubicBezTo>
                    <a:pt x="0" y="40"/>
                    <a:pt x="1" y="35"/>
                    <a:pt x="4" y="3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67" name="Freeform 218">
              <a:extLst>
                <a:ext uri="{FF2B5EF4-FFF2-40B4-BE49-F238E27FC236}">
                  <a16:creationId xmlns:a16="http://schemas.microsoft.com/office/drawing/2014/main" id="{13A7B254-7D22-419D-8326-4DE2C8902F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87913" y="1370013"/>
              <a:ext cx="168275" cy="169862"/>
            </a:xfrm>
            <a:custGeom>
              <a:avLst/>
              <a:gdLst>
                <a:gd name="T0" fmla="*/ 4 w 45"/>
                <a:gd name="T1" fmla="*/ 16 h 45"/>
                <a:gd name="T2" fmla="*/ 30 w 45"/>
                <a:gd name="T3" fmla="*/ 4 h 45"/>
                <a:gd name="T4" fmla="*/ 42 w 45"/>
                <a:gd name="T5" fmla="*/ 30 h 45"/>
                <a:gd name="T6" fmla="*/ 16 w 45"/>
                <a:gd name="T7" fmla="*/ 42 h 45"/>
                <a:gd name="T8" fmla="*/ 4 w 45"/>
                <a:gd name="T9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" y="16"/>
                  </a:moveTo>
                  <a:cubicBezTo>
                    <a:pt x="8" y="6"/>
                    <a:pt x="19" y="0"/>
                    <a:pt x="30" y="4"/>
                  </a:cubicBezTo>
                  <a:cubicBezTo>
                    <a:pt x="40" y="8"/>
                    <a:pt x="45" y="19"/>
                    <a:pt x="42" y="30"/>
                  </a:cubicBezTo>
                  <a:cubicBezTo>
                    <a:pt x="38" y="40"/>
                    <a:pt x="26" y="45"/>
                    <a:pt x="16" y="42"/>
                  </a:cubicBezTo>
                  <a:cubicBezTo>
                    <a:pt x="6" y="38"/>
                    <a:pt x="0" y="26"/>
                    <a:pt x="4" y="1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68" name="Freeform 219">
              <a:extLst>
                <a:ext uri="{FF2B5EF4-FFF2-40B4-BE49-F238E27FC236}">
                  <a16:creationId xmlns:a16="http://schemas.microsoft.com/office/drawing/2014/main" id="{D82E90C4-7261-4E4F-853E-7325522B58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00550" y="5727700"/>
              <a:ext cx="338138" cy="344487"/>
            </a:xfrm>
            <a:custGeom>
              <a:avLst/>
              <a:gdLst>
                <a:gd name="T0" fmla="*/ 1 w 90"/>
                <a:gd name="T1" fmla="*/ 40 h 92"/>
                <a:gd name="T2" fmla="*/ 73 w 90"/>
                <a:gd name="T3" fmla="*/ 25 h 92"/>
                <a:gd name="T4" fmla="*/ 53 w 90"/>
                <a:gd name="T5" fmla="*/ 85 h 92"/>
                <a:gd name="T6" fmla="*/ 1 w 90"/>
                <a:gd name="T7" fmla="*/ 55 h 92"/>
                <a:gd name="T8" fmla="*/ 1 w 90"/>
                <a:gd name="T9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2">
                  <a:moveTo>
                    <a:pt x="1" y="40"/>
                  </a:moveTo>
                  <a:cubicBezTo>
                    <a:pt x="9" y="8"/>
                    <a:pt x="52" y="0"/>
                    <a:pt x="73" y="25"/>
                  </a:cubicBezTo>
                  <a:cubicBezTo>
                    <a:pt x="90" y="47"/>
                    <a:pt x="78" y="77"/>
                    <a:pt x="53" y="85"/>
                  </a:cubicBezTo>
                  <a:cubicBezTo>
                    <a:pt x="31" y="92"/>
                    <a:pt x="5" y="78"/>
                    <a:pt x="1" y="55"/>
                  </a:cubicBezTo>
                  <a:cubicBezTo>
                    <a:pt x="0" y="50"/>
                    <a:pt x="0" y="45"/>
                    <a:pt x="1" y="4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69" name="Freeform 220">
              <a:extLst>
                <a:ext uri="{FF2B5EF4-FFF2-40B4-BE49-F238E27FC236}">
                  <a16:creationId xmlns:a16="http://schemas.microsoft.com/office/drawing/2014/main" id="{B4CACA85-FDC0-48A3-82CD-795D955E5C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75163" y="5813425"/>
              <a:ext cx="161925" cy="165100"/>
            </a:xfrm>
            <a:custGeom>
              <a:avLst/>
              <a:gdLst>
                <a:gd name="T0" fmla="*/ 1 w 43"/>
                <a:gd name="T1" fmla="*/ 18 h 44"/>
                <a:gd name="T2" fmla="*/ 25 w 43"/>
                <a:gd name="T3" fmla="*/ 2 h 44"/>
                <a:gd name="T4" fmla="*/ 41 w 43"/>
                <a:gd name="T5" fmla="*/ 25 h 44"/>
                <a:gd name="T6" fmla="*/ 18 w 43"/>
                <a:gd name="T7" fmla="*/ 42 h 44"/>
                <a:gd name="T8" fmla="*/ 1 w 43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4">
                  <a:moveTo>
                    <a:pt x="1" y="18"/>
                  </a:moveTo>
                  <a:cubicBezTo>
                    <a:pt x="3" y="8"/>
                    <a:pt x="14" y="0"/>
                    <a:pt x="25" y="2"/>
                  </a:cubicBezTo>
                  <a:cubicBezTo>
                    <a:pt x="35" y="4"/>
                    <a:pt x="43" y="15"/>
                    <a:pt x="41" y="25"/>
                  </a:cubicBezTo>
                  <a:cubicBezTo>
                    <a:pt x="39" y="36"/>
                    <a:pt x="29" y="44"/>
                    <a:pt x="18" y="42"/>
                  </a:cubicBezTo>
                  <a:cubicBezTo>
                    <a:pt x="7" y="40"/>
                    <a:pt x="0" y="29"/>
                    <a:pt x="1" y="18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0" name="Freeform 221">
              <a:extLst>
                <a:ext uri="{FF2B5EF4-FFF2-40B4-BE49-F238E27FC236}">
                  <a16:creationId xmlns:a16="http://schemas.microsoft.com/office/drawing/2014/main" id="{14C86D04-46B0-43D3-906C-124FC60714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30713" y="1250950"/>
              <a:ext cx="333375" cy="344487"/>
            </a:xfrm>
            <a:custGeom>
              <a:avLst/>
              <a:gdLst>
                <a:gd name="T0" fmla="*/ 1 w 89"/>
                <a:gd name="T1" fmla="*/ 40 h 92"/>
                <a:gd name="T2" fmla="*/ 72 w 89"/>
                <a:gd name="T3" fmla="*/ 25 h 92"/>
                <a:gd name="T4" fmla="*/ 53 w 89"/>
                <a:gd name="T5" fmla="*/ 85 h 92"/>
                <a:gd name="T6" fmla="*/ 1 w 89"/>
                <a:gd name="T7" fmla="*/ 55 h 92"/>
                <a:gd name="T8" fmla="*/ 1 w 89"/>
                <a:gd name="T9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2">
                  <a:moveTo>
                    <a:pt x="1" y="40"/>
                  </a:moveTo>
                  <a:cubicBezTo>
                    <a:pt x="8" y="8"/>
                    <a:pt x="52" y="0"/>
                    <a:pt x="72" y="25"/>
                  </a:cubicBezTo>
                  <a:cubicBezTo>
                    <a:pt x="89" y="47"/>
                    <a:pt x="77" y="77"/>
                    <a:pt x="53" y="85"/>
                  </a:cubicBezTo>
                  <a:cubicBezTo>
                    <a:pt x="30" y="92"/>
                    <a:pt x="4" y="78"/>
                    <a:pt x="1" y="55"/>
                  </a:cubicBezTo>
                  <a:cubicBezTo>
                    <a:pt x="0" y="50"/>
                    <a:pt x="0" y="45"/>
                    <a:pt x="1" y="4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1" name="Freeform 222">
              <a:extLst>
                <a:ext uri="{FF2B5EF4-FFF2-40B4-BE49-F238E27FC236}">
                  <a16:creationId xmlns:a16="http://schemas.microsoft.com/office/drawing/2014/main" id="{2DDD8CFE-70B5-4662-8555-E5A1132868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2150" y="1336675"/>
              <a:ext cx="160338" cy="165100"/>
            </a:xfrm>
            <a:custGeom>
              <a:avLst/>
              <a:gdLst>
                <a:gd name="T0" fmla="*/ 2 w 43"/>
                <a:gd name="T1" fmla="*/ 19 h 44"/>
                <a:gd name="T2" fmla="*/ 25 w 43"/>
                <a:gd name="T3" fmla="*/ 2 h 44"/>
                <a:gd name="T4" fmla="*/ 41 w 43"/>
                <a:gd name="T5" fmla="*/ 26 h 44"/>
                <a:gd name="T6" fmla="*/ 18 w 43"/>
                <a:gd name="T7" fmla="*/ 42 h 44"/>
                <a:gd name="T8" fmla="*/ 2 w 43"/>
                <a:gd name="T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4">
                  <a:moveTo>
                    <a:pt x="2" y="19"/>
                  </a:moveTo>
                  <a:cubicBezTo>
                    <a:pt x="4" y="8"/>
                    <a:pt x="14" y="0"/>
                    <a:pt x="25" y="2"/>
                  </a:cubicBezTo>
                  <a:cubicBezTo>
                    <a:pt x="36" y="4"/>
                    <a:pt x="43" y="15"/>
                    <a:pt x="41" y="26"/>
                  </a:cubicBezTo>
                  <a:cubicBezTo>
                    <a:pt x="39" y="36"/>
                    <a:pt x="29" y="44"/>
                    <a:pt x="18" y="42"/>
                  </a:cubicBezTo>
                  <a:cubicBezTo>
                    <a:pt x="7" y="40"/>
                    <a:pt x="0" y="29"/>
                    <a:pt x="2" y="19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2" name="Freeform 223">
              <a:extLst>
                <a:ext uri="{FF2B5EF4-FFF2-40B4-BE49-F238E27FC236}">
                  <a16:creationId xmlns:a16="http://schemas.microsoft.com/office/drawing/2014/main" id="{950A7D3E-CAF6-4DC0-87F3-E9A2713AC3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4175" y="1052513"/>
              <a:ext cx="330200" cy="352425"/>
            </a:xfrm>
            <a:custGeom>
              <a:avLst/>
              <a:gdLst>
                <a:gd name="T0" fmla="*/ 88 w 88"/>
                <a:gd name="T1" fmla="*/ 46 h 94"/>
                <a:gd name="T2" fmla="*/ 21 w 88"/>
                <a:gd name="T3" fmla="*/ 73 h 94"/>
                <a:gd name="T4" fmla="*/ 29 w 88"/>
                <a:gd name="T5" fmla="*/ 11 h 94"/>
                <a:gd name="T6" fmla="*/ 86 w 88"/>
                <a:gd name="T7" fmla="*/ 31 h 94"/>
                <a:gd name="T8" fmla="*/ 88 w 88"/>
                <a:gd name="T9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4">
                  <a:moveTo>
                    <a:pt x="88" y="46"/>
                  </a:moveTo>
                  <a:cubicBezTo>
                    <a:pt x="87" y="78"/>
                    <a:pt x="45" y="94"/>
                    <a:pt x="21" y="73"/>
                  </a:cubicBezTo>
                  <a:cubicBezTo>
                    <a:pt x="0" y="54"/>
                    <a:pt x="7" y="23"/>
                    <a:pt x="29" y="11"/>
                  </a:cubicBezTo>
                  <a:cubicBezTo>
                    <a:pt x="50" y="0"/>
                    <a:pt x="78" y="9"/>
                    <a:pt x="86" y="31"/>
                  </a:cubicBezTo>
                  <a:cubicBezTo>
                    <a:pt x="88" y="36"/>
                    <a:pt x="88" y="41"/>
                    <a:pt x="88" y="4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3" name="Oval 224">
              <a:extLst>
                <a:ext uri="{FF2B5EF4-FFF2-40B4-BE49-F238E27FC236}">
                  <a16:creationId xmlns:a16="http://schemas.microsoft.com/office/drawing/2014/main" id="{58C233D7-62DA-49E9-A904-847BC08BAB3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98950" y="1157288"/>
              <a:ext cx="150813" cy="149225"/>
            </a:xfrm>
            <a:prstGeom prst="ellipse">
              <a:avLst/>
            </a:prstGeom>
            <a:grpFill/>
            <a:ln w="12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4" name="Freeform 225">
              <a:extLst>
                <a:ext uri="{FF2B5EF4-FFF2-40B4-BE49-F238E27FC236}">
                  <a16:creationId xmlns:a16="http://schemas.microsoft.com/office/drawing/2014/main" id="{9DAC0007-713F-452D-A7F5-F33346AE29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87875" y="5956300"/>
              <a:ext cx="330200" cy="352425"/>
            </a:xfrm>
            <a:custGeom>
              <a:avLst/>
              <a:gdLst>
                <a:gd name="T0" fmla="*/ 88 w 88"/>
                <a:gd name="T1" fmla="*/ 46 h 94"/>
                <a:gd name="T2" fmla="*/ 20 w 88"/>
                <a:gd name="T3" fmla="*/ 73 h 94"/>
                <a:gd name="T4" fmla="*/ 29 w 88"/>
                <a:gd name="T5" fmla="*/ 11 h 94"/>
                <a:gd name="T6" fmla="*/ 86 w 88"/>
                <a:gd name="T7" fmla="*/ 31 h 94"/>
                <a:gd name="T8" fmla="*/ 88 w 88"/>
                <a:gd name="T9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4">
                  <a:moveTo>
                    <a:pt x="88" y="46"/>
                  </a:moveTo>
                  <a:cubicBezTo>
                    <a:pt x="86" y="79"/>
                    <a:pt x="45" y="94"/>
                    <a:pt x="20" y="73"/>
                  </a:cubicBezTo>
                  <a:cubicBezTo>
                    <a:pt x="0" y="54"/>
                    <a:pt x="7" y="23"/>
                    <a:pt x="29" y="11"/>
                  </a:cubicBezTo>
                  <a:cubicBezTo>
                    <a:pt x="50" y="0"/>
                    <a:pt x="78" y="9"/>
                    <a:pt x="86" y="31"/>
                  </a:cubicBezTo>
                  <a:cubicBezTo>
                    <a:pt x="87" y="36"/>
                    <a:pt x="88" y="41"/>
                    <a:pt x="88" y="4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5" name="Oval 226">
              <a:extLst>
                <a:ext uri="{FF2B5EF4-FFF2-40B4-BE49-F238E27FC236}">
                  <a16:creationId xmlns:a16="http://schemas.microsoft.com/office/drawing/2014/main" id="{0F3A5F0F-66E0-4FAC-937D-5C6DE30006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92650" y="6061075"/>
              <a:ext cx="150813" cy="150812"/>
            </a:xfrm>
            <a:prstGeom prst="ellipse">
              <a:avLst/>
            </a:prstGeom>
            <a:grpFill/>
            <a:ln w="12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6" name="Freeform 227">
              <a:extLst>
                <a:ext uri="{FF2B5EF4-FFF2-40B4-BE49-F238E27FC236}">
                  <a16:creationId xmlns:a16="http://schemas.microsoft.com/office/drawing/2014/main" id="{AEF3FD67-CEB4-41D5-95D2-3A559E83BD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78250" y="1127125"/>
              <a:ext cx="336550" cy="349250"/>
            </a:xfrm>
            <a:custGeom>
              <a:avLst/>
              <a:gdLst>
                <a:gd name="T0" fmla="*/ 86 w 90"/>
                <a:gd name="T1" fmla="*/ 38 h 93"/>
                <a:gd name="T2" fmla="*/ 24 w 90"/>
                <a:gd name="T3" fmla="*/ 77 h 93"/>
                <a:gd name="T4" fmla="*/ 22 w 90"/>
                <a:gd name="T5" fmla="*/ 13 h 93"/>
                <a:gd name="T6" fmla="*/ 81 w 90"/>
                <a:gd name="T7" fmla="*/ 24 h 93"/>
                <a:gd name="T8" fmla="*/ 86 w 90"/>
                <a:gd name="T9" fmla="*/ 3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3">
                  <a:moveTo>
                    <a:pt x="86" y="38"/>
                  </a:moveTo>
                  <a:cubicBezTo>
                    <a:pt x="90" y="70"/>
                    <a:pt x="52" y="93"/>
                    <a:pt x="24" y="77"/>
                  </a:cubicBezTo>
                  <a:cubicBezTo>
                    <a:pt x="0" y="61"/>
                    <a:pt x="2" y="29"/>
                    <a:pt x="22" y="13"/>
                  </a:cubicBezTo>
                  <a:cubicBezTo>
                    <a:pt x="41" y="0"/>
                    <a:pt x="69" y="3"/>
                    <a:pt x="81" y="24"/>
                  </a:cubicBezTo>
                  <a:cubicBezTo>
                    <a:pt x="84" y="28"/>
                    <a:pt x="85" y="33"/>
                    <a:pt x="86" y="38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7" name="Freeform 228">
              <a:extLst>
                <a:ext uri="{FF2B5EF4-FFF2-40B4-BE49-F238E27FC236}">
                  <a16:creationId xmlns:a16="http://schemas.microsoft.com/office/drawing/2014/main" id="{B2A5F08D-78B1-4391-A50E-11119EC72E5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1913" y="1220788"/>
              <a:ext cx="165100" cy="165100"/>
            </a:xfrm>
            <a:custGeom>
              <a:avLst/>
              <a:gdLst>
                <a:gd name="T0" fmla="*/ 42 w 44"/>
                <a:gd name="T1" fmla="*/ 18 h 44"/>
                <a:gd name="T2" fmla="*/ 25 w 44"/>
                <a:gd name="T3" fmla="*/ 42 h 44"/>
                <a:gd name="T4" fmla="*/ 2 w 44"/>
                <a:gd name="T5" fmla="*/ 25 h 44"/>
                <a:gd name="T6" fmla="*/ 18 w 44"/>
                <a:gd name="T7" fmla="*/ 2 h 44"/>
                <a:gd name="T8" fmla="*/ 42 w 4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42" y="18"/>
                  </a:moveTo>
                  <a:cubicBezTo>
                    <a:pt x="44" y="29"/>
                    <a:pt x="36" y="40"/>
                    <a:pt x="25" y="42"/>
                  </a:cubicBezTo>
                  <a:cubicBezTo>
                    <a:pt x="15" y="44"/>
                    <a:pt x="4" y="36"/>
                    <a:pt x="2" y="25"/>
                  </a:cubicBezTo>
                  <a:cubicBezTo>
                    <a:pt x="0" y="15"/>
                    <a:pt x="8" y="4"/>
                    <a:pt x="18" y="2"/>
                  </a:cubicBezTo>
                  <a:cubicBezTo>
                    <a:pt x="29" y="0"/>
                    <a:pt x="40" y="8"/>
                    <a:pt x="42" y="18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8" name="Freeform 229">
              <a:extLst>
                <a:ext uri="{FF2B5EF4-FFF2-40B4-BE49-F238E27FC236}">
                  <a16:creationId xmlns:a16="http://schemas.microsoft.com/office/drawing/2014/main" id="{DDA27E03-15FB-448C-B519-D9FB315953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3438" y="1270000"/>
              <a:ext cx="352425" cy="341312"/>
            </a:xfrm>
            <a:custGeom>
              <a:avLst/>
              <a:gdLst>
                <a:gd name="T0" fmla="*/ 85 w 94"/>
                <a:gd name="T1" fmla="*/ 32 h 91"/>
                <a:gd name="T2" fmla="*/ 30 w 94"/>
                <a:gd name="T3" fmla="*/ 80 h 91"/>
                <a:gd name="T4" fmla="*/ 17 w 94"/>
                <a:gd name="T5" fmla="*/ 18 h 91"/>
                <a:gd name="T6" fmla="*/ 77 w 94"/>
                <a:gd name="T7" fmla="*/ 18 h 91"/>
                <a:gd name="T8" fmla="*/ 85 w 94"/>
                <a:gd name="T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1">
                  <a:moveTo>
                    <a:pt x="85" y="32"/>
                  </a:moveTo>
                  <a:cubicBezTo>
                    <a:pt x="94" y="63"/>
                    <a:pt x="60" y="91"/>
                    <a:pt x="30" y="80"/>
                  </a:cubicBezTo>
                  <a:cubicBezTo>
                    <a:pt x="4" y="69"/>
                    <a:pt x="0" y="38"/>
                    <a:pt x="17" y="18"/>
                  </a:cubicBezTo>
                  <a:cubicBezTo>
                    <a:pt x="33" y="2"/>
                    <a:pt x="62" y="0"/>
                    <a:pt x="77" y="18"/>
                  </a:cubicBezTo>
                  <a:cubicBezTo>
                    <a:pt x="81" y="22"/>
                    <a:pt x="83" y="27"/>
                    <a:pt x="85" y="32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9" name="Freeform 230">
              <a:extLst>
                <a:ext uri="{FF2B5EF4-FFF2-40B4-BE49-F238E27FC236}">
                  <a16:creationId xmlns:a16="http://schemas.microsoft.com/office/drawing/2014/main" id="{F414F959-73EB-436F-AF37-3446A94305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67100" y="1363663"/>
              <a:ext cx="168275" cy="168275"/>
            </a:xfrm>
            <a:custGeom>
              <a:avLst/>
              <a:gdLst>
                <a:gd name="T0" fmla="*/ 42 w 45"/>
                <a:gd name="T1" fmla="*/ 15 h 45"/>
                <a:gd name="T2" fmla="*/ 30 w 45"/>
                <a:gd name="T3" fmla="*/ 41 h 45"/>
                <a:gd name="T4" fmla="*/ 4 w 45"/>
                <a:gd name="T5" fmla="*/ 29 h 45"/>
                <a:gd name="T6" fmla="*/ 16 w 45"/>
                <a:gd name="T7" fmla="*/ 3 h 45"/>
                <a:gd name="T8" fmla="*/ 42 w 45"/>
                <a:gd name="T9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2" y="15"/>
                  </a:moveTo>
                  <a:cubicBezTo>
                    <a:pt x="45" y="26"/>
                    <a:pt x="40" y="37"/>
                    <a:pt x="30" y="41"/>
                  </a:cubicBezTo>
                  <a:cubicBezTo>
                    <a:pt x="19" y="45"/>
                    <a:pt x="8" y="39"/>
                    <a:pt x="4" y="29"/>
                  </a:cubicBezTo>
                  <a:cubicBezTo>
                    <a:pt x="0" y="19"/>
                    <a:pt x="6" y="7"/>
                    <a:pt x="16" y="3"/>
                  </a:cubicBezTo>
                  <a:cubicBezTo>
                    <a:pt x="26" y="0"/>
                    <a:pt x="38" y="5"/>
                    <a:pt x="42" y="15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80" name="Freeform 231">
              <a:extLst>
                <a:ext uri="{FF2B5EF4-FFF2-40B4-BE49-F238E27FC236}">
                  <a16:creationId xmlns:a16="http://schemas.microsoft.com/office/drawing/2014/main" id="{224FDD38-A111-47E4-8D46-7EB879A75A5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19725" y="5746750"/>
              <a:ext cx="352425" cy="341312"/>
            </a:xfrm>
            <a:custGeom>
              <a:avLst/>
              <a:gdLst>
                <a:gd name="T0" fmla="*/ 85 w 94"/>
                <a:gd name="T1" fmla="*/ 31 h 91"/>
                <a:gd name="T2" fmla="*/ 30 w 94"/>
                <a:gd name="T3" fmla="*/ 80 h 91"/>
                <a:gd name="T4" fmla="*/ 17 w 94"/>
                <a:gd name="T5" fmla="*/ 18 h 91"/>
                <a:gd name="T6" fmla="*/ 77 w 94"/>
                <a:gd name="T7" fmla="*/ 18 h 91"/>
                <a:gd name="T8" fmla="*/ 85 w 94"/>
                <a:gd name="T9" fmla="*/ 3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1">
                  <a:moveTo>
                    <a:pt x="85" y="31"/>
                  </a:moveTo>
                  <a:cubicBezTo>
                    <a:pt x="94" y="62"/>
                    <a:pt x="60" y="91"/>
                    <a:pt x="30" y="80"/>
                  </a:cubicBezTo>
                  <a:cubicBezTo>
                    <a:pt x="4" y="69"/>
                    <a:pt x="0" y="37"/>
                    <a:pt x="17" y="18"/>
                  </a:cubicBezTo>
                  <a:cubicBezTo>
                    <a:pt x="33" y="1"/>
                    <a:pt x="62" y="0"/>
                    <a:pt x="77" y="18"/>
                  </a:cubicBezTo>
                  <a:cubicBezTo>
                    <a:pt x="81" y="21"/>
                    <a:pt x="83" y="26"/>
                    <a:pt x="85" y="31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81" name="Freeform 232">
              <a:extLst>
                <a:ext uri="{FF2B5EF4-FFF2-40B4-BE49-F238E27FC236}">
                  <a16:creationId xmlns:a16="http://schemas.microsoft.com/office/drawing/2014/main" id="{93F9B668-C772-41E7-9078-DD73DE08B6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14975" y="5837238"/>
              <a:ext cx="168275" cy="168275"/>
            </a:xfrm>
            <a:custGeom>
              <a:avLst/>
              <a:gdLst>
                <a:gd name="T0" fmla="*/ 42 w 45"/>
                <a:gd name="T1" fmla="*/ 16 h 45"/>
                <a:gd name="T2" fmla="*/ 30 w 45"/>
                <a:gd name="T3" fmla="*/ 41 h 45"/>
                <a:gd name="T4" fmla="*/ 4 w 45"/>
                <a:gd name="T5" fmla="*/ 29 h 45"/>
                <a:gd name="T6" fmla="*/ 16 w 45"/>
                <a:gd name="T7" fmla="*/ 4 h 45"/>
                <a:gd name="T8" fmla="*/ 42 w 45"/>
                <a:gd name="T9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2" y="16"/>
                  </a:moveTo>
                  <a:cubicBezTo>
                    <a:pt x="45" y="26"/>
                    <a:pt x="40" y="38"/>
                    <a:pt x="30" y="41"/>
                  </a:cubicBezTo>
                  <a:cubicBezTo>
                    <a:pt x="19" y="45"/>
                    <a:pt x="8" y="40"/>
                    <a:pt x="4" y="29"/>
                  </a:cubicBezTo>
                  <a:cubicBezTo>
                    <a:pt x="0" y="19"/>
                    <a:pt x="6" y="8"/>
                    <a:pt x="16" y="4"/>
                  </a:cubicBezTo>
                  <a:cubicBezTo>
                    <a:pt x="26" y="0"/>
                    <a:pt x="38" y="5"/>
                    <a:pt x="42" y="1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82" name="Freeform 233">
              <a:extLst>
                <a:ext uri="{FF2B5EF4-FFF2-40B4-BE49-F238E27FC236}">
                  <a16:creationId xmlns:a16="http://schemas.microsoft.com/office/drawing/2014/main" id="{EFC8A557-7559-45AE-ADE6-0C1497E982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98788" y="1476375"/>
              <a:ext cx="363538" cy="336550"/>
            </a:xfrm>
            <a:custGeom>
              <a:avLst/>
              <a:gdLst>
                <a:gd name="T0" fmla="*/ 82 w 97"/>
                <a:gd name="T1" fmla="*/ 27 h 90"/>
                <a:gd name="T2" fmla="*/ 38 w 97"/>
                <a:gd name="T3" fmla="*/ 84 h 90"/>
                <a:gd name="T4" fmla="*/ 14 w 97"/>
                <a:gd name="T5" fmla="*/ 25 h 90"/>
                <a:gd name="T6" fmla="*/ 73 w 97"/>
                <a:gd name="T7" fmla="*/ 15 h 90"/>
                <a:gd name="T8" fmla="*/ 82 w 97"/>
                <a:gd name="T9" fmla="*/ 2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0">
                  <a:moveTo>
                    <a:pt x="82" y="27"/>
                  </a:moveTo>
                  <a:cubicBezTo>
                    <a:pt x="97" y="55"/>
                    <a:pt x="69" y="90"/>
                    <a:pt x="38" y="84"/>
                  </a:cubicBezTo>
                  <a:cubicBezTo>
                    <a:pt x="10" y="78"/>
                    <a:pt x="0" y="47"/>
                    <a:pt x="14" y="25"/>
                  </a:cubicBezTo>
                  <a:cubicBezTo>
                    <a:pt x="27" y="6"/>
                    <a:pt x="55" y="0"/>
                    <a:pt x="73" y="15"/>
                  </a:cubicBezTo>
                  <a:cubicBezTo>
                    <a:pt x="77" y="18"/>
                    <a:pt x="80" y="22"/>
                    <a:pt x="82" y="27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83" name="Freeform 234">
              <a:extLst>
                <a:ext uri="{FF2B5EF4-FFF2-40B4-BE49-F238E27FC236}">
                  <a16:creationId xmlns:a16="http://schemas.microsoft.com/office/drawing/2014/main" id="{2C2FD1DE-CE3B-415D-B3DD-FEBAC5739E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95625" y="1573213"/>
              <a:ext cx="173038" cy="168275"/>
            </a:xfrm>
            <a:custGeom>
              <a:avLst/>
              <a:gdLst>
                <a:gd name="T0" fmla="*/ 40 w 46"/>
                <a:gd name="T1" fmla="*/ 12 h 45"/>
                <a:gd name="T2" fmla="*/ 33 w 46"/>
                <a:gd name="T3" fmla="*/ 40 h 45"/>
                <a:gd name="T4" fmla="*/ 6 w 46"/>
                <a:gd name="T5" fmla="*/ 32 h 45"/>
                <a:gd name="T6" fmla="*/ 13 w 46"/>
                <a:gd name="T7" fmla="*/ 5 h 45"/>
                <a:gd name="T8" fmla="*/ 40 w 46"/>
                <a:gd name="T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0" y="12"/>
                  </a:moveTo>
                  <a:cubicBezTo>
                    <a:pt x="46" y="22"/>
                    <a:pt x="42" y="34"/>
                    <a:pt x="33" y="40"/>
                  </a:cubicBezTo>
                  <a:cubicBezTo>
                    <a:pt x="23" y="45"/>
                    <a:pt x="11" y="42"/>
                    <a:pt x="6" y="32"/>
                  </a:cubicBezTo>
                  <a:cubicBezTo>
                    <a:pt x="0" y="23"/>
                    <a:pt x="3" y="11"/>
                    <a:pt x="13" y="5"/>
                  </a:cubicBezTo>
                  <a:cubicBezTo>
                    <a:pt x="22" y="0"/>
                    <a:pt x="35" y="3"/>
                    <a:pt x="40" y="12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84" name="Freeform 235">
              <a:extLst>
                <a:ext uri="{FF2B5EF4-FFF2-40B4-BE49-F238E27FC236}">
                  <a16:creationId xmlns:a16="http://schemas.microsoft.com/office/drawing/2014/main" id="{DE50957C-AF38-4A3B-966E-2B1B8A338F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91200" y="5526088"/>
              <a:ext cx="363538" cy="336550"/>
            </a:xfrm>
            <a:custGeom>
              <a:avLst/>
              <a:gdLst>
                <a:gd name="T0" fmla="*/ 82 w 97"/>
                <a:gd name="T1" fmla="*/ 27 h 90"/>
                <a:gd name="T2" fmla="*/ 38 w 97"/>
                <a:gd name="T3" fmla="*/ 84 h 90"/>
                <a:gd name="T4" fmla="*/ 14 w 97"/>
                <a:gd name="T5" fmla="*/ 26 h 90"/>
                <a:gd name="T6" fmla="*/ 73 w 97"/>
                <a:gd name="T7" fmla="*/ 15 h 90"/>
                <a:gd name="T8" fmla="*/ 82 w 97"/>
                <a:gd name="T9" fmla="*/ 2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0">
                  <a:moveTo>
                    <a:pt x="82" y="27"/>
                  </a:moveTo>
                  <a:cubicBezTo>
                    <a:pt x="97" y="56"/>
                    <a:pt x="69" y="90"/>
                    <a:pt x="38" y="84"/>
                  </a:cubicBezTo>
                  <a:cubicBezTo>
                    <a:pt x="10" y="78"/>
                    <a:pt x="0" y="48"/>
                    <a:pt x="14" y="26"/>
                  </a:cubicBezTo>
                  <a:cubicBezTo>
                    <a:pt x="27" y="6"/>
                    <a:pt x="55" y="0"/>
                    <a:pt x="73" y="15"/>
                  </a:cubicBezTo>
                  <a:cubicBezTo>
                    <a:pt x="77" y="18"/>
                    <a:pt x="80" y="22"/>
                    <a:pt x="82" y="27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85" name="Freeform 236">
              <a:extLst>
                <a:ext uri="{FF2B5EF4-FFF2-40B4-BE49-F238E27FC236}">
                  <a16:creationId xmlns:a16="http://schemas.microsoft.com/office/drawing/2014/main" id="{866B7192-6301-4BFB-98B0-E13FB66D98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89625" y="5622925"/>
              <a:ext cx="171450" cy="173037"/>
            </a:xfrm>
            <a:custGeom>
              <a:avLst/>
              <a:gdLst>
                <a:gd name="T0" fmla="*/ 40 w 46"/>
                <a:gd name="T1" fmla="*/ 13 h 46"/>
                <a:gd name="T2" fmla="*/ 33 w 46"/>
                <a:gd name="T3" fmla="*/ 40 h 46"/>
                <a:gd name="T4" fmla="*/ 5 w 46"/>
                <a:gd name="T5" fmla="*/ 33 h 46"/>
                <a:gd name="T6" fmla="*/ 13 w 46"/>
                <a:gd name="T7" fmla="*/ 6 h 46"/>
                <a:gd name="T8" fmla="*/ 40 w 46"/>
                <a:gd name="T9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40" y="13"/>
                  </a:moveTo>
                  <a:cubicBezTo>
                    <a:pt x="46" y="22"/>
                    <a:pt x="42" y="35"/>
                    <a:pt x="33" y="40"/>
                  </a:cubicBezTo>
                  <a:cubicBezTo>
                    <a:pt x="23" y="46"/>
                    <a:pt x="11" y="42"/>
                    <a:pt x="5" y="33"/>
                  </a:cubicBezTo>
                  <a:cubicBezTo>
                    <a:pt x="0" y="23"/>
                    <a:pt x="3" y="11"/>
                    <a:pt x="13" y="6"/>
                  </a:cubicBezTo>
                  <a:cubicBezTo>
                    <a:pt x="22" y="0"/>
                    <a:pt x="35" y="3"/>
                    <a:pt x="40" y="13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86" name="Freeform 237">
              <a:extLst>
                <a:ext uri="{FF2B5EF4-FFF2-40B4-BE49-F238E27FC236}">
                  <a16:creationId xmlns:a16="http://schemas.microsoft.com/office/drawing/2014/main" id="{04941021-776E-4518-B1C7-7B8A15AD97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05063" y="2074863"/>
              <a:ext cx="349250" cy="330200"/>
            </a:xfrm>
            <a:custGeom>
              <a:avLst/>
              <a:gdLst>
                <a:gd name="T0" fmla="*/ 70 w 93"/>
                <a:gd name="T1" fmla="*/ 16 h 88"/>
                <a:gd name="T2" fmla="*/ 47 w 93"/>
                <a:gd name="T3" fmla="*/ 85 h 88"/>
                <a:gd name="T4" fmla="*/ 5 w 93"/>
                <a:gd name="T5" fmla="*/ 38 h 88"/>
                <a:gd name="T6" fmla="*/ 57 w 93"/>
                <a:gd name="T7" fmla="*/ 8 h 88"/>
                <a:gd name="T8" fmla="*/ 70 w 93"/>
                <a:gd name="T9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88">
                  <a:moveTo>
                    <a:pt x="70" y="16"/>
                  </a:moveTo>
                  <a:cubicBezTo>
                    <a:pt x="93" y="38"/>
                    <a:pt x="79" y="80"/>
                    <a:pt x="47" y="85"/>
                  </a:cubicBezTo>
                  <a:cubicBezTo>
                    <a:pt x="19" y="88"/>
                    <a:pt x="0" y="63"/>
                    <a:pt x="5" y="38"/>
                  </a:cubicBezTo>
                  <a:cubicBezTo>
                    <a:pt x="10" y="15"/>
                    <a:pt x="35" y="0"/>
                    <a:pt x="57" y="8"/>
                  </a:cubicBezTo>
                  <a:cubicBezTo>
                    <a:pt x="61" y="9"/>
                    <a:pt x="66" y="12"/>
                    <a:pt x="70" y="1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87" name="Freeform 238">
              <a:extLst>
                <a:ext uri="{FF2B5EF4-FFF2-40B4-BE49-F238E27FC236}">
                  <a16:creationId xmlns:a16="http://schemas.microsoft.com/office/drawing/2014/main" id="{311AEA39-18BD-441B-9B1B-80776D0568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92375" y="2170113"/>
              <a:ext cx="168275" cy="168275"/>
            </a:xfrm>
            <a:custGeom>
              <a:avLst/>
              <a:gdLst>
                <a:gd name="T0" fmla="*/ 35 w 45"/>
                <a:gd name="T1" fmla="*/ 7 h 45"/>
                <a:gd name="T2" fmla="*/ 38 w 45"/>
                <a:gd name="T3" fmla="*/ 35 h 45"/>
                <a:gd name="T4" fmla="*/ 10 w 45"/>
                <a:gd name="T5" fmla="*/ 38 h 45"/>
                <a:gd name="T6" fmla="*/ 7 w 45"/>
                <a:gd name="T7" fmla="*/ 10 h 45"/>
                <a:gd name="T8" fmla="*/ 35 w 45"/>
                <a:gd name="T9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5" y="7"/>
                  </a:moveTo>
                  <a:cubicBezTo>
                    <a:pt x="44" y="14"/>
                    <a:pt x="45" y="27"/>
                    <a:pt x="38" y="35"/>
                  </a:cubicBezTo>
                  <a:cubicBezTo>
                    <a:pt x="31" y="44"/>
                    <a:pt x="18" y="45"/>
                    <a:pt x="10" y="38"/>
                  </a:cubicBezTo>
                  <a:cubicBezTo>
                    <a:pt x="1" y="31"/>
                    <a:pt x="0" y="18"/>
                    <a:pt x="7" y="10"/>
                  </a:cubicBezTo>
                  <a:cubicBezTo>
                    <a:pt x="14" y="1"/>
                    <a:pt x="27" y="0"/>
                    <a:pt x="35" y="7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88" name="Freeform 239">
              <a:extLst>
                <a:ext uri="{FF2B5EF4-FFF2-40B4-BE49-F238E27FC236}">
                  <a16:creationId xmlns:a16="http://schemas.microsoft.com/office/drawing/2014/main" id="{F185EB4C-9DA3-406F-8AE4-12F2D40B0C3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13500" y="4926013"/>
              <a:ext cx="352425" cy="333375"/>
            </a:xfrm>
            <a:custGeom>
              <a:avLst/>
              <a:gdLst>
                <a:gd name="T0" fmla="*/ 70 w 94"/>
                <a:gd name="T1" fmla="*/ 16 h 89"/>
                <a:gd name="T2" fmla="*/ 48 w 94"/>
                <a:gd name="T3" fmla="*/ 85 h 89"/>
                <a:gd name="T4" fmla="*/ 5 w 94"/>
                <a:gd name="T5" fmla="*/ 38 h 89"/>
                <a:gd name="T6" fmla="*/ 57 w 94"/>
                <a:gd name="T7" fmla="*/ 8 h 89"/>
                <a:gd name="T8" fmla="*/ 70 w 94"/>
                <a:gd name="T9" fmla="*/ 1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9">
                  <a:moveTo>
                    <a:pt x="70" y="16"/>
                  </a:moveTo>
                  <a:cubicBezTo>
                    <a:pt x="94" y="38"/>
                    <a:pt x="79" y="80"/>
                    <a:pt x="48" y="85"/>
                  </a:cubicBezTo>
                  <a:cubicBezTo>
                    <a:pt x="20" y="89"/>
                    <a:pt x="0" y="64"/>
                    <a:pt x="5" y="38"/>
                  </a:cubicBezTo>
                  <a:cubicBezTo>
                    <a:pt x="11" y="16"/>
                    <a:pt x="35" y="0"/>
                    <a:pt x="57" y="8"/>
                  </a:cubicBezTo>
                  <a:cubicBezTo>
                    <a:pt x="62" y="10"/>
                    <a:pt x="66" y="13"/>
                    <a:pt x="70" y="1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89" name="Freeform 240">
              <a:extLst>
                <a:ext uri="{FF2B5EF4-FFF2-40B4-BE49-F238E27FC236}">
                  <a16:creationId xmlns:a16="http://schemas.microsoft.com/office/drawing/2014/main" id="{EA5934B6-8D2E-4908-8D12-8C472CCF15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03988" y="5022850"/>
              <a:ext cx="165100" cy="165100"/>
            </a:xfrm>
            <a:custGeom>
              <a:avLst/>
              <a:gdLst>
                <a:gd name="T0" fmla="*/ 35 w 44"/>
                <a:gd name="T1" fmla="*/ 7 h 44"/>
                <a:gd name="T2" fmla="*/ 37 w 44"/>
                <a:gd name="T3" fmla="*/ 35 h 44"/>
                <a:gd name="T4" fmla="*/ 9 w 44"/>
                <a:gd name="T5" fmla="*/ 37 h 44"/>
                <a:gd name="T6" fmla="*/ 7 w 44"/>
                <a:gd name="T7" fmla="*/ 9 h 44"/>
                <a:gd name="T8" fmla="*/ 35 w 44"/>
                <a:gd name="T9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35" y="7"/>
                  </a:moveTo>
                  <a:cubicBezTo>
                    <a:pt x="43" y="14"/>
                    <a:pt x="44" y="26"/>
                    <a:pt x="37" y="35"/>
                  </a:cubicBezTo>
                  <a:cubicBezTo>
                    <a:pt x="30" y="43"/>
                    <a:pt x="18" y="44"/>
                    <a:pt x="9" y="37"/>
                  </a:cubicBezTo>
                  <a:cubicBezTo>
                    <a:pt x="1" y="30"/>
                    <a:pt x="0" y="18"/>
                    <a:pt x="7" y="9"/>
                  </a:cubicBezTo>
                  <a:cubicBezTo>
                    <a:pt x="14" y="1"/>
                    <a:pt x="26" y="0"/>
                    <a:pt x="35" y="7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90" name="Freeform 241">
              <a:extLst>
                <a:ext uri="{FF2B5EF4-FFF2-40B4-BE49-F238E27FC236}">
                  <a16:creationId xmlns:a16="http://schemas.microsoft.com/office/drawing/2014/main" id="{28A40711-110F-4DB4-8535-8A753442FE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98688" y="2451100"/>
              <a:ext cx="330200" cy="341312"/>
            </a:xfrm>
            <a:custGeom>
              <a:avLst/>
              <a:gdLst>
                <a:gd name="T0" fmla="*/ 61 w 88"/>
                <a:gd name="T1" fmla="*/ 10 h 91"/>
                <a:gd name="T2" fmla="*/ 51 w 88"/>
                <a:gd name="T3" fmla="*/ 82 h 91"/>
                <a:gd name="T4" fmla="*/ 1 w 88"/>
                <a:gd name="T5" fmla="*/ 43 h 91"/>
                <a:gd name="T6" fmla="*/ 47 w 88"/>
                <a:gd name="T7" fmla="*/ 5 h 91"/>
                <a:gd name="T8" fmla="*/ 61 w 88"/>
                <a:gd name="T9" fmla="*/ 1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1">
                  <a:moveTo>
                    <a:pt x="61" y="10"/>
                  </a:moveTo>
                  <a:cubicBezTo>
                    <a:pt x="88" y="28"/>
                    <a:pt x="81" y="71"/>
                    <a:pt x="51" y="82"/>
                  </a:cubicBezTo>
                  <a:cubicBezTo>
                    <a:pt x="24" y="91"/>
                    <a:pt x="0" y="69"/>
                    <a:pt x="1" y="43"/>
                  </a:cubicBezTo>
                  <a:cubicBezTo>
                    <a:pt x="3" y="20"/>
                    <a:pt x="24" y="0"/>
                    <a:pt x="47" y="5"/>
                  </a:cubicBezTo>
                  <a:cubicBezTo>
                    <a:pt x="52" y="5"/>
                    <a:pt x="57" y="7"/>
                    <a:pt x="61" y="1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91" name="Freeform 242">
              <a:extLst>
                <a:ext uri="{FF2B5EF4-FFF2-40B4-BE49-F238E27FC236}">
                  <a16:creationId xmlns:a16="http://schemas.microsoft.com/office/drawing/2014/main" id="{E859B961-DFBA-417F-81F9-CFAC09BF54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74888" y="2536825"/>
              <a:ext cx="171450" cy="173037"/>
            </a:xfrm>
            <a:custGeom>
              <a:avLst/>
              <a:gdLst>
                <a:gd name="T0" fmla="*/ 33 w 46"/>
                <a:gd name="T1" fmla="*/ 5 h 46"/>
                <a:gd name="T2" fmla="*/ 40 w 46"/>
                <a:gd name="T3" fmla="*/ 33 h 46"/>
                <a:gd name="T4" fmla="*/ 13 w 46"/>
                <a:gd name="T5" fmla="*/ 40 h 46"/>
                <a:gd name="T6" fmla="*/ 6 w 46"/>
                <a:gd name="T7" fmla="*/ 13 h 46"/>
                <a:gd name="T8" fmla="*/ 33 w 46"/>
                <a:gd name="T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33" y="5"/>
                  </a:moveTo>
                  <a:cubicBezTo>
                    <a:pt x="42" y="11"/>
                    <a:pt x="46" y="23"/>
                    <a:pt x="40" y="33"/>
                  </a:cubicBezTo>
                  <a:cubicBezTo>
                    <a:pt x="35" y="42"/>
                    <a:pt x="22" y="46"/>
                    <a:pt x="13" y="40"/>
                  </a:cubicBezTo>
                  <a:cubicBezTo>
                    <a:pt x="3" y="34"/>
                    <a:pt x="0" y="22"/>
                    <a:pt x="6" y="13"/>
                  </a:cubicBezTo>
                  <a:cubicBezTo>
                    <a:pt x="11" y="3"/>
                    <a:pt x="23" y="0"/>
                    <a:pt x="33" y="5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992" name="グループ化 991">
              <a:extLst>
                <a:ext uri="{FF2B5EF4-FFF2-40B4-BE49-F238E27FC236}">
                  <a16:creationId xmlns:a16="http://schemas.microsoft.com/office/drawing/2014/main" id="{851AABFD-B167-4968-87B8-A94C456B6368}"/>
                </a:ext>
              </a:extLst>
            </p:cNvPr>
            <p:cNvGrpSpPr/>
            <p:nvPr/>
          </p:nvGrpSpPr>
          <p:grpSpPr>
            <a:xfrm>
              <a:off x="6646863" y="4565650"/>
              <a:ext cx="330200" cy="338137"/>
              <a:chOff x="6646863" y="4565650"/>
              <a:chExt cx="330200" cy="338137"/>
            </a:xfrm>
            <a:grpFill/>
          </p:grpSpPr>
          <p:sp>
            <p:nvSpPr>
              <p:cNvPr id="1053" name="Freeform 243">
                <a:extLst>
                  <a:ext uri="{FF2B5EF4-FFF2-40B4-BE49-F238E27FC236}">
                    <a16:creationId xmlns:a16="http://schemas.microsoft.com/office/drawing/2014/main" id="{45FE60A4-1A7C-48CC-B2F9-1594FD105A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646863" y="4565650"/>
                <a:ext cx="330200" cy="338137"/>
              </a:xfrm>
              <a:custGeom>
                <a:avLst/>
                <a:gdLst>
                  <a:gd name="T0" fmla="*/ 61 w 88"/>
                  <a:gd name="T1" fmla="*/ 9 h 90"/>
                  <a:gd name="T2" fmla="*/ 50 w 88"/>
                  <a:gd name="T3" fmla="*/ 81 h 90"/>
                  <a:gd name="T4" fmla="*/ 1 w 88"/>
                  <a:gd name="T5" fmla="*/ 43 h 90"/>
                  <a:gd name="T6" fmla="*/ 47 w 88"/>
                  <a:gd name="T7" fmla="*/ 4 h 90"/>
                  <a:gd name="T8" fmla="*/ 61 w 88"/>
                  <a:gd name="T9" fmla="*/ 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0">
                    <a:moveTo>
                      <a:pt x="61" y="9"/>
                    </a:moveTo>
                    <a:cubicBezTo>
                      <a:pt x="88" y="27"/>
                      <a:pt x="81" y="71"/>
                      <a:pt x="50" y="81"/>
                    </a:cubicBezTo>
                    <a:cubicBezTo>
                      <a:pt x="23" y="90"/>
                      <a:pt x="0" y="68"/>
                      <a:pt x="1" y="43"/>
                    </a:cubicBezTo>
                    <a:cubicBezTo>
                      <a:pt x="2" y="19"/>
                      <a:pt x="23" y="0"/>
                      <a:pt x="47" y="4"/>
                    </a:cubicBezTo>
                    <a:cubicBezTo>
                      <a:pt x="51" y="5"/>
                      <a:pt x="56" y="6"/>
                      <a:pt x="61" y="9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4" name="Freeform 244">
                <a:extLst>
                  <a:ext uri="{FF2B5EF4-FFF2-40B4-BE49-F238E27FC236}">
                    <a16:creationId xmlns:a16="http://schemas.microsoft.com/office/drawing/2014/main" id="{1F616027-9295-45B1-BED8-0D4C26E0441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718300" y="4648200"/>
                <a:ext cx="171450" cy="173037"/>
              </a:xfrm>
              <a:custGeom>
                <a:avLst/>
                <a:gdLst>
                  <a:gd name="T0" fmla="*/ 33 w 46"/>
                  <a:gd name="T1" fmla="*/ 6 h 46"/>
                  <a:gd name="T2" fmla="*/ 41 w 46"/>
                  <a:gd name="T3" fmla="*/ 33 h 46"/>
                  <a:gd name="T4" fmla="*/ 13 w 46"/>
                  <a:gd name="T5" fmla="*/ 40 h 46"/>
                  <a:gd name="T6" fmla="*/ 6 w 46"/>
                  <a:gd name="T7" fmla="*/ 13 h 46"/>
                  <a:gd name="T8" fmla="*/ 33 w 46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33" y="6"/>
                    </a:moveTo>
                    <a:cubicBezTo>
                      <a:pt x="43" y="11"/>
                      <a:pt x="46" y="23"/>
                      <a:pt x="41" y="33"/>
                    </a:cubicBezTo>
                    <a:cubicBezTo>
                      <a:pt x="35" y="42"/>
                      <a:pt x="23" y="46"/>
                      <a:pt x="13" y="40"/>
                    </a:cubicBezTo>
                    <a:cubicBezTo>
                      <a:pt x="4" y="35"/>
                      <a:pt x="0" y="22"/>
                      <a:pt x="6" y="13"/>
                    </a:cubicBezTo>
                    <a:cubicBezTo>
                      <a:pt x="12" y="3"/>
                      <a:pt x="24" y="0"/>
                      <a:pt x="33" y="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993" name="Freeform 245">
              <a:extLst>
                <a:ext uri="{FF2B5EF4-FFF2-40B4-BE49-F238E27FC236}">
                  <a16:creationId xmlns:a16="http://schemas.microsoft.com/office/drawing/2014/main" id="{79A292BD-D5D4-4EB5-8968-3C4C11937D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58975" y="3286125"/>
              <a:ext cx="341313" cy="338137"/>
            </a:xfrm>
            <a:custGeom>
              <a:avLst/>
              <a:gdLst>
                <a:gd name="T0" fmla="*/ 52 w 91"/>
                <a:gd name="T1" fmla="*/ 2 h 90"/>
                <a:gd name="T2" fmla="*/ 67 w 91"/>
                <a:gd name="T3" fmla="*/ 73 h 90"/>
                <a:gd name="T4" fmla="*/ 7 w 91"/>
                <a:gd name="T5" fmla="*/ 53 h 90"/>
                <a:gd name="T6" fmla="*/ 37 w 91"/>
                <a:gd name="T7" fmla="*/ 1 h 90"/>
                <a:gd name="T8" fmla="*/ 52 w 91"/>
                <a:gd name="T9" fmla="*/ 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0">
                  <a:moveTo>
                    <a:pt x="52" y="2"/>
                  </a:moveTo>
                  <a:cubicBezTo>
                    <a:pt x="83" y="9"/>
                    <a:pt x="91" y="52"/>
                    <a:pt x="67" y="73"/>
                  </a:cubicBezTo>
                  <a:cubicBezTo>
                    <a:pt x="44" y="90"/>
                    <a:pt x="15" y="78"/>
                    <a:pt x="7" y="53"/>
                  </a:cubicBezTo>
                  <a:cubicBezTo>
                    <a:pt x="0" y="31"/>
                    <a:pt x="13" y="5"/>
                    <a:pt x="37" y="1"/>
                  </a:cubicBezTo>
                  <a:cubicBezTo>
                    <a:pt x="41" y="0"/>
                    <a:pt x="47" y="0"/>
                    <a:pt x="52" y="2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94" name="Freeform 246">
              <a:extLst>
                <a:ext uri="{FF2B5EF4-FFF2-40B4-BE49-F238E27FC236}">
                  <a16:creationId xmlns:a16="http://schemas.microsoft.com/office/drawing/2014/main" id="{ADD23AAA-F078-4D64-AE9F-4202EA9301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52638" y="3362325"/>
              <a:ext cx="161925" cy="160337"/>
            </a:xfrm>
            <a:custGeom>
              <a:avLst/>
              <a:gdLst>
                <a:gd name="T0" fmla="*/ 25 w 43"/>
                <a:gd name="T1" fmla="*/ 2 h 43"/>
                <a:gd name="T2" fmla="*/ 41 w 43"/>
                <a:gd name="T3" fmla="*/ 25 h 43"/>
                <a:gd name="T4" fmla="*/ 18 w 43"/>
                <a:gd name="T5" fmla="*/ 41 h 43"/>
                <a:gd name="T6" fmla="*/ 2 w 43"/>
                <a:gd name="T7" fmla="*/ 18 h 43"/>
                <a:gd name="T8" fmla="*/ 25 w 43"/>
                <a:gd name="T9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5" y="2"/>
                  </a:moveTo>
                  <a:cubicBezTo>
                    <a:pt x="36" y="3"/>
                    <a:pt x="43" y="14"/>
                    <a:pt x="41" y="25"/>
                  </a:cubicBezTo>
                  <a:cubicBezTo>
                    <a:pt x="40" y="36"/>
                    <a:pt x="29" y="43"/>
                    <a:pt x="18" y="41"/>
                  </a:cubicBezTo>
                  <a:cubicBezTo>
                    <a:pt x="7" y="39"/>
                    <a:pt x="0" y="29"/>
                    <a:pt x="2" y="18"/>
                  </a:cubicBezTo>
                  <a:cubicBezTo>
                    <a:pt x="4" y="7"/>
                    <a:pt x="14" y="0"/>
                    <a:pt x="25" y="2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95" name="Freeform 247">
              <a:extLst>
                <a:ext uri="{FF2B5EF4-FFF2-40B4-BE49-F238E27FC236}">
                  <a16:creationId xmlns:a16="http://schemas.microsoft.com/office/drawing/2014/main" id="{082DFEB5-6491-4E4B-A5CF-AB3028C356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59588" y="3751263"/>
              <a:ext cx="341313" cy="338137"/>
            </a:xfrm>
            <a:custGeom>
              <a:avLst/>
              <a:gdLst>
                <a:gd name="T0" fmla="*/ 51 w 91"/>
                <a:gd name="T1" fmla="*/ 1 h 90"/>
                <a:gd name="T2" fmla="*/ 66 w 91"/>
                <a:gd name="T3" fmla="*/ 73 h 90"/>
                <a:gd name="T4" fmla="*/ 6 w 91"/>
                <a:gd name="T5" fmla="*/ 53 h 90"/>
                <a:gd name="T6" fmla="*/ 36 w 91"/>
                <a:gd name="T7" fmla="*/ 1 h 90"/>
                <a:gd name="T8" fmla="*/ 51 w 91"/>
                <a:gd name="T9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0">
                  <a:moveTo>
                    <a:pt x="51" y="1"/>
                  </a:moveTo>
                  <a:cubicBezTo>
                    <a:pt x="83" y="8"/>
                    <a:pt x="91" y="52"/>
                    <a:pt x="66" y="73"/>
                  </a:cubicBezTo>
                  <a:cubicBezTo>
                    <a:pt x="44" y="90"/>
                    <a:pt x="14" y="77"/>
                    <a:pt x="6" y="53"/>
                  </a:cubicBezTo>
                  <a:cubicBezTo>
                    <a:pt x="0" y="31"/>
                    <a:pt x="13" y="5"/>
                    <a:pt x="36" y="1"/>
                  </a:cubicBezTo>
                  <a:cubicBezTo>
                    <a:pt x="41" y="0"/>
                    <a:pt x="46" y="0"/>
                    <a:pt x="51" y="1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96" name="Freeform 248">
              <a:extLst>
                <a:ext uri="{FF2B5EF4-FFF2-40B4-BE49-F238E27FC236}">
                  <a16:creationId xmlns:a16="http://schemas.microsoft.com/office/drawing/2014/main" id="{C984563F-0C7D-4537-A547-267819F7E1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54838" y="3822700"/>
              <a:ext cx="160338" cy="165100"/>
            </a:xfrm>
            <a:custGeom>
              <a:avLst/>
              <a:gdLst>
                <a:gd name="T0" fmla="*/ 25 w 43"/>
                <a:gd name="T1" fmla="*/ 2 h 44"/>
                <a:gd name="T2" fmla="*/ 41 w 43"/>
                <a:gd name="T3" fmla="*/ 26 h 44"/>
                <a:gd name="T4" fmla="*/ 18 w 43"/>
                <a:gd name="T5" fmla="*/ 42 h 44"/>
                <a:gd name="T6" fmla="*/ 2 w 43"/>
                <a:gd name="T7" fmla="*/ 19 h 44"/>
                <a:gd name="T8" fmla="*/ 25 w 43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4">
                  <a:moveTo>
                    <a:pt x="25" y="2"/>
                  </a:moveTo>
                  <a:cubicBezTo>
                    <a:pt x="36" y="4"/>
                    <a:pt x="43" y="15"/>
                    <a:pt x="41" y="26"/>
                  </a:cubicBezTo>
                  <a:cubicBezTo>
                    <a:pt x="39" y="36"/>
                    <a:pt x="29" y="44"/>
                    <a:pt x="18" y="42"/>
                  </a:cubicBezTo>
                  <a:cubicBezTo>
                    <a:pt x="7" y="40"/>
                    <a:pt x="0" y="29"/>
                    <a:pt x="2" y="19"/>
                  </a:cubicBezTo>
                  <a:cubicBezTo>
                    <a:pt x="4" y="8"/>
                    <a:pt x="14" y="0"/>
                    <a:pt x="25" y="2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97" name="Freeform 249">
              <a:extLst>
                <a:ext uri="{FF2B5EF4-FFF2-40B4-BE49-F238E27FC236}">
                  <a16:creationId xmlns:a16="http://schemas.microsoft.com/office/drawing/2014/main" id="{095E45AE-7A03-4AE3-9974-E79F91F6E6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52625" y="3717925"/>
              <a:ext cx="352425" cy="330200"/>
            </a:xfrm>
            <a:custGeom>
              <a:avLst/>
              <a:gdLst>
                <a:gd name="T0" fmla="*/ 46 w 94"/>
                <a:gd name="T1" fmla="*/ 0 h 88"/>
                <a:gd name="T2" fmla="*/ 73 w 94"/>
                <a:gd name="T3" fmla="*/ 68 h 88"/>
                <a:gd name="T4" fmla="*/ 11 w 94"/>
                <a:gd name="T5" fmla="*/ 59 h 88"/>
                <a:gd name="T6" fmla="*/ 31 w 94"/>
                <a:gd name="T7" fmla="*/ 2 h 88"/>
                <a:gd name="T8" fmla="*/ 46 w 9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8">
                  <a:moveTo>
                    <a:pt x="46" y="0"/>
                  </a:moveTo>
                  <a:cubicBezTo>
                    <a:pt x="78" y="2"/>
                    <a:pt x="94" y="43"/>
                    <a:pt x="73" y="68"/>
                  </a:cubicBezTo>
                  <a:cubicBezTo>
                    <a:pt x="54" y="88"/>
                    <a:pt x="23" y="81"/>
                    <a:pt x="11" y="59"/>
                  </a:cubicBezTo>
                  <a:cubicBezTo>
                    <a:pt x="0" y="38"/>
                    <a:pt x="9" y="10"/>
                    <a:pt x="31" y="2"/>
                  </a:cubicBezTo>
                  <a:cubicBezTo>
                    <a:pt x="36" y="1"/>
                    <a:pt x="41" y="0"/>
                    <a:pt x="46" y="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98" name="Oval 250">
              <a:extLst>
                <a:ext uri="{FF2B5EF4-FFF2-40B4-BE49-F238E27FC236}">
                  <a16:creationId xmlns:a16="http://schemas.microsoft.com/office/drawing/2014/main" id="{DC4E6D07-B510-4AB3-B43F-B638F59455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57400" y="3792538"/>
              <a:ext cx="149225" cy="150812"/>
            </a:xfrm>
            <a:prstGeom prst="ellipse">
              <a:avLst/>
            </a:prstGeom>
            <a:grpFill/>
            <a:ln w="12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99" name="Freeform 251">
              <a:extLst>
                <a:ext uri="{FF2B5EF4-FFF2-40B4-BE49-F238E27FC236}">
                  <a16:creationId xmlns:a16="http://schemas.microsoft.com/office/drawing/2014/main" id="{3F19D01C-6EC6-4297-9255-B5FB825524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56413" y="3324225"/>
              <a:ext cx="352425" cy="330200"/>
            </a:xfrm>
            <a:custGeom>
              <a:avLst/>
              <a:gdLst>
                <a:gd name="T0" fmla="*/ 46 w 94"/>
                <a:gd name="T1" fmla="*/ 0 h 88"/>
                <a:gd name="T2" fmla="*/ 73 w 94"/>
                <a:gd name="T3" fmla="*/ 68 h 88"/>
                <a:gd name="T4" fmla="*/ 11 w 94"/>
                <a:gd name="T5" fmla="*/ 59 h 88"/>
                <a:gd name="T6" fmla="*/ 31 w 94"/>
                <a:gd name="T7" fmla="*/ 2 h 88"/>
                <a:gd name="T8" fmla="*/ 46 w 9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8">
                  <a:moveTo>
                    <a:pt x="46" y="0"/>
                  </a:moveTo>
                  <a:cubicBezTo>
                    <a:pt x="79" y="2"/>
                    <a:pt x="94" y="43"/>
                    <a:pt x="73" y="68"/>
                  </a:cubicBezTo>
                  <a:cubicBezTo>
                    <a:pt x="54" y="88"/>
                    <a:pt x="23" y="81"/>
                    <a:pt x="11" y="59"/>
                  </a:cubicBezTo>
                  <a:cubicBezTo>
                    <a:pt x="0" y="38"/>
                    <a:pt x="9" y="10"/>
                    <a:pt x="31" y="2"/>
                  </a:cubicBezTo>
                  <a:cubicBezTo>
                    <a:pt x="36" y="1"/>
                    <a:pt x="41" y="0"/>
                    <a:pt x="46" y="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00" name="Oval 252">
              <a:extLst>
                <a:ext uri="{FF2B5EF4-FFF2-40B4-BE49-F238E27FC236}">
                  <a16:creationId xmlns:a16="http://schemas.microsoft.com/office/drawing/2014/main" id="{32BE6D7E-7C0D-4DA6-B6B0-34BAEA5DDB2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61188" y="3398838"/>
              <a:ext cx="150813" cy="150812"/>
            </a:xfrm>
            <a:prstGeom prst="ellipse">
              <a:avLst/>
            </a:prstGeom>
            <a:grpFill/>
            <a:ln w="12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01" name="Freeform 253">
              <a:extLst>
                <a:ext uri="{FF2B5EF4-FFF2-40B4-BE49-F238E27FC236}">
                  <a16:creationId xmlns:a16="http://schemas.microsoft.com/office/drawing/2014/main" id="{38DEE45F-9A9C-4881-B260-4B5140DCD0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70113" y="4516438"/>
              <a:ext cx="339725" cy="352425"/>
            </a:xfrm>
            <a:custGeom>
              <a:avLst/>
              <a:gdLst>
                <a:gd name="T0" fmla="*/ 32 w 91"/>
                <a:gd name="T1" fmla="*/ 9 h 94"/>
                <a:gd name="T2" fmla="*/ 80 w 91"/>
                <a:gd name="T3" fmla="*/ 64 h 94"/>
                <a:gd name="T4" fmla="*/ 19 w 91"/>
                <a:gd name="T5" fmla="*/ 77 h 94"/>
                <a:gd name="T6" fmla="*/ 18 w 91"/>
                <a:gd name="T7" fmla="*/ 17 h 94"/>
                <a:gd name="T8" fmla="*/ 32 w 91"/>
                <a:gd name="T9" fmla="*/ 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4">
                  <a:moveTo>
                    <a:pt x="32" y="9"/>
                  </a:moveTo>
                  <a:cubicBezTo>
                    <a:pt x="63" y="0"/>
                    <a:pt x="91" y="34"/>
                    <a:pt x="80" y="64"/>
                  </a:cubicBezTo>
                  <a:cubicBezTo>
                    <a:pt x="69" y="90"/>
                    <a:pt x="38" y="94"/>
                    <a:pt x="19" y="77"/>
                  </a:cubicBezTo>
                  <a:cubicBezTo>
                    <a:pt x="2" y="61"/>
                    <a:pt x="0" y="32"/>
                    <a:pt x="18" y="17"/>
                  </a:cubicBezTo>
                  <a:cubicBezTo>
                    <a:pt x="22" y="13"/>
                    <a:pt x="27" y="11"/>
                    <a:pt x="32" y="9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02" name="Freeform 254">
              <a:extLst>
                <a:ext uri="{FF2B5EF4-FFF2-40B4-BE49-F238E27FC236}">
                  <a16:creationId xmlns:a16="http://schemas.microsoft.com/office/drawing/2014/main" id="{C35DBB9B-FA05-497B-817B-26739D1741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63775" y="4606925"/>
              <a:ext cx="168275" cy="168275"/>
            </a:xfrm>
            <a:custGeom>
              <a:avLst/>
              <a:gdLst>
                <a:gd name="T0" fmla="*/ 15 w 45"/>
                <a:gd name="T1" fmla="*/ 3 h 45"/>
                <a:gd name="T2" fmla="*/ 41 w 45"/>
                <a:gd name="T3" fmla="*/ 15 h 45"/>
                <a:gd name="T4" fmla="*/ 29 w 45"/>
                <a:gd name="T5" fmla="*/ 41 h 45"/>
                <a:gd name="T6" fmla="*/ 3 w 45"/>
                <a:gd name="T7" fmla="*/ 29 h 45"/>
                <a:gd name="T8" fmla="*/ 15 w 45"/>
                <a:gd name="T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15" y="3"/>
                  </a:moveTo>
                  <a:cubicBezTo>
                    <a:pt x="26" y="0"/>
                    <a:pt x="37" y="5"/>
                    <a:pt x="41" y="15"/>
                  </a:cubicBezTo>
                  <a:cubicBezTo>
                    <a:pt x="45" y="26"/>
                    <a:pt x="39" y="37"/>
                    <a:pt x="29" y="41"/>
                  </a:cubicBezTo>
                  <a:cubicBezTo>
                    <a:pt x="19" y="45"/>
                    <a:pt x="7" y="40"/>
                    <a:pt x="3" y="29"/>
                  </a:cubicBezTo>
                  <a:cubicBezTo>
                    <a:pt x="0" y="19"/>
                    <a:pt x="5" y="7"/>
                    <a:pt x="15" y="3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03" name="Freeform 257">
              <a:extLst>
                <a:ext uri="{FF2B5EF4-FFF2-40B4-BE49-F238E27FC236}">
                  <a16:creationId xmlns:a16="http://schemas.microsoft.com/office/drawing/2014/main" id="{8BC4030E-907B-4556-BF84-FB84805F8A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74900" y="4879975"/>
              <a:ext cx="338138" cy="363537"/>
            </a:xfrm>
            <a:custGeom>
              <a:avLst/>
              <a:gdLst>
                <a:gd name="T0" fmla="*/ 27 w 90"/>
                <a:gd name="T1" fmla="*/ 15 h 97"/>
                <a:gd name="T2" fmla="*/ 84 w 90"/>
                <a:gd name="T3" fmla="*/ 59 h 97"/>
                <a:gd name="T4" fmla="*/ 25 w 90"/>
                <a:gd name="T5" fmla="*/ 83 h 97"/>
                <a:gd name="T6" fmla="*/ 15 w 90"/>
                <a:gd name="T7" fmla="*/ 24 h 97"/>
                <a:gd name="T8" fmla="*/ 27 w 90"/>
                <a:gd name="T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7">
                  <a:moveTo>
                    <a:pt x="27" y="15"/>
                  </a:moveTo>
                  <a:cubicBezTo>
                    <a:pt x="55" y="0"/>
                    <a:pt x="90" y="28"/>
                    <a:pt x="84" y="59"/>
                  </a:cubicBezTo>
                  <a:cubicBezTo>
                    <a:pt x="78" y="87"/>
                    <a:pt x="47" y="97"/>
                    <a:pt x="25" y="83"/>
                  </a:cubicBezTo>
                  <a:cubicBezTo>
                    <a:pt x="6" y="70"/>
                    <a:pt x="0" y="42"/>
                    <a:pt x="15" y="24"/>
                  </a:cubicBezTo>
                  <a:cubicBezTo>
                    <a:pt x="18" y="20"/>
                    <a:pt x="22" y="17"/>
                    <a:pt x="27" y="15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04" name="Freeform 258">
              <a:extLst>
                <a:ext uri="{FF2B5EF4-FFF2-40B4-BE49-F238E27FC236}">
                  <a16:creationId xmlns:a16="http://schemas.microsoft.com/office/drawing/2014/main" id="{3179AE76-60AF-45B7-948B-D5197341FF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73325" y="4973638"/>
              <a:ext cx="168275" cy="173037"/>
            </a:xfrm>
            <a:custGeom>
              <a:avLst/>
              <a:gdLst>
                <a:gd name="T0" fmla="*/ 12 w 45"/>
                <a:gd name="T1" fmla="*/ 6 h 46"/>
                <a:gd name="T2" fmla="*/ 40 w 45"/>
                <a:gd name="T3" fmla="*/ 13 h 46"/>
                <a:gd name="T4" fmla="*/ 32 w 45"/>
                <a:gd name="T5" fmla="*/ 41 h 46"/>
                <a:gd name="T6" fmla="*/ 5 w 45"/>
                <a:gd name="T7" fmla="*/ 33 h 46"/>
                <a:gd name="T8" fmla="*/ 12 w 45"/>
                <a:gd name="T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12" y="6"/>
                  </a:moveTo>
                  <a:cubicBezTo>
                    <a:pt x="22" y="0"/>
                    <a:pt x="34" y="4"/>
                    <a:pt x="40" y="13"/>
                  </a:cubicBezTo>
                  <a:cubicBezTo>
                    <a:pt x="45" y="23"/>
                    <a:pt x="42" y="35"/>
                    <a:pt x="32" y="41"/>
                  </a:cubicBezTo>
                  <a:cubicBezTo>
                    <a:pt x="23" y="46"/>
                    <a:pt x="11" y="43"/>
                    <a:pt x="5" y="33"/>
                  </a:cubicBezTo>
                  <a:cubicBezTo>
                    <a:pt x="0" y="24"/>
                    <a:pt x="3" y="11"/>
                    <a:pt x="12" y="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05" name="Freeform 259">
              <a:extLst>
                <a:ext uri="{FF2B5EF4-FFF2-40B4-BE49-F238E27FC236}">
                  <a16:creationId xmlns:a16="http://schemas.microsoft.com/office/drawing/2014/main" id="{85597A76-3B14-4802-ACBB-E1DD203160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24613" y="2087563"/>
              <a:ext cx="338138" cy="363537"/>
            </a:xfrm>
            <a:custGeom>
              <a:avLst/>
              <a:gdLst>
                <a:gd name="T0" fmla="*/ 27 w 90"/>
                <a:gd name="T1" fmla="*/ 15 h 97"/>
                <a:gd name="T2" fmla="*/ 84 w 90"/>
                <a:gd name="T3" fmla="*/ 60 h 97"/>
                <a:gd name="T4" fmla="*/ 26 w 90"/>
                <a:gd name="T5" fmla="*/ 83 h 97"/>
                <a:gd name="T6" fmla="*/ 15 w 90"/>
                <a:gd name="T7" fmla="*/ 24 h 97"/>
                <a:gd name="T8" fmla="*/ 27 w 90"/>
                <a:gd name="T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7">
                  <a:moveTo>
                    <a:pt x="27" y="15"/>
                  </a:moveTo>
                  <a:cubicBezTo>
                    <a:pt x="56" y="0"/>
                    <a:pt x="90" y="28"/>
                    <a:pt x="84" y="60"/>
                  </a:cubicBezTo>
                  <a:cubicBezTo>
                    <a:pt x="78" y="87"/>
                    <a:pt x="48" y="97"/>
                    <a:pt x="26" y="83"/>
                  </a:cubicBezTo>
                  <a:cubicBezTo>
                    <a:pt x="7" y="70"/>
                    <a:pt x="0" y="42"/>
                    <a:pt x="15" y="24"/>
                  </a:cubicBezTo>
                  <a:cubicBezTo>
                    <a:pt x="18" y="20"/>
                    <a:pt x="22" y="17"/>
                    <a:pt x="27" y="15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06" name="Freeform 260">
              <a:extLst>
                <a:ext uri="{FF2B5EF4-FFF2-40B4-BE49-F238E27FC236}">
                  <a16:creationId xmlns:a16="http://schemas.microsoft.com/office/drawing/2014/main" id="{42DF7229-A8E3-40ED-AA12-EFD5CF9999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23038" y="2181225"/>
              <a:ext cx="173038" cy="171450"/>
            </a:xfrm>
            <a:custGeom>
              <a:avLst/>
              <a:gdLst>
                <a:gd name="T0" fmla="*/ 13 w 46"/>
                <a:gd name="T1" fmla="*/ 6 h 46"/>
                <a:gd name="T2" fmla="*/ 40 w 46"/>
                <a:gd name="T3" fmla="*/ 13 h 46"/>
                <a:gd name="T4" fmla="*/ 33 w 46"/>
                <a:gd name="T5" fmla="*/ 41 h 46"/>
                <a:gd name="T6" fmla="*/ 6 w 46"/>
                <a:gd name="T7" fmla="*/ 33 h 46"/>
                <a:gd name="T8" fmla="*/ 13 w 46"/>
                <a:gd name="T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13" y="6"/>
                  </a:moveTo>
                  <a:cubicBezTo>
                    <a:pt x="22" y="0"/>
                    <a:pt x="35" y="4"/>
                    <a:pt x="40" y="13"/>
                  </a:cubicBezTo>
                  <a:cubicBezTo>
                    <a:pt x="46" y="23"/>
                    <a:pt x="42" y="35"/>
                    <a:pt x="33" y="41"/>
                  </a:cubicBezTo>
                  <a:cubicBezTo>
                    <a:pt x="23" y="46"/>
                    <a:pt x="11" y="43"/>
                    <a:pt x="6" y="33"/>
                  </a:cubicBezTo>
                  <a:cubicBezTo>
                    <a:pt x="0" y="24"/>
                    <a:pt x="3" y="11"/>
                    <a:pt x="13" y="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07" name="Freeform 261">
              <a:extLst>
                <a:ext uri="{FF2B5EF4-FFF2-40B4-BE49-F238E27FC236}">
                  <a16:creationId xmlns:a16="http://schemas.microsoft.com/office/drawing/2014/main" id="{3CECA7C7-524F-4913-A9D5-A516F2CF09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46363" y="5207000"/>
              <a:ext cx="322263" cy="363537"/>
            </a:xfrm>
            <a:custGeom>
              <a:avLst/>
              <a:gdLst>
                <a:gd name="T0" fmla="*/ 22 w 86"/>
                <a:gd name="T1" fmla="*/ 20 h 97"/>
                <a:gd name="T2" fmla="*/ 86 w 86"/>
                <a:gd name="T3" fmla="*/ 54 h 97"/>
                <a:gd name="T4" fmla="*/ 32 w 86"/>
                <a:gd name="T5" fmla="*/ 87 h 97"/>
                <a:gd name="T6" fmla="*/ 12 w 86"/>
                <a:gd name="T7" fmla="*/ 31 h 97"/>
                <a:gd name="T8" fmla="*/ 22 w 86"/>
                <a:gd name="T9" fmla="*/ 2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7">
                  <a:moveTo>
                    <a:pt x="22" y="20"/>
                  </a:moveTo>
                  <a:cubicBezTo>
                    <a:pt x="47" y="0"/>
                    <a:pt x="86" y="22"/>
                    <a:pt x="86" y="54"/>
                  </a:cubicBezTo>
                  <a:cubicBezTo>
                    <a:pt x="85" y="82"/>
                    <a:pt x="56" y="97"/>
                    <a:pt x="32" y="87"/>
                  </a:cubicBezTo>
                  <a:cubicBezTo>
                    <a:pt x="11" y="78"/>
                    <a:pt x="0" y="51"/>
                    <a:pt x="12" y="31"/>
                  </a:cubicBezTo>
                  <a:cubicBezTo>
                    <a:pt x="14" y="27"/>
                    <a:pt x="17" y="23"/>
                    <a:pt x="22" y="2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08" name="Freeform 262">
              <a:extLst>
                <a:ext uri="{FF2B5EF4-FFF2-40B4-BE49-F238E27FC236}">
                  <a16:creationId xmlns:a16="http://schemas.microsoft.com/office/drawing/2014/main" id="{3A9F25E5-2F63-4FE4-90C3-F9DB7CB15E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43200" y="5303838"/>
              <a:ext cx="168275" cy="169862"/>
            </a:xfrm>
            <a:custGeom>
              <a:avLst/>
              <a:gdLst>
                <a:gd name="T0" fmla="*/ 10 w 45"/>
                <a:gd name="T1" fmla="*/ 8 h 45"/>
                <a:gd name="T2" fmla="*/ 38 w 45"/>
                <a:gd name="T3" fmla="*/ 10 h 45"/>
                <a:gd name="T4" fmla="*/ 36 w 45"/>
                <a:gd name="T5" fmla="*/ 38 h 45"/>
                <a:gd name="T6" fmla="*/ 8 w 45"/>
                <a:gd name="T7" fmla="*/ 36 h 45"/>
                <a:gd name="T8" fmla="*/ 10 w 45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10" y="8"/>
                  </a:moveTo>
                  <a:cubicBezTo>
                    <a:pt x="19" y="0"/>
                    <a:pt x="31" y="2"/>
                    <a:pt x="38" y="10"/>
                  </a:cubicBezTo>
                  <a:cubicBezTo>
                    <a:pt x="45" y="18"/>
                    <a:pt x="44" y="31"/>
                    <a:pt x="36" y="38"/>
                  </a:cubicBezTo>
                  <a:cubicBezTo>
                    <a:pt x="27" y="45"/>
                    <a:pt x="15" y="44"/>
                    <a:pt x="8" y="36"/>
                  </a:cubicBezTo>
                  <a:cubicBezTo>
                    <a:pt x="0" y="27"/>
                    <a:pt x="2" y="15"/>
                    <a:pt x="10" y="8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09" name="Freeform 263">
              <a:extLst>
                <a:ext uri="{FF2B5EF4-FFF2-40B4-BE49-F238E27FC236}">
                  <a16:creationId xmlns:a16="http://schemas.microsoft.com/office/drawing/2014/main" id="{B6EF571F-4494-4472-B441-61C7EB3A81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51563" y="1752600"/>
              <a:ext cx="322263" cy="363537"/>
            </a:xfrm>
            <a:custGeom>
              <a:avLst/>
              <a:gdLst>
                <a:gd name="T0" fmla="*/ 21 w 86"/>
                <a:gd name="T1" fmla="*/ 19 h 97"/>
                <a:gd name="T2" fmla="*/ 86 w 86"/>
                <a:gd name="T3" fmla="*/ 54 h 97"/>
                <a:gd name="T4" fmla="*/ 32 w 86"/>
                <a:gd name="T5" fmla="*/ 87 h 97"/>
                <a:gd name="T6" fmla="*/ 11 w 86"/>
                <a:gd name="T7" fmla="*/ 31 h 97"/>
                <a:gd name="T8" fmla="*/ 21 w 86"/>
                <a:gd name="T9" fmla="*/ 1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7">
                  <a:moveTo>
                    <a:pt x="21" y="19"/>
                  </a:moveTo>
                  <a:cubicBezTo>
                    <a:pt x="47" y="0"/>
                    <a:pt x="86" y="21"/>
                    <a:pt x="86" y="54"/>
                  </a:cubicBezTo>
                  <a:cubicBezTo>
                    <a:pt x="84" y="82"/>
                    <a:pt x="56" y="97"/>
                    <a:pt x="32" y="87"/>
                  </a:cubicBezTo>
                  <a:cubicBezTo>
                    <a:pt x="11" y="78"/>
                    <a:pt x="0" y="51"/>
                    <a:pt x="11" y="31"/>
                  </a:cubicBezTo>
                  <a:cubicBezTo>
                    <a:pt x="14" y="26"/>
                    <a:pt x="17" y="22"/>
                    <a:pt x="21" y="19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10" name="Freeform 264">
              <a:extLst>
                <a:ext uri="{FF2B5EF4-FFF2-40B4-BE49-F238E27FC236}">
                  <a16:creationId xmlns:a16="http://schemas.microsoft.com/office/drawing/2014/main" id="{ADFB5469-C4B7-4046-BF41-2C45D467C66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48400" y="1851025"/>
              <a:ext cx="169863" cy="168275"/>
            </a:xfrm>
            <a:custGeom>
              <a:avLst/>
              <a:gdLst>
                <a:gd name="T0" fmla="*/ 10 w 45"/>
                <a:gd name="T1" fmla="*/ 7 h 45"/>
                <a:gd name="T2" fmla="*/ 38 w 45"/>
                <a:gd name="T3" fmla="*/ 10 h 45"/>
                <a:gd name="T4" fmla="*/ 35 w 45"/>
                <a:gd name="T5" fmla="*/ 38 h 45"/>
                <a:gd name="T6" fmla="*/ 7 w 45"/>
                <a:gd name="T7" fmla="*/ 35 h 45"/>
                <a:gd name="T8" fmla="*/ 10 w 45"/>
                <a:gd name="T9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10" y="7"/>
                  </a:moveTo>
                  <a:cubicBezTo>
                    <a:pt x="18" y="0"/>
                    <a:pt x="31" y="1"/>
                    <a:pt x="38" y="10"/>
                  </a:cubicBezTo>
                  <a:cubicBezTo>
                    <a:pt x="45" y="18"/>
                    <a:pt x="44" y="31"/>
                    <a:pt x="35" y="38"/>
                  </a:cubicBezTo>
                  <a:cubicBezTo>
                    <a:pt x="27" y="45"/>
                    <a:pt x="14" y="44"/>
                    <a:pt x="7" y="35"/>
                  </a:cubicBezTo>
                  <a:cubicBezTo>
                    <a:pt x="0" y="27"/>
                    <a:pt x="1" y="14"/>
                    <a:pt x="10" y="7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11" name="Freeform 265">
              <a:extLst>
                <a:ext uri="{FF2B5EF4-FFF2-40B4-BE49-F238E27FC236}">
                  <a16:creationId xmlns:a16="http://schemas.microsoft.com/office/drawing/2014/main" id="{879B168F-6F5C-4985-9080-2615F5FD3D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51213" y="5713413"/>
              <a:ext cx="341313" cy="330200"/>
            </a:xfrm>
            <a:custGeom>
              <a:avLst/>
              <a:gdLst>
                <a:gd name="T0" fmla="*/ 10 w 91"/>
                <a:gd name="T1" fmla="*/ 27 h 88"/>
                <a:gd name="T2" fmla="*/ 82 w 91"/>
                <a:gd name="T3" fmla="*/ 37 h 88"/>
                <a:gd name="T4" fmla="*/ 43 w 91"/>
                <a:gd name="T5" fmla="*/ 87 h 88"/>
                <a:gd name="T6" fmla="*/ 5 w 91"/>
                <a:gd name="T7" fmla="*/ 41 h 88"/>
                <a:gd name="T8" fmla="*/ 10 w 91"/>
                <a:gd name="T9" fmla="*/ 2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88">
                  <a:moveTo>
                    <a:pt x="10" y="27"/>
                  </a:moveTo>
                  <a:cubicBezTo>
                    <a:pt x="28" y="0"/>
                    <a:pt x="72" y="7"/>
                    <a:pt x="82" y="37"/>
                  </a:cubicBezTo>
                  <a:cubicBezTo>
                    <a:pt x="91" y="64"/>
                    <a:pt x="69" y="88"/>
                    <a:pt x="43" y="87"/>
                  </a:cubicBezTo>
                  <a:cubicBezTo>
                    <a:pt x="20" y="85"/>
                    <a:pt x="0" y="64"/>
                    <a:pt x="5" y="41"/>
                  </a:cubicBezTo>
                  <a:cubicBezTo>
                    <a:pt x="5" y="36"/>
                    <a:pt x="7" y="31"/>
                    <a:pt x="10" y="27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12" name="Freeform 266">
              <a:extLst>
                <a:ext uri="{FF2B5EF4-FFF2-40B4-BE49-F238E27FC236}">
                  <a16:creationId xmlns:a16="http://schemas.microsoft.com/office/drawing/2014/main" id="{32DDA596-7EE7-4F4D-9B7E-48E9C4D46C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36938" y="5795963"/>
              <a:ext cx="173038" cy="171450"/>
            </a:xfrm>
            <a:custGeom>
              <a:avLst/>
              <a:gdLst>
                <a:gd name="T0" fmla="*/ 5 w 46"/>
                <a:gd name="T1" fmla="*/ 13 h 46"/>
                <a:gd name="T2" fmla="*/ 33 w 46"/>
                <a:gd name="T3" fmla="*/ 6 h 46"/>
                <a:gd name="T4" fmla="*/ 40 w 46"/>
                <a:gd name="T5" fmla="*/ 33 h 46"/>
                <a:gd name="T6" fmla="*/ 13 w 46"/>
                <a:gd name="T7" fmla="*/ 40 h 46"/>
                <a:gd name="T8" fmla="*/ 5 w 46"/>
                <a:gd name="T9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5" y="13"/>
                  </a:moveTo>
                  <a:cubicBezTo>
                    <a:pt x="11" y="4"/>
                    <a:pt x="23" y="0"/>
                    <a:pt x="33" y="6"/>
                  </a:cubicBezTo>
                  <a:cubicBezTo>
                    <a:pt x="42" y="11"/>
                    <a:pt x="46" y="24"/>
                    <a:pt x="40" y="33"/>
                  </a:cubicBezTo>
                  <a:cubicBezTo>
                    <a:pt x="34" y="43"/>
                    <a:pt x="22" y="46"/>
                    <a:pt x="13" y="40"/>
                  </a:cubicBezTo>
                  <a:cubicBezTo>
                    <a:pt x="3" y="35"/>
                    <a:pt x="0" y="23"/>
                    <a:pt x="5" y="13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13" name="Freeform 267">
              <a:extLst>
                <a:ext uri="{FF2B5EF4-FFF2-40B4-BE49-F238E27FC236}">
                  <a16:creationId xmlns:a16="http://schemas.microsoft.com/office/drawing/2014/main" id="{3859220B-E90D-4520-A07B-6792852273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65763" y="1265238"/>
              <a:ext cx="336550" cy="330200"/>
            </a:xfrm>
            <a:custGeom>
              <a:avLst/>
              <a:gdLst>
                <a:gd name="T0" fmla="*/ 9 w 90"/>
                <a:gd name="T1" fmla="*/ 27 h 88"/>
                <a:gd name="T2" fmla="*/ 81 w 90"/>
                <a:gd name="T3" fmla="*/ 38 h 88"/>
                <a:gd name="T4" fmla="*/ 43 w 90"/>
                <a:gd name="T5" fmla="*/ 87 h 88"/>
                <a:gd name="T6" fmla="*/ 4 w 90"/>
                <a:gd name="T7" fmla="*/ 42 h 88"/>
                <a:gd name="T8" fmla="*/ 9 w 90"/>
                <a:gd name="T9" fmla="*/ 2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9" y="27"/>
                  </a:moveTo>
                  <a:cubicBezTo>
                    <a:pt x="27" y="0"/>
                    <a:pt x="71" y="8"/>
                    <a:pt x="81" y="38"/>
                  </a:cubicBezTo>
                  <a:cubicBezTo>
                    <a:pt x="90" y="65"/>
                    <a:pt x="68" y="88"/>
                    <a:pt x="43" y="87"/>
                  </a:cubicBezTo>
                  <a:cubicBezTo>
                    <a:pt x="19" y="86"/>
                    <a:pt x="0" y="65"/>
                    <a:pt x="4" y="42"/>
                  </a:cubicBezTo>
                  <a:cubicBezTo>
                    <a:pt x="5" y="37"/>
                    <a:pt x="6" y="32"/>
                    <a:pt x="9" y="27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14" name="Freeform 268">
              <a:extLst>
                <a:ext uri="{FF2B5EF4-FFF2-40B4-BE49-F238E27FC236}">
                  <a16:creationId xmlns:a16="http://schemas.microsoft.com/office/drawing/2014/main" id="{C8951AF8-A6F4-4F9A-BDC4-7C23BD0E9E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8313" y="1352550"/>
              <a:ext cx="171450" cy="171450"/>
            </a:xfrm>
            <a:custGeom>
              <a:avLst/>
              <a:gdLst>
                <a:gd name="T0" fmla="*/ 6 w 46"/>
                <a:gd name="T1" fmla="*/ 13 h 46"/>
                <a:gd name="T2" fmla="*/ 33 w 46"/>
                <a:gd name="T3" fmla="*/ 5 h 46"/>
                <a:gd name="T4" fmla="*/ 40 w 46"/>
                <a:gd name="T5" fmla="*/ 33 h 46"/>
                <a:gd name="T6" fmla="*/ 13 w 46"/>
                <a:gd name="T7" fmla="*/ 40 h 46"/>
                <a:gd name="T8" fmla="*/ 6 w 46"/>
                <a:gd name="T9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6" y="13"/>
                  </a:moveTo>
                  <a:cubicBezTo>
                    <a:pt x="11" y="3"/>
                    <a:pt x="23" y="0"/>
                    <a:pt x="33" y="5"/>
                  </a:cubicBezTo>
                  <a:cubicBezTo>
                    <a:pt x="43" y="11"/>
                    <a:pt x="46" y="23"/>
                    <a:pt x="40" y="33"/>
                  </a:cubicBezTo>
                  <a:cubicBezTo>
                    <a:pt x="35" y="42"/>
                    <a:pt x="23" y="46"/>
                    <a:pt x="13" y="40"/>
                  </a:cubicBezTo>
                  <a:cubicBezTo>
                    <a:pt x="3" y="35"/>
                    <a:pt x="0" y="22"/>
                    <a:pt x="6" y="13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15" name="Freeform 269">
              <a:extLst>
                <a:ext uri="{FF2B5EF4-FFF2-40B4-BE49-F238E27FC236}">
                  <a16:creationId xmlns:a16="http://schemas.microsoft.com/office/drawing/2014/main" id="{C7CDFC77-4EC4-4723-BF36-CC2A17FDEC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67138" y="5873750"/>
              <a:ext cx="333375" cy="322262"/>
            </a:xfrm>
            <a:custGeom>
              <a:avLst/>
              <a:gdLst>
                <a:gd name="T0" fmla="*/ 3 w 89"/>
                <a:gd name="T1" fmla="*/ 30 h 86"/>
                <a:gd name="T2" fmla="*/ 76 w 89"/>
                <a:gd name="T3" fmla="*/ 28 h 86"/>
                <a:gd name="T4" fmla="*/ 46 w 89"/>
                <a:gd name="T5" fmla="*/ 83 h 86"/>
                <a:gd name="T6" fmla="*/ 0 w 89"/>
                <a:gd name="T7" fmla="*/ 45 h 86"/>
                <a:gd name="T8" fmla="*/ 3 w 89"/>
                <a:gd name="T9" fmla="*/ 3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6">
                  <a:moveTo>
                    <a:pt x="3" y="30"/>
                  </a:moveTo>
                  <a:cubicBezTo>
                    <a:pt x="16" y="0"/>
                    <a:pt x="60" y="0"/>
                    <a:pt x="76" y="28"/>
                  </a:cubicBezTo>
                  <a:cubicBezTo>
                    <a:pt x="89" y="53"/>
                    <a:pt x="72" y="80"/>
                    <a:pt x="46" y="83"/>
                  </a:cubicBezTo>
                  <a:cubicBezTo>
                    <a:pt x="23" y="86"/>
                    <a:pt x="0" y="68"/>
                    <a:pt x="0" y="45"/>
                  </a:cubicBezTo>
                  <a:cubicBezTo>
                    <a:pt x="0" y="40"/>
                    <a:pt x="1" y="35"/>
                    <a:pt x="3" y="30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16" name="Freeform 270">
              <a:extLst>
                <a:ext uri="{FF2B5EF4-FFF2-40B4-BE49-F238E27FC236}">
                  <a16:creationId xmlns:a16="http://schemas.microsoft.com/office/drawing/2014/main" id="{F0F5E4B5-EE34-4E74-BEE3-AD41CFEBB2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38575" y="5945188"/>
              <a:ext cx="168275" cy="168275"/>
            </a:xfrm>
            <a:custGeom>
              <a:avLst/>
              <a:gdLst>
                <a:gd name="T0" fmla="*/ 4 w 45"/>
                <a:gd name="T1" fmla="*/ 16 h 45"/>
                <a:gd name="T2" fmla="*/ 29 w 45"/>
                <a:gd name="T3" fmla="*/ 4 h 45"/>
                <a:gd name="T4" fmla="*/ 41 w 45"/>
                <a:gd name="T5" fmla="*/ 30 h 45"/>
                <a:gd name="T6" fmla="*/ 15 w 45"/>
                <a:gd name="T7" fmla="*/ 42 h 45"/>
                <a:gd name="T8" fmla="*/ 4 w 45"/>
                <a:gd name="T9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" y="16"/>
                  </a:moveTo>
                  <a:cubicBezTo>
                    <a:pt x="7" y="6"/>
                    <a:pt x="19" y="0"/>
                    <a:pt x="29" y="4"/>
                  </a:cubicBezTo>
                  <a:cubicBezTo>
                    <a:pt x="40" y="8"/>
                    <a:pt x="45" y="19"/>
                    <a:pt x="41" y="30"/>
                  </a:cubicBezTo>
                  <a:cubicBezTo>
                    <a:pt x="37" y="40"/>
                    <a:pt x="26" y="45"/>
                    <a:pt x="15" y="42"/>
                  </a:cubicBezTo>
                  <a:cubicBezTo>
                    <a:pt x="5" y="38"/>
                    <a:pt x="0" y="26"/>
                    <a:pt x="4" y="1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17" name="Freeform 271">
              <a:extLst>
                <a:ext uri="{FF2B5EF4-FFF2-40B4-BE49-F238E27FC236}">
                  <a16:creationId xmlns:a16="http://schemas.microsoft.com/office/drawing/2014/main" id="{B036D464-414C-425C-9678-76DCE5ECEC6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75238" y="1127125"/>
              <a:ext cx="333375" cy="325437"/>
            </a:xfrm>
            <a:custGeom>
              <a:avLst/>
              <a:gdLst>
                <a:gd name="T0" fmla="*/ 3 w 89"/>
                <a:gd name="T1" fmla="*/ 31 h 87"/>
                <a:gd name="T2" fmla="*/ 76 w 89"/>
                <a:gd name="T3" fmla="*/ 28 h 87"/>
                <a:gd name="T4" fmla="*/ 46 w 89"/>
                <a:gd name="T5" fmla="*/ 84 h 87"/>
                <a:gd name="T6" fmla="*/ 0 w 89"/>
                <a:gd name="T7" fmla="*/ 46 h 87"/>
                <a:gd name="T8" fmla="*/ 3 w 89"/>
                <a:gd name="T9" fmla="*/ 3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7">
                  <a:moveTo>
                    <a:pt x="3" y="31"/>
                  </a:moveTo>
                  <a:cubicBezTo>
                    <a:pt x="15" y="1"/>
                    <a:pt x="60" y="0"/>
                    <a:pt x="76" y="28"/>
                  </a:cubicBezTo>
                  <a:cubicBezTo>
                    <a:pt x="89" y="53"/>
                    <a:pt x="71" y="80"/>
                    <a:pt x="46" y="84"/>
                  </a:cubicBezTo>
                  <a:cubicBezTo>
                    <a:pt x="23" y="87"/>
                    <a:pt x="0" y="69"/>
                    <a:pt x="0" y="46"/>
                  </a:cubicBezTo>
                  <a:cubicBezTo>
                    <a:pt x="0" y="41"/>
                    <a:pt x="1" y="36"/>
                    <a:pt x="3" y="31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18" name="Freeform 272">
              <a:extLst>
                <a:ext uri="{FF2B5EF4-FFF2-40B4-BE49-F238E27FC236}">
                  <a16:creationId xmlns:a16="http://schemas.microsoft.com/office/drawing/2014/main" id="{FAA0BD6B-CD46-47A8-98FC-22FE49012B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46675" y="1201738"/>
              <a:ext cx="168275" cy="168275"/>
            </a:xfrm>
            <a:custGeom>
              <a:avLst/>
              <a:gdLst>
                <a:gd name="T0" fmla="*/ 3 w 45"/>
                <a:gd name="T1" fmla="*/ 16 h 45"/>
                <a:gd name="T2" fmla="*/ 29 w 45"/>
                <a:gd name="T3" fmla="*/ 4 h 45"/>
                <a:gd name="T4" fmla="*/ 41 w 45"/>
                <a:gd name="T5" fmla="*/ 29 h 45"/>
                <a:gd name="T6" fmla="*/ 15 w 45"/>
                <a:gd name="T7" fmla="*/ 41 h 45"/>
                <a:gd name="T8" fmla="*/ 3 w 45"/>
                <a:gd name="T9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" y="16"/>
                  </a:moveTo>
                  <a:cubicBezTo>
                    <a:pt x="7" y="5"/>
                    <a:pt x="19" y="0"/>
                    <a:pt x="29" y="4"/>
                  </a:cubicBezTo>
                  <a:cubicBezTo>
                    <a:pt x="39" y="8"/>
                    <a:pt x="45" y="19"/>
                    <a:pt x="41" y="29"/>
                  </a:cubicBezTo>
                  <a:cubicBezTo>
                    <a:pt x="37" y="40"/>
                    <a:pt x="26" y="45"/>
                    <a:pt x="15" y="41"/>
                  </a:cubicBezTo>
                  <a:cubicBezTo>
                    <a:pt x="5" y="38"/>
                    <a:pt x="0" y="26"/>
                    <a:pt x="3" y="16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19" name="Freeform 273">
              <a:extLst>
                <a:ext uri="{FF2B5EF4-FFF2-40B4-BE49-F238E27FC236}">
                  <a16:creationId xmlns:a16="http://schemas.microsoft.com/office/drawing/2014/main" id="{EA6C8452-EE5F-4B4E-9FBA-0DA100F904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86238" y="5942013"/>
              <a:ext cx="338138" cy="341312"/>
            </a:xfrm>
            <a:custGeom>
              <a:avLst/>
              <a:gdLst>
                <a:gd name="T0" fmla="*/ 2 w 90"/>
                <a:gd name="T1" fmla="*/ 39 h 91"/>
                <a:gd name="T2" fmla="*/ 73 w 90"/>
                <a:gd name="T3" fmla="*/ 24 h 91"/>
                <a:gd name="T4" fmla="*/ 53 w 90"/>
                <a:gd name="T5" fmla="*/ 84 h 91"/>
                <a:gd name="T6" fmla="*/ 1 w 90"/>
                <a:gd name="T7" fmla="*/ 54 h 91"/>
                <a:gd name="T8" fmla="*/ 2 w 90"/>
                <a:gd name="T9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2" y="39"/>
                  </a:moveTo>
                  <a:cubicBezTo>
                    <a:pt x="9" y="8"/>
                    <a:pt x="52" y="0"/>
                    <a:pt x="73" y="24"/>
                  </a:cubicBezTo>
                  <a:cubicBezTo>
                    <a:pt x="90" y="47"/>
                    <a:pt x="78" y="76"/>
                    <a:pt x="53" y="84"/>
                  </a:cubicBezTo>
                  <a:cubicBezTo>
                    <a:pt x="31" y="91"/>
                    <a:pt x="5" y="78"/>
                    <a:pt x="1" y="54"/>
                  </a:cubicBezTo>
                  <a:cubicBezTo>
                    <a:pt x="0" y="50"/>
                    <a:pt x="0" y="44"/>
                    <a:pt x="2" y="39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0" name="Freeform 274">
              <a:extLst>
                <a:ext uri="{FF2B5EF4-FFF2-40B4-BE49-F238E27FC236}">
                  <a16:creationId xmlns:a16="http://schemas.microsoft.com/office/drawing/2014/main" id="{D37F75E3-7B8E-4BEB-8CB4-9C9703AFE5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62438" y="6027738"/>
              <a:ext cx="160338" cy="161925"/>
            </a:xfrm>
            <a:custGeom>
              <a:avLst/>
              <a:gdLst>
                <a:gd name="T0" fmla="*/ 2 w 43"/>
                <a:gd name="T1" fmla="*/ 18 h 43"/>
                <a:gd name="T2" fmla="*/ 25 w 43"/>
                <a:gd name="T3" fmla="*/ 2 h 43"/>
                <a:gd name="T4" fmla="*/ 41 w 43"/>
                <a:gd name="T5" fmla="*/ 25 h 43"/>
                <a:gd name="T6" fmla="*/ 18 w 43"/>
                <a:gd name="T7" fmla="*/ 41 h 43"/>
                <a:gd name="T8" fmla="*/ 2 w 43"/>
                <a:gd name="T9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" y="18"/>
                  </a:moveTo>
                  <a:cubicBezTo>
                    <a:pt x="3" y="7"/>
                    <a:pt x="14" y="0"/>
                    <a:pt x="25" y="2"/>
                  </a:cubicBezTo>
                  <a:cubicBezTo>
                    <a:pt x="36" y="3"/>
                    <a:pt x="43" y="14"/>
                    <a:pt x="41" y="25"/>
                  </a:cubicBezTo>
                  <a:cubicBezTo>
                    <a:pt x="39" y="36"/>
                    <a:pt x="29" y="43"/>
                    <a:pt x="18" y="41"/>
                  </a:cubicBezTo>
                  <a:cubicBezTo>
                    <a:pt x="7" y="39"/>
                    <a:pt x="0" y="29"/>
                    <a:pt x="2" y="18"/>
                  </a:cubicBezTo>
                  <a:close/>
                </a:path>
              </a:pathLst>
            </a:custGeom>
            <a:grpFill/>
            <a:ln w="127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1" name="Oval 275">
              <a:extLst>
                <a:ext uri="{FF2B5EF4-FFF2-40B4-BE49-F238E27FC236}">
                  <a16:creationId xmlns:a16="http://schemas.microsoft.com/office/drawing/2014/main" id="{A0FC97DA-0762-4E5F-B121-4715BBB818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49575" y="2063750"/>
              <a:ext cx="3224213" cy="3225800"/>
            </a:xfrm>
            <a:prstGeom prst="ellipse">
              <a:avLst/>
            </a:prstGeom>
            <a:noFill/>
            <a:ln w="12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2" name="Oval 276">
              <a:extLst>
                <a:ext uri="{FF2B5EF4-FFF2-40B4-BE49-F238E27FC236}">
                  <a16:creationId xmlns:a16="http://schemas.microsoft.com/office/drawing/2014/main" id="{BB26E475-5BE7-4672-9165-17FCE96EAD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36900" y="2252663"/>
              <a:ext cx="2849563" cy="2849562"/>
            </a:xfrm>
            <a:prstGeom prst="ellipse">
              <a:avLst/>
            </a:prstGeom>
            <a:noFill/>
            <a:ln w="12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3" name="Oval 285">
              <a:extLst>
                <a:ext uri="{FF2B5EF4-FFF2-40B4-BE49-F238E27FC236}">
                  <a16:creationId xmlns:a16="http://schemas.microsoft.com/office/drawing/2014/main" id="{60C423D0-8D94-4276-AC89-6EC570F60C6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095535">
              <a:off x="3197951" y="3854353"/>
              <a:ext cx="197019" cy="342355"/>
            </a:xfrm>
            <a:prstGeom prst="ellipse">
              <a:avLst/>
            </a:prstGeom>
            <a:grpFill/>
            <a:ln w="127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025" name="グループ化 1024">
              <a:extLst>
                <a:ext uri="{FF2B5EF4-FFF2-40B4-BE49-F238E27FC236}">
                  <a16:creationId xmlns:a16="http://schemas.microsoft.com/office/drawing/2014/main" id="{E8BC0FE1-A1D0-4749-ABCD-9D148D33C7F3}"/>
                </a:ext>
              </a:extLst>
            </p:cNvPr>
            <p:cNvGrpSpPr/>
            <p:nvPr/>
          </p:nvGrpSpPr>
          <p:grpSpPr>
            <a:xfrm>
              <a:off x="5950744" y="2655855"/>
              <a:ext cx="330200" cy="338137"/>
              <a:chOff x="6646863" y="4565650"/>
              <a:chExt cx="330200" cy="338137"/>
            </a:xfrm>
            <a:grpFill/>
          </p:grpSpPr>
          <p:sp>
            <p:nvSpPr>
              <p:cNvPr id="1051" name="Freeform 243">
                <a:extLst>
                  <a:ext uri="{FF2B5EF4-FFF2-40B4-BE49-F238E27FC236}">
                    <a16:creationId xmlns:a16="http://schemas.microsoft.com/office/drawing/2014/main" id="{1FB307DD-DB80-4753-B705-4F8D9CBCFC1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646863" y="4565650"/>
                <a:ext cx="330200" cy="338137"/>
              </a:xfrm>
              <a:custGeom>
                <a:avLst/>
                <a:gdLst>
                  <a:gd name="T0" fmla="*/ 61 w 88"/>
                  <a:gd name="T1" fmla="*/ 9 h 90"/>
                  <a:gd name="T2" fmla="*/ 50 w 88"/>
                  <a:gd name="T3" fmla="*/ 81 h 90"/>
                  <a:gd name="T4" fmla="*/ 1 w 88"/>
                  <a:gd name="T5" fmla="*/ 43 h 90"/>
                  <a:gd name="T6" fmla="*/ 47 w 88"/>
                  <a:gd name="T7" fmla="*/ 4 h 90"/>
                  <a:gd name="T8" fmla="*/ 61 w 88"/>
                  <a:gd name="T9" fmla="*/ 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0">
                    <a:moveTo>
                      <a:pt x="61" y="9"/>
                    </a:moveTo>
                    <a:cubicBezTo>
                      <a:pt x="88" y="27"/>
                      <a:pt x="81" y="71"/>
                      <a:pt x="50" y="81"/>
                    </a:cubicBezTo>
                    <a:cubicBezTo>
                      <a:pt x="23" y="90"/>
                      <a:pt x="0" y="68"/>
                      <a:pt x="1" y="43"/>
                    </a:cubicBezTo>
                    <a:cubicBezTo>
                      <a:pt x="2" y="19"/>
                      <a:pt x="23" y="0"/>
                      <a:pt x="47" y="4"/>
                    </a:cubicBezTo>
                    <a:cubicBezTo>
                      <a:pt x="51" y="5"/>
                      <a:pt x="56" y="6"/>
                      <a:pt x="61" y="9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2" name="Freeform 244">
                <a:extLst>
                  <a:ext uri="{FF2B5EF4-FFF2-40B4-BE49-F238E27FC236}">
                    <a16:creationId xmlns:a16="http://schemas.microsoft.com/office/drawing/2014/main" id="{841EE0D7-1F51-437D-8BD8-8971BD6977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718300" y="4648200"/>
                <a:ext cx="171450" cy="173037"/>
              </a:xfrm>
              <a:custGeom>
                <a:avLst/>
                <a:gdLst>
                  <a:gd name="T0" fmla="*/ 33 w 46"/>
                  <a:gd name="T1" fmla="*/ 6 h 46"/>
                  <a:gd name="T2" fmla="*/ 41 w 46"/>
                  <a:gd name="T3" fmla="*/ 33 h 46"/>
                  <a:gd name="T4" fmla="*/ 13 w 46"/>
                  <a:gd name="T5" fmla="*/ 40 h 46"/>
                  <a:gd name="T6" fmla="*/ 6 w 46"/>
                  <a:gd name="T7" fmla="*/ 13 h 46"/>
                  <a:gd name="T8" fmla="*/ 33 w 46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33" y="6"/>
                    </a:moveTo>
                    <a:cubicBezTo>
                      <a:pt x="43" y="11"/>
                      <a:pt x="46" y="23"/>
                      <a:pt x="41" y="33"/>
                    </a:cubicBezTo>
                    <a:cubicBezTo>
                      <a:pt x="35" y="42"/>
                      <a:pt x="23" y="46"/>
                      <a:pt x="13" y="40"/>
                    </a:cubicBezTo>
                    <a:cubicBezTo>
                      <a:pt x="4" y="35"/>
                      <a:pt x="0" y="22"/>
                      <a:pt x="6" y="13"/>
                    </a:cubicBezTo>
                    <a:cubicBezTo>
                      <a:pt x="12" y="3"/>
                      <a:pt x="24" y="0"/>
                      <a:pt x="33" y="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026" name="グループ化 1025">
              <a:extLst>
                <a:ext uri="{FF2B5EF4-FFF2-40B4-BE49-F238E27FC236}">
                  <a16:creationId xmlns:a16="http://schemas.microsoft.com/office/drawing/2014/main" id="{F9D995B2-2719-411D-9F8B-476125CB8086}"/>
                </a:ext>
              </a:extLst>
            </p:cNvPr>
            <p:cNvGrpSpPr/>
            <p:nvPr/>
          </p:nvGrpSpPr>
          <p:grpSpPr>
            <a:xfrm>
              <a:off x="6254767" y="2696541"/>
              <a:ext cx="330200" cy="338137"/>
              <a:chOff x="6646863" y="4565650"/>
              <a:chExt cx="330200" cy="338137"/>
            </a:xfrm>
            <a:grpFill/>
          </p:grpSpPr>
          <p:sp>
            <p:nvSpPr>
              <p:cNvPr id="1049" name="Freeform 243">
                <a:extLst>
                  <a:ext uri="{FF2B5EF4-FFF2-40B4-BE49-F238E27FC236}">
                    <a16:creationId xmlns:a16="http://schemas.microsoft.com/office/drawing/2014/main" id="{1484637A-1FE3-49AB-9C98-B797A902B3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646863" y="4565650"/>
                <a:ext cx="330200" cy="338137"/>
              </a:xfrm>
              <a:custGeom>
                <a:avLst/>
                <a:gdLst>
                  <a:gd name="T0" fmla="*/ 61 w 88"/>
                  <a:gd name="T1" fmla="*/ 9 h 90"/>
                  <a:gd name="T2" fmla="*/ 50 w 88"/>
                  <a:gd name="T3" fmla="*/ 81 h 90"/>
                  <a:gd name="T4" fmla="*/ 1 w 88"/>
                  <a:gd name="T5" fmla="*/ 43 h 90"/>
                  <a:gd name="T6" fmla="*/ 47 w 88"/>
                  <a:gd name="T7" fmla="*/ 4 h 90"/>
                  <a:gd name="T8" fmla="*/ 61 w 88"/>
                  <a:gd name="T9" fmla="*/ 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0">
                    <a:moveTo>
                      <a:pt x="61" y="9"/>
                    </a:moveTo>
                    <a:cubicBezTo>
                      <a:pt x="88" y="27"/>
                      <a:pt x="81" y="71"/>
                      <a:pt x="50" y="81"/>
                    </a:cubicBezTo>
                    <a:cubicBezTo>
                      <a:pt x="23" y="90"/>
                      <a:pt x="0" y="68"/>
                      <a:pt x="1" y="43"/>
                    </a:cubicBezTo>
                    <a:cubicBezTo>
                      <a:pt x="2" y="19"/>
                      <a:pt x="23" y="0"/>
                      <a:pt x="47" y="4"/>
                    </a:cubicBezTo>
                    <a:cubicBezTo>
                      <a:pt x="51" y="5"/>
                      <a:pt x="56" y="6"/>
                      <a:pt x="61" y="9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0" name="Freeform 244">
                <a:extLst>
                  <a:ext uri="{FF2B5EF4-FFF2-40B4-BE49-F238E27FC236}">
                    <a16:creationId xmlns:a16="http://schemas.microsoft.com/office/drawing/2014/main" id="{2FA90F0B-8C04-45AA-A27A-6728988F93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718300" y="4648200"/>
                <a:ext cx="171450" cy="173037"/>
              </a:xfrm>
              <a:custGeom>
                <a:avLst/>
                <a:gdLst>
                  <a:gd name="T0" fmla="*/ 33 w 46"/>
                  <a:gd name="T1" fmla="*/ 6 h 46"/>
                  <a:gd name="T2" fmla="*/ 41 w 46"/>
                  <a:gd name="T3" fmla="*/ 33 h 46"/>
                  <a:gd name="T4" fmla="*/ 13 w 46"/>
                  <a:gd name="T5" fmla="*/ 40 h 46"/>
                  <a:gd name="T6" fmla="*/ 6 w 46"/>
                  <a:gd name="T7" fmla="*/ 13 h 46"/>
                  <a:gd name="T8" fmla="*/ 33 w 46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33" y="6"/>
                    </a:moveTo>
                    <a:cubicBezTo>
                      <a:pt x="43" y="11"/>
                      <a:pt x="46" y="23"/>
                      <a:pt x="41" y="33"/>
                    </a:cubicBezTo>
                    <a:cubicBezTo>
                      <a:pt x="35" y="42"/>
                      <a:pt x="23" y="46"/>
                      <a:pt x="13" y="40"/>
                    </a:cubicBezTo>
                    <a:cubicBezTo>
                      <a:pt x="4" y="35"/>
                      <a:pt x="0" y="22"/>
                      <a:pt x="6" y="13"/>
                    </a:cubicBezTo>
                    <a:cubicBezTo>
                      <a:pt x="12" y="3"/>
                      <a:pt x="24" y="0"/>
                      <a:pt x="33" y="6"/>
                    </a:cubicBezTo>
                    <a:close/>
                  </a:path>
                </a:pathLst>
              </a:custGeom>
              <a:grpFill/>
              <a:ln w="127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027" name="グループ化 1026">
              <a:extLst>
                <a:ext uri="{FF2B5EF4-FFF2-40B4-BE49-F238E27FC236}">
                  <a16:creationId xmlns:a16="http://schemas.microsoft.com/office/drawing/2014/main" id="{CFE789B6-DFD1-4B8D-AB91-2CF490A3219B}"/>
                </a:ext>
              </a:extLst>
            </p:cNvPr>
            <p:cNvGrpSpPr/>
            <p:nvPr/>
          </p:nvGrpSpPr>
          <p:grpSpPr>
            <a:xfrm rot="3968012">
              <a:off x="3461056" y="3339049"/>
              <a:ext cx="701064" cy="776370"/>
              <a:chOff x="58534" y="67865"/>
              <a:chExt cx="2204721" cy="2441545"/>
            </a:xfrm>
            <a:grpFill/>
          </p:grpSpPr>
          <p:cxnSp>
            <p:nvCxnSpPr>
              <p:cNvPr id="1028" name="直線コネクタ 1027">
                <a:extLst>
                  <a:ext uri="{FF2B5EF4-FFF2-40B4-BE49-F238E27FC236}">
                    <a16:creationId xmlns:a16="http://schemas.microsoft.com/office/drawing/2014/main" id="{5E2ABD0E-AF10-4D4A-85C2-EE8FB19ED3CE}"/>
                  </a:ext>
                </a:extLst>
              </p:cNvPr>
              <p:cNvCxnSpPr/>
              <p:nvPr/>
            </p:nvCxnSpPr>
            <p:spPr>
              <a:xfrm flipV="1">
                <a:off x="338445" y="67865"/>
                <a:ext cx="673634" cy="1158384"/>
              </a:xfrm>
              <a:prstGeom prst="line">
                <a:avLst/>
              </a:prstGeom>
              <a:grpFill/>
              <a:ln w="127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直線コネクタ 1028">
                <a:extLst>
                  <a:ext uri="{FF2B5EF4-FFF2-40B4-BE49-F238E27FC236}">
                    <a16:creationId xmlns:a16="http://schemas.microsoft.com/office/drawing/2014/main" id="{017FD176-8C9A-42A4-A851-9A0C7697385D}"/>
                  </a:ext>
                </a:extLst>
              </p:cNvPr>
              <p:cNvCxnSpPr/>
              <p:nvPr/>
            </p:nvCxnSpPr>
            <p:spPr>
              <a:xfrm flipV="1">
                <a:off x="562915" y="164396"/>
                <a:ext cx="475233" cy="1064329"/>
              </a:xfrm>
              <a:prstGeom prst="line">
                <a:avLst/>
              </a:prstGeom>
              <a:grpFill/>
              <a:ln w="127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0" name="直線コネクタ 1029">
                <a:extLst>
                  <a:ext uri="{FF2B5EF4-FFF2-40B4-BE49-F238E27FC236}">
                    <a16:creationId xmlns:a16="http://schemas.microsoft.com/office/drawing/2014/main" id="{50165438-7DF7-4624-8393-3E01CCA3B3CF}"/>
                  </a:ext>
                </a:extLst>
              </p:cNvPr>
              <p:cNvCxnSpPr/>
              <p:nvPr/>
            </p:nvCxnSpPr>
            <p:spPr>
              <a:xfrm flipV="1">
                <a:off x="890233" y="154495"/>
                <a:ext cx="243691" cy="1071754"/>
              </a:xfrm>
              <a:prstGeom prst="line">
                <a:avLst/>
              </a:prstGeom>
              <a:grpFill/>
              <a:ln w="127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直線コネクタ 1030">
                <a:extLst>
                  <a:ext uri="{FF2B5EF4-FFF2-40B4-BE49-F238E27FC236}">
                    <a16:creationId xmlns:a16="http://schemas.microsoft.com/office/drawing/2014/main" id="{5D5DD402-7997-4AE4-A1ED-B8F9A896DC93}"/>
                  </a:ext>
                </a:extLst>
              </p:cNvPr>
              <p:cNvCxnSpPr/>
              <p:nvPr/>
            </p:nvCxnSpPr>
            <p:spPr>
              <a:xfrm flipH="1" flipV="1">
                <a:off x="1398171" y="67865"/>
                <a:ext cx="659229" cy="1128682"/>
              </a:xfrm>
              <a:prstGeom prst="line">
                <a:avLst/>
              </a:prstGeom>
              <a:grpFill/>
              <a:ln w="127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2" name="直線コネクタ 1031">
                <a:extLst>
                  <a:ext uri="{FF2B5EF4-FFF2-40B4-BE49-F238E27FC236}">
                    <a16:creationId xmlns:a16="http://schemas.microsoft.com/office/drawing/2014/main" id="{6373F980-43DC-401D-9975-8A6BFDF32749}"/>
                  </a:ext>
                </a:extLst>
              </p:cNvPr>
              <p:cNvCxnSpPr/>
              <p:nvPr/>
            </p:nvCxnSpPr>
            <p:spPr>
              <a:xfrm flipV="1">
                <a:off x="1222628" y="154498"/>
                <a:ext cx="0" cy="1071751"/>
              </a:xfrm>
              <a:prstGeom prst="line">
                <a:avLst/>
              </a:prstGeom>
              <a:grpFill/>
              <a:ln w="127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直線コネクタ 1032">
                <a:extLst>
                  <a:ext uri="{FF2B5EF4-FFF2-40B4-BE49-F238E27FC236}">
                    <a16:creationId xmlns:a16="http://schemas.microsoft.com/office/drawing/2014/main" id="{43E68B85-8458-419E-A629-338A707B7FAA}"/>
                  </a:ext>
                </a:extLst>
              </p:cNvPr>
              <p:cNvCxnSpPr/>
              <p:nvPr/>
            </p:nvCxnSpPr>
            <p:spPr>
              <a:xfrm flipH="1" flipV="1">
                <a:off x="1288912" y="216378"/>
                <a:ext cx="139420" cy="1012347"/>
              </a:xfrm>
              <a:prstGeom prst="line">
                <a:avLst/>
              </a:prstGeom>
              <a:grpFill/>
              <a:ln w="127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4" name="直線コネクタ 1033">
                <a:extLst>
                  <a:ext uri="{FF2B5EF4-FFF2-40B4-BE49-F238E27FC236}">
                    <a16:creationId xmlns:a16="http://schemas.microsoft.com/office/drawing/2014/main" id="{F0115D11-F73F-4A8E-ACB5-6BF3BA4ED437}"/>
                  </a:ext>
                </a:extLst>
              </p:cNvPr>
              <p:cNvCxnSpPr/>
              <p:nvPr/>
            </p:nvCxnSpPr>
            <p:spPr>
              <a:xfrm flipH="1" flipV="1">
                <a:off x="1358622" y="140884"/>
                <a:ext cx="405523" cy="1055663"/>
              </a:xfrm>
              <a:prstGeom prst="line">
                <a:avLst/>
              </a:prstGeom>
              <a:grpFill/>
              <a:ln w="127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5" name="直線コネクタ 1034">
                <a:extLst>
                  <a:ext uri="{FF2B5EF4-FFF2-40B4-BE49-F238E27FC236}">
                    <a16:creationId xmlns:a16="http://schemas.microsoft.com/office/drawing/2014/main" id="{F6C89B5B-E449-49AF-B85E-3F5EBA251B3C}"/>
                  </a:ext>
                </a:extLst>
              </p:cNvPr>
              <p:cNvCxnSpPr/>
              <p:nvPr/>
            </p:nvCxnSpPr>
            <p:spPr>
              <a:xfrm>
                <a:off x="308283" y="1383204"/>
                <a:ext cx="673633" cy="1098059"/>
              </a:xfrm>
              <a:prstGeom prst="line">
                <a:avLst/>
              </a:prstGeom>
              <a:grpFill/>
              <a:ln w="127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6" name="直線コネクタ 1035">
                <a:extLst>
                  <a:ext uri="{FF2B5EF4-FFF2-40B4-BE49-F238E27FC236}">
                    <a16:creationId xmlns:a16="http://schemas.microsoft.com/office/drawing/2014/main" id="{16CDEC5A-FD25-456C-8ED9-F7A8502E90B3}"/>
                  </a:ext>
                </a:extLst>
              </p:cNvPr>
              <p:cNvCxnSpPr/>
              <p:nvPr/>
            </p:nvCxnSpPr>
            <p:spPr>
              <a:xfrm rot="10800000" flipH="1" flipV="1">
                <a:off x="532753" y="1380728"/>
                <a:ext cx="475233" cy="1064329"/>
              </a:xfrm>
              <a:prstGeom prst="line">
                <a:avLst/>
              </a:prstGeom>
              <a:grpFill/>
              <a:ln w="127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7" name="直線コネクタ 1036">
                <a:extLst>
                  <a:ext uri="{FF2B5EF4-FFF2-40B4-BE49-F238E27FC236}">
                    <a16:creationId xmlns:a16="http://schemas.microsoft.com/office/drawing/2014/main" id="{022DCDCF-82A5-4861-9DE2-D99489A31612}"/>
                  </a:ext>
                </a:extLst>
              </p:cNvPr>
              <p:cNvCxnSpPr/>
              <p:nvPr/>
            </p:nvCxnSpPr>
            <p:spPr>
              <a:xfrm rot="10800000" flipH="1" flipV="1">
                <a:off x="860071" y="1383204"/>
                <a:ext cx="243691" cy="1071754"/>
              </a:xfrm>
              <a:prstGeom prst="line">
                <a:avLst/>
              </a:prstGeom>
              <a:grpFill/>
              <a:ln w="127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8" name="直線コネクタ 1037">
                <a:extLst>
                  <a:ext uri="{FF2B5EF4-FFF2-40B4-BE49-F238E27FC236}">
                    <a16:creationId xmlns:a16="http://schemas.microsoft.com/office/drawing/2014/main" id="{16602271-1864-4A20-87DF-7A361E2A52A6}"/>
                  </a:ext>
                </a:extLst>
              </p:cNvPr>
              <p:cNvCxnSpPr/>
              <p:nvPr/>
            </p:nvCxnSpPr>
            <p:spPr>
              <a:xfrm flipH="1">
                <a:off x="1324422" y="1447800"/>
                <a:ext cx="655290" cy="1061610"/>
              </a:xfrm>
              <a:prstGeom prst="line">
                <a:avLst/>
              </a:prstGeom>
              <a:grpFill/>
              <a:ln w="127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9" name="直線コネクタ 1038">
                <a:extLst>
                  <a:ext uri="{FF2B5EF4-FFF2-40B4-BE49-F238E27FC236}">
                    <a16:creationId xmlns:a16="http://schemas.microsoft.com/office/drawing/2014/main" id="{4D97A88E-986E-4894-848D-7ADF3A7EA7CE}"/>
                  </a:ext>
                </a:extLst>
              </p:cNvPr>
              <p:cNvCxnSpPr/>
              <p:nvPr/>
            </p:nvCxnSpPr>
            <p:spPr>
              <a:xfrm rot="10800000" flipH="1" flipV="1">
                <a:off x="1192466" y="1383204"/>
                <a:ext cx="0" cy="1071751"/>
              </a:xfrm>
              <a:prstGeom prst="line">
                <a:avLst/>
              </a:prstGeom>
              <a:grpFill/>
              <a:ln w="127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0" name="直線コネクタ 1039">
                <a:extLst>
                  <a:ext uri="{FF2B5EF4-FFF2-40B4-BE49-F238E27FC236}">
                    <a16:creationId xmlns:a16="http://schemas.microsoft.com/office/drawing/2014/main" id="{47116203-BFB2-4BE9-83A8-5732FF09F0C5}"/>
                  </a:ext>
                </a:extLst>
              </p:cNvPr>
              <p:cNvCxnSpPr/>
              <p:nvPr/>
            </p:nvCxnSpPr>
            <p:spPr>
              <a:xfrm rot="10800000" flipV="1">
                <a:off x="1258750" y="1380728"/>
                <a:ext cx="139420" cy="1012347"/>
              </a:xfrm>
              <a:prstGeom prst="line">
                <a:avLst/>
              </a:prstGeom>
              <a:grpFill/>
              <a:ln w="127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1" name="直線コネクタ 1040">
                <a:extLst>
                  <a:ext uri="{FF2B5EF4-FFF2-40B4-BE49-F238E27FC236}">
                    <a16:creationId xmlns:a16="http://schemas.microsoft.com/office/drawing/2014/main" id="{A7FFFEE0-FD8F-4D95-AAE7-3691B8D25287}"/>
                  </a:ext>
                </a:extLst>
              </p:cNvPr>
              <p:cNvCxnSpPr/>
              <p:nvPr/>
            </p:nvCxnSpPr>
            <p:spPr>
              <a:xfrm rot="10800000" flipV="1">
                <a:off x="1328460" y="1412906"/>
                <a:ext cx="405523" cy="1055663"/>
              </a:xfrm>
              <a:prstGeom prst="line">
                <a:avLst/>
              </a:prstGeom>
              <a:grpFill/>
              <a:ln w="127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2" name="円/楕円 652">
                <a:extLst>
                  <a:ext uri="{FF2B5EF4-FFF2-40B4-BE49-F238E27FC236}">
                    <a16:creationId xmlns:a16="http://schemas.microsoft.com/office/drawing/2014/main" id="{CFC42479-9828-466D-A14A-E2169E538C0B}"/>
                  </a:ext>
                </a:extLst>
              </p:cNvPr>
              <p:cNvSpPr/>
              <p:nvPr/>
            </p:nvSpPr>
            <p:spPr>
              <a:xfrm>
                <a:off x="58534" y="1272540"/>
                <a:ext cx="279911" cy="91123"/>
              </a:xfrm>
              <a:prstGeom prst="ellipse">
                <a:avLst/>
              </a:prstGeom>
              <a:grpFill/>
              <a:ln w="127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円/楕円 653">
                <a:extLst>
                  <a:ext uri="{FF2B5EF4-FFF2-40B4-BE49-F238E27FC236}">
                    <a16:creationId xmlns:a16="http://schemas.microsoft.com/office/drawing/2014/main" id="{12115BCD-2077-4E16-BD3D-BFB2943E391E}"/>
                  </a:ext>
                </a:extLst>
              </p:cNvPr>
              <p:cNvSpPr/>
              <p:nvPr/>
            </p:nvSpPr>
            <p:spPr>
              <a:xfrm>
                <a:off x="380283" y="1285875"/>
                <a:ext cx="279911" cy="91123"/>
              </a:xfrm>
              <a:prstGeom prst="ellipse">
                <a:avLst/>
              </a:prstGeom>
              <a:grpFill/>
              <a:ln w="127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円/楕円 654">
                <a:extLst>
                  <a:ext uri="{FF2B5EF4-FFF2-40B4-BE49-F238E27FC236}">
                    <a16:creationId xmlns:a16="http://schemas.microsoft.com/office/drawing/2014/main" id="{03279B92-0C81-4ED5-958B-57D65B26F8F6}"/>
                  </a:ext>
                </a:extLst>
              </p:cNvPr>
              <p:cNvSpPr/>
              <p:nvPr/>
            </p:nvSpPr>
            <p:spPr>
              <a:xfrm>
                <a:off x="720115" y="1265238"/>
                <a:ext cx="279911" cy="91123"/>
              </a:xfrm>
              <a:prstGeom prst="ellipse">
                <a:avLst/>
              </a:prstGeom>
              <a:grpFill/>
              <a:ln w="127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円/楕円 655">
                <a:extLst>
                  <a:ext uri="{FF2B5EF4-FFF2-40B4-BE49-F238E27FC236}">
                    <a16:creationId xmlns:a16="http://schemas.microsoft.com/office/drawing/2014/main" id="{D64F3FCC-5985-4AC7-8E61-921D60689644}"/>
                  </a:ext>
                </a:extLst>
              </p:cNvPr>
              <p:cNvSpPr/>
              <p:nvPr/>
            </p:nvSpPr>
            <p:spPr>
              <a:xfrm>
                <a:off x="1052510" y="1285874"/>
                <a:ext cx="279911" cy="91123"/>
              </a:xfrm>
              <a:prstGeom prst="ellipse">
                <a:avLst/>
              </a:prstGeom>
              <a:grpFill/>
              <a:ln w="127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円/楕円 656">
                <a:extLst>
                  <a:ext uri="{FF2B5EF4-FFF2-40B4-BE49-F238E27FC236}">
                    <a16:creationId xmlns:a16="http://schemas.microsoft.com/office/drawing/2014/main" id="{93862E1A-08F7-4D0C-B1CE-45825129EAD8}"/>
                  </a:ext>
                </a:extLst>
              </p:cNvPr>
              <p:cNvSpPr/>
              <p:nvPr/>
            </p:nvSpPr>
            <p:spPr>
              <a:xfrm>
                <a:off x="1332421" y="1272540"/>
                <a:ext cx="279911" cy="91123"/>
              </a:xfrm>
              <a:prstGeom prst="ellipse">
                <a:avLst/>
              </a:prstGeom>
              <a:grpFill/>
              <a:ln w="127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円/楕円 657">
                <a:extLst>
                  <a:ext uri="{FF2B5EF4-FFF2-40B4-BE49-F238E27FC236}">
                    <a16:creationId xmlns:a16="http://schemas.microsoft.com/office/drawing/2014/main" id="{DE95C0A4-D19B-4E66-8F73-72317A8C5C3C}"/>
                  </a:ext>
                </a:extLst>
              </p:cNvPr>
              <p:cNvSpPr/>
              <p:nvPr/>
            </p:nvSpPr>
            <p:spPr>
              <a:xfrm>
                <a:off x="1652067" y="1278890"/>
                <a:ext cx="279911" cy="91123"/>
              </a:xfrm>
              <a:prstGeom prst="ellipse">
                <a:avLst/>
              </a:prstGeom>
              <a:grpFill/>
              <a:ln w="127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円/楕円 658">
                <a:extLst>
                  <a:ext uri="{FF2B5EF4-FFF2-40B4-BE49-F238E27FC236}">
                    <a16:creationId xmlns:a16="http://schemas.microsoft.com/office/drawing/2014/main" id="{83B39DE1-6EEF-4073-97E6-2D1B2D573016}"/>
                  </a:ext>
                </a:extLst>
              </p:cNvPr>
              <p:cNvSpPr/>
              <p:nvPr/>
            </p:nvSpPr>
            <p:spPr>
              <a:xfrm>
                <a:off x="1983344" y="1258888"/>
                <a:ext cx="279911" cy="91123"/>
              </a:xfrm>
              <a:prstGeom prst="ellipse">
                <a:avLst/>
              </a:prstGeom>
              <a:grpFill/>
              <a:ln w="127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1057" name="直接箭头连接符 93">
            <a:extLst>
              <a:ext uri="{FF2B5EF4-FFF2-40B4-BE49-F238E27FC236}">
                <a16:creationId xmlns:a16="http://schemas.microsoft.com/office/drawing/2014/main" id="{13264756-82EB-480C-A991-FA98F4F8F517}"/>
              </a:ext>
            </a:extLst>
          </p:cNvPr>
          <p:cNvCxnSpPr>
            <a:cxnSpLocks/>
          </p:cNvCxnSpPr>
          <p:nvPr/>
        </p:nvCxnSpPr>
        <p:spPr>
          <a:xfrm>
            <a:off x="1524801" y="2742588"/>
            <a:ext cx="362521" cy="0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8" name="文本框 96">
            <a:extLst>
              <a:ext uri="{FF2B5EF4-FFF2-40B4-BE49-F238E27FC236}">
                <a16:creationId xmlns:a16="http://schemas.microsoft.com/office/drawing/2014/main" id="{A76B38A4-1EBA-4F6E-AC7B-697772CD8EAA}"/>
              </a:ext>
            </a:extLst>
          </p:cNvPr>
          <p:cNvSpPr txBox="1"/>
          <p:nvPr/>
        </p:nvSpPr>
        <p:spPr>
          <a:xfrm>
            <a:off x="1330160" y="2937609"/>
            <a:ext cx="7518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zh-CN" sz="1200" dirty="0"/>
              <a:t>Culture</a:t>
            </a:r>
          </a:p>
        </p:txBody>
      </p:sp>
      <p:cxnSp>
        <p:nvCxnSpPr>
          <p:cNvPr id="11" name="コネクタ: カギ線 10">
            <a:extLst>
              <a:ext uri="{FF2B5EF4-FFF2-40B4-BE49-F238E27FC236}">
                <a16:creationId xmlns:a16="http://schemas.microsoft.com/office/drawing/2014/main" id="{583576C3-9EA0-4AEA-998A-30211E7E3A37}"/>
              </a:ext>
            </a:extLst>
          </p:cNvPr>
          <p:cNvCxnSpPr>
            <a:cxnSpLocks/>
          </p:cNvCxnSpPr>
          <p:nvPr/>
        </p:nvCxnSpPr>
        <p:spPr>
          <a:xfrm rot="5400000">
            <a:off x="3447404" y="3435111"/>
            <a:ext cx="1112524" cy="810492"/>
          </a:xfrm>
          <a:prstGeom prst="bentConnector3">
            <a:avLst>
              <a:gd name="adj1" fmla="val 50000"/>
            </a:avLst>
          </a:prstGeom>
          <a:ln w="920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直接箭头连接符 93">
            <a:extLst>
              <a:ext uri="{FF2B5EF4-FFF2-40B4-BE49-F238E27FC236}">
                <a16:creationId xmlns:a16="http://schemas.microsoft.com/office/drawing/2014/main" id="{75075AC6-F775-4F20-BA3E-55CC3A3A5800}"/>
              </a:ext>
            </a:extLst>
          </p:cNvPr>
          <p:cNvCxnSpPr>
            <a:cxnSpLocks/>
          </p:cNvCxnSpPr>
          <p:nvPr/>
        </p:nvCxnSpPr>
        <p:spPr>
          <a:xfrm rot="5400000">
            <a:off x="766998" y="2018251"/>
            <a:ext cx="362521" cy="0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0" name="文本框 94">
            <a:extLst>
              <a:ext uri="{FF2B5EF4-FFF2-40B4-BE49-F238E27FC236}">
                <a16:creationId xmlns:a16="http://schemas.microsoft.com/office/drawing/2014/main" id="{AAF1B032-F607-4E54-BCCE-C861A5094449}"/>
              </a:ext>
            </a:extLst>
          </p:cNvPr>
          <p:cNvSpPr txBox="1"/>
          <p:nvPr/>
        </p:nvSpPr>
        <p:spPr>
          <a:xfrm>
            <a:off x="1202277" y="974237"/>
            <a:ext cx="123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Oocyte collection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モデル 4">
                <a:extLst>
                  <a:ext uri="{FF2B5EF4-FFF2-40B4-BE49-F238E27FC236}">
                    <a16:creationId xmlns:a16="http://schemas.microsoft.com/office/drawing/2014/main" id="{143BEEBA-BFD9-4AB0-BDFA-9D236DCB58E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62846256"/>
                  </p:ext>
                </p:extLst>
              </p:nvPr>
            </p:nvGraphicFramePr>
            <p:xfrm>
              <a:off x="4099485" y="2461635"/>
              <a:ext cx="631059" cy="658688"/>
            </p:xfrm>
            <a:graphic>
              <a:graphicData uri="http://schemas.microsoft.com/office/drawing/2017/model3d">
                <am3d:model3d r:embed="rId9">
                  <am3d:spPr>
                    <a:xfrm>
                      <a:off x="0" y="0"/>
                      <a:ext cx="631059" cy="658688"/>
                    </a:xfrm>
                    <a:prstGeom prst="rect">
                      <a:avLst/>
                    </a:prstGeom>
                  </am3d:spPr>
                  <am3d:camera>
                    <am3d:pos x="0" y="0" z="636678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91876" d="1000000"/>
                    <am3d:preTrans dx="22532454" dy="-18125722" dz="-48920496"/>
                    <am3d:scale>
                      <am3d:sx n="1000000" d="1000000"/>
                      <am3d:sy n="1000000" d="1000000"/>
                      <am3d:sz n="1000000" d="1000000"/>
                    </am3d:scale>
                    <am3d:rot ax="-9883033" ay="170378" az="-10753458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7531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モデル 4">
                <a:extLst>
                  <a:ext uri="{FF2B5EF4-FFF2-40B4-BE49-F238E27FC236}">
                    <a16:creationId xmlns:a16="http://schemas.microsoft.com/office/drawing/2014/main" id="{143BEEBA-BFD9-4AB0-BDFA-9D236DCB58E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99485" y="2461635"/>
                <a:ext cx="631059" cy="658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3D モデル 8">
                <a:extLst>
                  <a:ext uri="{FF2B5EF4-FFF2-40B4-BE49-F238E27FC236}">
                    <a16:creationId xmlns:a16="http://schemas.microsoft.com/office/drawing/2014/main" id="{DAB9628D-1BDC-4451-96A1-66D453CA909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58644248"/>
                  </p:ext>
                </p:extLst>
              </p:nvPr>
            </p:nvGraphicFramePr>
            <p:xfrm rot="16451002">
              <a:off x="4366891" y="2538053"/>
              <a:ext cx="94813" cy="114891"/>
            </p:xfrm>
            <a:graphic>
              <a:graphicData uri="http://schemas.microsoft.com/office/drawing/2017/model3d">
                <am3d:model3d r:embed="rId11">
                  <am3d:spPr>
                    <a:xfrm rot="16451002">
                      <a:off x="0" y="0"/>
                      <a:ext cx="94813" cy="114891"/>
                    </a:xfrm>
                    <a:prstGeom prst="rect">
                      <a:avLst/>
                    </a:prstGeom>
                  </am3d:spPr>
                  <am3d:camera>
                    <am3d:pos x="0" y="0" z="715903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3994263" d="1000000"/>
                    <am3d:preTrans dx="-443626899" dy="-372943988" dz="-46093757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17847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3D モデル 8">
                <a:extLst>
                  <a:ext uri="{FF2B5EF4-FFF2-40B4-BE49-F238E27FC236}">
                    <a16:creationId xmlns:a16="http://schemas.microsoft.com/office/drawing/2014/main" id="{DAB9628D-1BDC-4451-96A1-66D453CA909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rot="16451002">
                <a:off x="4366891" y="2538053"/>
                <a:ext cx="94813" cy="114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73" name="3D モデル 772">
                <a:extLst>
                  <a:ext uri="{FF2B5EF4-FFF2-40B4-BE49-F238E27FC236}">
                    <a16:creationId xmlns:a16="http://schemas.microsoft.com/office/drawing/2014/main" id="{036B61B0-F1D4-4A39-B807-7E06820C755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52791358"/>
                  </p:ext>
                </p:extLst>
              </p:nvPr>
            </p:nvGraphicFramePr>
            <p:xfrm>
              <a:off x="4325108" y="6602398"/>
              <a:ext cx="631059" cy="658688"/>
            </p:xfrm>
            <a:graphic>
              <a:graphicData uri="http://schemas.microsoft.com/office/drawing/2017/model3d">
                <am3d:model3d r:embed="rId9">
                  <am3d:spPr>
                    <a:xfrm>
                      <a:off x="0" y="0"/>
                      <a:ext cx="631059" cy="658688"/>
                    </a:xfrm>
                    <a:prstGeom prst="rect">
                      <a:avLst/>
                    </a:prstGeom>
                  </am3d:spPr>
                  <am3d:camera>
                    <am3d:pos x="0" y="0" z="636678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91876" d="1000000"/>
                    <am3d:preTrans dx="22532454" dy="-18125722" dz="-48920496"/>
                    <am3d:scale>
                      <am3d:sx n="1000000" d="1000000"/>
                      <am3d:sy n="1000000" d="1000000"/>
                      <am3d:sz n="1000000" d="1000000"/>
                    </am3d:scale>
                    <am3d:rot ax="-9883033" ay="170378" az="-10753458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7531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73" name="3D モデル 772">
                <a:extLst>
                  <a:ext uri="{FF2B5EF4-FFF2-40B4-BE49-F238E27FC236}">
                    <a16:creationId xmlns:a16="http://schemas.microsoft.com/office/drawing/2014/main" id="{036B61B0-F1D4-4A39-B807-7E06820C755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25108" y="6602398"/>
                <a:ext cx="631059" cy="658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75" name="3D モデル 774">
                <a:extLst>
                  <a:ext uri="{FF2B5EF4-FFF2-40B4-BE49-F238E27FC236}">
                    <a16:creationId xmlns:a16="http://schemas.microsoft.com/office/drawing/2014/main" id="{99B520C0-1F90-4F46-AAD8-21AFC11B2DB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603263"/>
                  </p:ext>
                </p:extLst>
              </p:nvPr>
            </p:nvGraphicFramePr>
            <p:xfrm rot="16451002">
              <a:off x="4592514" y="6678816"/>
              <a:ext cx="94813" cy="114891"/>
            </p:xfrm>
            <a:graphic>
              <a:graphicData uri="http://schemas.microsoft.com/office/drawing/2017/model3d">
                <am3d:model3d r:embed="rId11">
                  <am3d:spPr>
                    <a:xfrm rot="16451002">
                      <a:off x="0" y="0"/>
                      <a:ext cx="94813" cy="114891"/>
                    </a:xfrm>
                    <a:prstGeom prst="rect">
                      <a:avLst/>
                    </a:prstGeom>
                  </am3d:spPr>
                  <am3d:camera>
                    <am3d:pos x="0" y="0" z="715903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3994263" d="1000000"/>
                    <am3d:preTrans dx="-443626899" dy="-372943988" dz="-46093757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17847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75" name="3D モデル 774">
                <a:extLst>
                  <a:ext uri="{FF2B5EF4-FFF2-40B4-BE49-F238E27FC236}">
                    <a16:creationId xmlns:a16="http://schemas.microsoft.com/office/drawing/2014/main" id="{99B520C0-1F90-4F46-AAD8-21AFC11B2D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rot="16451002">
                <a:off x="4592514" y="6678816"/>
                <a:ext cx="94813" cy="114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55" name="3D モデル 1054">
                <a:extLst>
                  <a:ext uri="{FF2B5EF4-FFF2-40B4-BE49-F238E27FC236}">
                    <a16:creationId xmlns:a16="http://schemas.microsoft.com/office/drawing/2014/main" id="{BFC60EBF-8086-444D-8026-39BF9D76393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91971860"/>
                  </p:ext>
                </p:extLst>
              </p:nvPr>
            </p:nvGraphicFramePr>
            <p:xfrm>
              <a:off x="4307007" y="8430510"/>
              <a:ext cx="631059" cy="658688"/>
            </p:xfrm>
            <a:graphic>
              <a:graphicData uri="http://schemas.microsoft.com/office/drawing/2017/model3d">
                <am3d:model3d r:embed="rId9">
                  <am3d:spPr>
                    <a:xfrm>
                      <a:off x="0" y="0"/>
                      <a:ext cx="631059" cy="658688"/>
                    </a:xfrm>
                    <a:prstGeom prst="rect">
                      <a:avLst/>
                    </a:prstGeom>
                  </am3d:spPr>
                  <am3d:camera>
                    <am3d:pos x="0" y="0" z="636678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91876" d="1000000"/>
                    <am3d:preTrans dx="22532454" dy="-18125722" dz="-48920496"/>
                    <am3d:scale>
                      <am3d:sx n="1000000" d="1000000"/>
                      <am3d:sy n="1000000" d="1000000"/>
                      <am3d:sz n="1000000" d="1000000"/>
                    </am3d:scale>
                    <am3d:rot ax="-9883033" ay="170378" az="-10753458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7531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55" name="3D モデル 1054">
                <a:extLst>
                  <a:ext uri="{FF2B5EF4-FFF2-40B4-BE49-F238E27FC236}">
                    <a16:creationId xmlns:a16="http://schemas.microsoft.com/office/drawing/2014/main" id="{BFC60EBF-8086-444D-8026-39BF9D76393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07007" y="8430510"/>
                <a:ext cx="631059" cy="658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56" name="3D モデル 1055">
                <a:extLst>
                  <a:ext uri="{FF2B5EF4-FFF2-40B4-BE49-F238E27FC236}">
                    <a16:creationId xmlns:a16="http://schemas.microsoft.com/office/drawing/2014/main" id="{64EBAE8F-3FF9-425D-80AF-3A7B055CF5D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16716576"/>
                  </p:ext>
                </p:extLst>
              </p:nvPr>
            </p:nvGraphicFramePr>
            <p:xfrm rot="16451002">
              <a:off x="4574413" y="8506928"/>
              <a:ext cx="94813" cy="114891"/>
            </p:xfrm>
            <a:graphic>
              <a:graphicData uri="http://schemas.microsoft.com/office/drawing/2017/model3d">
                <am3d:model3d r:embed="rId11">
                  <am3d:spPr>
                    <a:xfrm rot="16451002">
                      <a:off x="0" y="0"/>
                      <a:ext cx="94813" cy="114891"/>
                    </a:xfrm>
                    <a:prstGeom prst="rect">
                      <a:avLst/>
                    </a:prstGeom>
                  </am3d:spPr>
                  <am3d:camera>
                    <am3d:pos x="0" y="0" z="715903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3994263" d="1000000"/>
                    <am3d:preTrans dx="-443626899" dy="-372943988" dz="-46093757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17847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56" name="3D モデル 1055">
                <a:extLst>
                  <a:ext uri="{FF2B5EF4-FFF2-40B4-BE49-F238E27FC236}">
                    <a16:creationId xmlns:a16="http://schemas.microsoft.com/office/drawing/2014/main" id="{64EBAE8F-3FF9-425D-80AF-3A7B055CF5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rot="16451002">
                <a:off x="4574413" y="8506928"/>
                <a:ext cx="94813" cy="114891"/>
              </a:xfrm>
              <a:prstGeom prst="rect">
                <a:avLst/>
              </a:prstGeom>
            </p:spPr>
          </p:pic>
        </mc:Fallback>
      </mc:AlternateContent>
      <p:sp>
        <p:nvSpPr>
          <p:cNvPr id="1061" name="文本框 96">
            <a:extLst>
              <a:ext uri="{FF2B5EF4-FFF2-40B4-BE49-F238E27FC236}">
                <a16:creationId xmlns:a16="http://schemas.microsoft.com/office/drawing/2014/main" id="{E746D9C9-B254-4777-B9B0-FCCEDBADFFA8}"/>
              </a:ext>
            </a:extLst>
          </p:cNvPr>
          <p:cNvSpPr txBox="1"/>
          <p:nvPr/>
        </p:nvSpPr>
        <p:spPr>
          <a:xfrm>
            <a:off x="2564577" y="1826354"/>
            <a:ext cx="7518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zh-CN" sz="1200" dirty="0"/>
              <a:t>Culture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62" name="3D モデル 1061">
                <a:extLst>
                  <a:ext uri="{FF2B5EF4-FFF2-40B4-BE49-F238E27FC236}">
                    <a16:creationId xmlns:a16="http://schemas.microsoft.com/office/drawing/2014/main" id="{34EEB66A-51EE-43C7-A666-954CC2F334E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3023780"/>
                  </p:ext>
                </p:extLst>
              </p:nvPr>
            </p:nvGraphicFramePr>
            <p:xfrm>
              <a:off x="2081099" y="2467021"/>
              <a:ext cx="631059" cy="658688"/>
            </p:xfrm>
            <a:graphic>
              <a:graphicData uri="http://schemas.microsoft.com/office/drawing/2017/model3d">
                <am3d:model3d r:embed="rId9">
                  <am3d:spPr>
                    <a:xfrm>
                      <a:off x="0" y="0"/>
                      <a:ext cx="631059" cy="658688"/>
                    </a:xfrm>
                    <a:prstGeom prst="rect">
                      <a:avLst/>
                    </a:prstGeom>
                  </am3d:spPr>
                  <am3d:camera>
                    <am3d:pos x="0" y="0" z="636678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91876" d="1000000"/>
                    <am3d:preTrans dx="22532454" dy="-18125722" dz="-48920496"/>
                    <am3d:scale>
                      <am3d:sx n="1000000" d="1000000"/>
                      <am3d:sy n="1000000" d="1000000"/>
                      <am3d:sz n="1000000" d="1000000"/>
                    </am3d:scale>
                    <am3d:rot ax="-9883033" ay="170378" az="-10753458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7531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62" name="3D モデル 1061">
                <a:extLst>
                  <a:ext uri="{FF2B5EF4-FFF2-40B4-BE49-F238E27FC236}">
                    <a16:creationId xmlns:a16="http://schemas.microsoft.com/office/drawing/2014/main" id="{34EEB66A-51EE-43C7-A666-954CC2F334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81099" y="2467021"/>
                <a:ext cx="631059" cy="658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63" name="3D モデル 1062">
                <a:extLst>
                  <a:ext uri="{FF2B5EF4-FFF2-40B4-BE49-F238E27FC236}">
                    <a16:creationId xmlns:a16="http://schemas.microsoft.com/office/drawing/2014/main" id="{FE00DA98-5244-402F-A83C-B840040355D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60411316"/>
                  </p:ext>
                </p:extLst>
              </p:nvPr>
            </p:nvGraphicFramePr>
            <p:xfrm rot="16451002">
              <a:off x="2348505" y="2543439"/>
              <a:ext cx="94813" cy="114891"/>
            </p:xfrm>
            <a:graphic>
              <a:graphicData uri="http://schemas.microsoft.com/office/drawing/2017/model3d">
                <am3d:model3d r:embed="rId11">
                  <am3d:spPr>
                    <a:xfrm rot="16451002">
                      <a:off x="0" y="0"/>
                      <a:ext cx="94813" cy="114891"/>
                    </a:xfrm>
                    <a:prstGeom prst="rect">
                      <a:avLst/>
                    </a:prstGeom>
                  </am3d:spPr>
                  <am3d:camera>
                    <am3d:pos x="0" y="0" z="715903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3994263" d="1000000"/>
                    <am3d:preTrans dx="-443626899" dy="-372943988" dz="-46093757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17847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63" name="3D モデル 1062">
                <a:extLst>
                  <a:ext uri="{FF2B5EF4-FFF2-40B4-BE49-F238E27FC236}">
                    <a16:creationId xmlns:a16="http://schemas.microsoft.com/office/drawing/2014/main" id="{FE00DA98-5244-402F-A83C-B840040355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rot="16451002">
                <a:off x="2348505" y="2543439"/>
                <a:ext cx="94813" cy="11489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楕円 2">
            <a:extLst>
              <a:ext uri="{FF2B5EF4-FFF2-40B4-BE49-F238E27FC236}">
                <a16:creationId xmlns:a16="http://schemas.microsoft.com/office/drawing/2014/main" id="{3E7C8163-42CF-4FB9-BEC8-D8D59BA9AF35}"/>
              </a:ext>
            </a:extLst>
          </p:cNvPr>
          <p:cNvSpPr/>
          <p:nvPr/>
        </p:nvSpPr>
        <p:spPr>
          <a:xfrm>
            <a:off x="3433247" y="5264154"/>
            <a:ext cx="2795371" cy="299019"/>
          </a:xfrm>
          <a:prstGeom prst="ellipse">
            <a:avLst/>
          </a:prstGeom>
          <a:solidFill>
            <a:srgbClr val="FFFFCC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65" name="3D モデル 764">
                <a:extLst>
                  <a:ext uri="{FF2B5EF4-FFF2-40B4-BE49-F238E27FC236}">
                    <a16:creationId xmlns:a16="http://schemas.microsoft.com/office/drawing/2014/main" id="{6AF7EA05-E3BB-4AD0-9B5E-5DB1CBF6463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33362919"/>
                  </p:ext>
                </p:extLst>
              </p:nvPr>
            </p:nvGraphicFramePr>
            <p:xfrm>
              <a:off x="4477861" y="4960882"/>
              <a:ext cx="631059" cy="658688"/>
            </p:xfrm>
            <a:graphic>
              <a:graphicData uri="http://schemas.microsoft.com/office/drawing/2017/model3d">
                <am3d:model3d r:embed="rId9">
                  <am3d:spPr>
                    <a:xfrm>
                      <a:off x="0" y="0"/>
                      <a:ext cx="631059" cy="658688"/>
                    </a:xfrm>
                    <a:prstGeom prst="rect">
                      <a:avLst/>
                    </a:prstGeom>
                  </am3d:spPr>
                  <am3d:camera>
                    <am3d:pos x="0" y="0" z="636678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91876" d="1000000"/>
                    <am3d:preTrans dx="22532454" dy="-18125722" dz="-48920496"/>
                    <am3d:scale>
                      <am3d:sx n="1000000" d="1000000"/>
                      <am3d:sy n="1000000" d="1000000"/>
                      <am3d:sz n="1000000" d="1000000"/>
                    </am3d:scale>
                    <am3d:rot ax="-9883033" ay="170378" az="-10753458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7531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65" name="3D モデル 764">
                <a:extLst>
                  <a:ext uri="{FF2B5EF4-FFF2-40B4-BE49-F238E27FC236}">
                    <a16:creationId xmlns:a16="http://schemas.microsoft.com/office/drawing/2014/main" id="{6AF7EA05-E3BB-4AD0-9B5E-5DB1CBF646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77861" y="4960882"/>
                <a:ext cx="631059" cy="658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66" name="3D モデル 765">
                <a:extLst>
                  <a:ext uri="{FF2B5EF4-FFF2-40B4-BE49-F238E27FC236}">
                    <a16:creationId xmlns:a16="http://schemas.microsoft.com/office/drawing/2014/main" id="{71ABF74D-2F62-49A9-9C49-2C263BF2A5F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02687275"/>
                  </p:ext>
                </p:extLst>
              </p:nvPr>
            </p:nvGraphicFramePr>
            <p:xfrm rot="16451002">
              <a:off x="4735048" y="5034386"/>
              <a:ext cx="94813" cy="114891"/>
            </p:xfrm>
            <a:graphic>
              <a:graphicData uri="http://schemas.microsoft.com/office/drawing/2017/model3d">
                <am3d:model3d r:embed="rId11">
                  <am3d:spPr>
                    <a:xfrm rot="16451002">
                      <a:off x="0" y="0"/>
                      <a:ext cx="94813" cy="114891"/>
                    </a:xfrm>
                    <a:prstGeom prst="rect">
                      <a:avLst/>
                    </a:prstGeom>
                  </am3d:spPr>
                  <am3d:camera>
                    <am3d:pos x="0" y="0" z="715903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3994263" d="1000000"/>
                    <am3d:preTrans dx="-443626899" dy="-372943988" dz="-46093757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17847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66" name="3D モデル 765">
                <a:extLst>
                  <a:ext uri="{FF2B5EF4-FFF2-40B4-BE49-F238E27FC236}">
                    <a16:creationId xmlns:a16="http://schemas.microsoft.com/office/drawing/2014/main" id="{71ABF74D-2F62-49A9-9C49-2C263BF2A5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rot="16451002">
                <a:off x="4735048" y="5034386"/>
                <a:ext cx="94813" cy="1148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3293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15356</TotalTime>
  <Words>35</Words>
  <Application>Microsoft Office PowerPoint</Application>
  <PresentationFormat>A4 210 x 297 mm</PresentationFormat>
  <Paragraphs>19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等线</vt:lpstr>
      <vt:lpstr>游ゴシック</vt:lpstr>
      <vt:lpstr>Arial</vt:lpstr>
      <vt:lpstr>Calibri</vt:lpstr>
      <vt:lpstr>Calibri Light</vt:lpstr>
      <vt:lpstr>Office 主题​​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范 威宏</dc:creator>
  <cp:lastModifiedBy>高橋 昌志</cp:lastModifiedBy>
  <cp:revision>218</cp:revision>
  <dcterms:created xsi:type="dcterms:W3CDTF">2021-05-14T14:18:40Z</dcterms:created>
  <dcterms:modified xsi:type="dcterms:W3CDTF">2021-08-30T07:32:57Z</dcterms:modified>
</cp:coreProperties>
</file>