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1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266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103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US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F91C4-B143-8848-A560-2B234B445C3B}" type="datetimeFigureOut">
              <a:rPr kumimoji="1" lang="ja-US" altLang="en-US" smtClean="0"/>
              <a:t>6/3/22</a:t>
            </a:fld>
            <a:endParaRPr kumimoji="1" lang="ja-US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US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US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US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213FC7-695F-4549-AA96-255435E9A8C7}" type="slidenum">
              <a:rPr kumimoji="1" lang="ja-US" altLang="en-US" smtClean="0"/>
              <a:t>‹#›</a:t>
            </a:fld>
            <a:endParaRPr kumimoji="1" lang="ja-US" altLang="en-US"/>
          </a:p>
        </p:txBody>
      </p:sp>
    </p:spTree>
    <p:extLst>
      <p:ext uri="{BB962C8B-B14F-4D97-AF65-F5344CB8AC3E}">
        <p14:creationId xmlns:p14="http://schemas.microsoft.com/office/powerpoint/2010/main" val="722924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2D4AA2-9AD9-044A-94C1-7EA07297A012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F23DD-FD1E-4F01-9A7F-4F02280825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E19B63-86B2-462B-A884-2AB0BEF792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DA4664-CEC0-48B2-8564-AF513C947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566B5-3EC3-4774-B8E0-FA0AB0406A4E}" type="datetimeFigureOut">
              <a:rPr lang="en-US" smtClean="0"/>
              <a:t>6/3/22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1E24D5-E375-4130-8124-0BBEB866D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C57C9C-70CE-4720-BD3E-07B9C0829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BE957-C473-48C8-B778-3920444EE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16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2F9E6-527C-4927-8D91-74C36694F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AB1A19-AE0C-44D8-BEFA-557D5EEF0D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5679AF-51AE-4EC8-8D4C-E089DD1D3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566B5-3EC3-4774-B8E0-FA0AB0406A4E}" type="datetimeFigureOut">
              <a:rPr lang="en-US" smtClean="0"/>
              <a:t>6/3/22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06A309-B736-4E4C-8156-64D86EF63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B4262F-0BB6-4A9D-805B-3A99A8B11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BE957-C473-48C8-B778-3920444EE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53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FA0B162-DB7F-4151-9353-A8627FFC1E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549403-EA8E-41D7-90A7-4AF474BDA0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869A67-3D98-441F-A5D6-80FFC23B0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566B5-3EC3-4774-B8E0-FA0AB0406A4E}" type="datetimeFigureOut">
              <a:rPr lang="en-US" smtClean="0"/>
              <a:t>6/3/22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2CB00-C587-4D32-8C72-B5C29F30D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BE6308-2F0A-404B-86F3-A4CFA3171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BE957-C473-48C8-B778-3920444EE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362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D789E-F325-45C5-9EDD-0AAEF7F7D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B23C47-EF04-4A38-8270-701AD75694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892D31-3069-45CF-91C0-9289A40C0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566B5-3EC3-4774-B8E0-FA0AB0406A4E}" type="datetimeFigureOut">
              <a:rPr lang="en-US" smtClean="0"/>
              <a:t>6/3/22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0CECBE-6CDE-483C-85F0-0C3346E95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454B50-D1E1-41D2-8360-1E3F8B7B0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BE957-C473-48C8-B778-3920444EE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710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53CEA-5C2A-4456-98F2-2F755D3A0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65FF44-A04A-40FE-84D4-049AC7B230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6292D2-B648-401F-8D17-B285546BE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566B5-3EC3-4774-B8E0-FA0AB0406A4E}" type="datetimeFigureOut">
              <a:rPr lang="en-US" smtClean="0"/>
              <a:t>6/3/22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6F32E2-0248-4C84-B4E2-065DA302E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1421E3-0D3D-4CD6-B094-5CBA9F0DD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BE957-C473-48C8-B778-3920444EE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800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376CE-935C-4311-B5C8-E4E806937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E20D9A-240A-4D3F-85AB-2B7D32C804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3D5A50-4D82-44EB-8F6F-A3126BE96C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5C8CF4-FA4F-4491-A9AF-134B83A7C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566B5-3EC3-4774-B8E0-FA0AB0406A4E}" type="datetimeFigureOut">
              <a:rPr lang="en-US" smtClean="0"/>
              <a:t>6/3/22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5C1D5F-B5CE-4C78-811D-BEDE6D743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DF871C-066D-41C4-BF94-424B16A50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BE957-C473-48C8-B778-3920444EE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3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FC4A6-C58F-411A-AD1E-373E9F24F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D5B4CD-E042-4213-8B2A-3B0FDB90C3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C350B6-13B2-4A1B-870A-C847CD891C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BC3FDA-F521-4E84-886E-64847DB69F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4D332A-2C29-4011-8695-934D55345D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F78D7B-F06A-41EC-9174-F41100603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566B5-3EC3-4774-B8E0-FA0AB0406A4E}" type="datetimeFigureOut">
              <a:rPr lang="en-US" smtClean="0"/>
              <a:t>6/3/22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F6EAAB-32E0-48D6-B991-ABDA963DD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866425-95BA-4B80-8D94-88BB9C1D4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BE957-C473-48C8-B778-3920444EE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937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F10C5-4276-4634-BA3C-B5A36200C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1281BB-4828-41B1-BFF6-038121A5E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566B5-3EC3-4774-B8E0-FA0AB0406A4E}" type="datetimeFigureOut">
              <a:rPr lang="en-US" smtClean="0"/>
              <a:t>6/3/22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E633F0-185C-473C-A63F-181A740BA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187D0F-3BF8-49E5-B2F4-F4F4F3879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BE957-C473-48C8-B778-3920444EE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684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8584C0-7C54-4905-B436-F6C6FBFD8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566B5-3EC3-4774-B8E0-FA0AB0406A4E}" type="datetimeFigureOut">
              <a:rPr lang="en-US" smtClean="0"/>
              <a:t>6/3/22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81BDFA-3468-444E-9889-1788E424B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34BAD4-4692-48D7-8DCE-05F3B7ED6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BE957-C473-48C8-B778-3920444EE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551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F1EE3-E697-4779-B1D4-F1F92139C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694CA9-1C31-45C0-A52D-B906057985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EBAF60-3EE7-4B3D-A8AE-54A0523153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9286F4-35B0-48E3-8C7A-4889E4012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566B5-3EC3-4774-B8E0-FA0AB0406A4E}" type="datetimeFigureOut">
              <a:rPr lang="en-US" smtClean="0"/>
              <a:t>6/3/22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279B21-AD9E-4B90-9F04-0B34EE909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293328-4302-41B3-AFBC-020DC1882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BE957-C473-48C8-B778-3920444EE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576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26044-BEE6-4249-BA47-46EA32FF5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125BCF-F35E-4ADD-AC8F-776226B1D4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D91FB1-45EB-4102-803D-6C31CBDCCE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6A092B-3DBB-4380-8596-0D721FC39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566B5-3EC3-4774-B8E0-FA0AB0406A4E}" type="datetimeFigureOut">
              <a:rPr lang="en-US" smtClean="0"/>
              <a:t>6/3/22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36A3C5-10F6-4A08-AD18-818ADB4C2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E9978F-A2C7-44F1-9A92-8130F162D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BE957-C473-48C8-B778-3920444EE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346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EA0A30-88A0-4C25-A7B2-9982BE3E6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40C162-DDF6-4A8F-945D-660A66FBAC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9BCEEA-E967-4721-8147-E2103FFB07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566B5-3EC3-4774-B8E0-FA0AB0406A4E}" type="datetimeFigureOut">
              <a:rPr lang="en-US" smtClean="0"/>
              <a:t>6/3/22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D9DE58-2F3F-41EB-9962-496DD998BD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1434EE-9D68-4B67-ADDD-94CE28B110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BE957-C473-48C8-B778-3920444EE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26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jpeg"/><Relationship Id="rId5" Type="http://schemas.openxmlformats.org/officeDocument/2006/relationships/image" Target="../media/image3.png"/><Relationship Id="rId15" Type="http://schemas.openxmlformats.org/officeDocument/2006/relationships/image" Target="../media/image13.jpe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70623DDE-6376-EC49-B8FC-939C7645BC62}"/>
              </a:ext>
            </a:extLst>
          </p:cNvPr>
          <p:cNvSpPr/>
          <p:nvPr/>
        </p:nvSpPr>
        <p:spPr>
          <a:xfrm>
            <a:off x="546137" y="0"/>
            <a:ext cx="11098800" cy="685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pic>
        <p:nvPicPr>
          <p:cNvPr id="37" name="図 36" descr="9607_027F_0004_20150622_MR.pn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78864" y="0"/>
            <a:ext cx="2088949" cy="2268000"/>
          </a:xfrm>
          <a:prstGeom prst="rect">
            <a:avLst/>
          </a:prstGeom>
        </p:spPr>
      </p:pic>
      <p:pic>
        <p:nvPicPr>
          <p:cNvPr id="38" name="図 37" descr="7979_042M_0006_20151012_MR.png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994764" y="2254798"/>
            <a:ext cx="2007737" cy="2268000"/>
          </a:xfrm>
          <a:prstGeom prst="rect">
            <a:avLst/>
          </a:prstGeom>
        </p:spPr>
      </p:pic>
      <p:pic>
        <p:nvPicPr>
          <p:cNvPr id="39" name="図 38" descr="9068_037M_0003_20110308_MR.png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50864" y="2286000"/>
            <a:ext cx="1940952" cy="2268000"/>
          </a:xfrm>
          <a:prstGeom prst="rect">
            <a:avLst/>
          </a:prstGeom>
        </p:spPr>
      </p:pic>
      <p:pic>
        <p:nvPicPr>
          <p:cNvPr id="45" name="図 44" descr="8243_061M_0001_20140127_MR.png"/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54043" y="4572000"/>
            <a:ext cx="2019247" cy="2268000"/>
          </a:xfrm>
          <a:prstGeom prst="rect">
            <a:avLst/>
          </a:prstGeom>
        </p:spPr>
      </p:pic>
      <p:cxnSp>
        <p:nvCxnSpPr>
          <p:cNvPr id="26" name="直線コネクタ 25"/>
          <p:cNvCxnSpPr/>
          <p:nvPr/>
        </p:nvCxnSpPr>
        <p:spPr>
          <a:xfrm>
            <a:off x="4684902" y="147626"/>
            <a:ext cx="14400" cy="2520000"/>
          </a:xfrm>
          <a:prstGeom prst="line">
            <a:avLst/>
          </a:prstGeom>
          <a:ln w="38100">
            <a:solidFill>
              <a:schemeClr val="bg1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8" name="図 27" descr="9607_027F_0003_20150622_MR.png">
            <a:extLst>
              <a:ext uri="{FF2B5EF4-FFF2-40B4-BE49-F238E27FC236}">
                <a16:creationId xmlns:a16="http://schemas.microsoft.com/office/drawing/2014/main" id="{61DFC35C-51F8-DD42-8786-6DB98DD50C0F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658166" y="0"/>
            <a:ext cx="2162162" cy="2268000"/>
          </a:xfrm>
          <a:prstGeom prst="rect">
            <a:avLst/>
          </a:prstGeom>
        </p:spPr>
      </p:pic>
      <p:pic>
        <p:nvPicPr>
          <p:cNvPr id="30" name="図 29" descr="9068_037M_0004_20110308_MR.png">
            <a:extLst>
              <a:ext uri="{FF2B5EF4-FFF2-40B4-BE49-F238E27FC236}">
                <a16:creationId xmlns:a16="http://schemas.microsoft.com/office/drawing/2014/main" id="{D2A6338B-B71E-914B-9FCA-F331F098618C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66166" y="2286000"/>
            <a:ext cx="1914728" cy="2268000"/>
          </a:xfrm>
          <a:prstGeom prst="rect">
            <a:avLst/>
          </a:prstGeom>
        </p:spPr>
      </p:pic>
      <p:pic>
        <p:nvPicPr>
          <p:cNvPr id="31" name="図 30" descr="7979_042M_0002_20151012_MR.png">
            <a:extLst>
              <a:ext uri="{FF2B5EF4-FFF2-40B4-BE49-F238E27FC236}">
                <a16:creationId xmlns:a16="http://schemas.microsoft.com/office/drawing/2014/main" id="{F4173D2E-2C1A-7440-A3EC-2F2BF2D70D90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80164" y="2286000"/>
            <a:ext cx="1981947" cy="2268000"/>
          </a:xfrm>
          <a:prstGeom prst="rect">
            <a:avLst/>
          </a:prstGeom>
        </p:spPr>
      </p:pic>
      <p:pic>
        <p:nvPicPr>
          <p:cNvPr id="32" name="図 31" descr="8243_061M_0002_20140127_MR.png">
            <a:extLst>
              <a:ext uri="{FF2B5EF4-FFF2-40B4-BE49-F238E27FC236}">
                <a16:creationId xmlns:a16="http://schemas.microsoft.com/office/drawing/2014/main" id="{E458D114-29E0-B144-9ACE-6A7269B492ED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78649" y="4591250"/>
            <a:ext cx="1975354" cy="2268000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D46C446-42A8-2B41-9625-2A205DECF256}"/>
              </a:ext>
            </a:extLst>
          </p:cNvPr>
          <p:cNvSpPr txBox="1"/>
          <p:nvPr/>
        </p:nvSpPr>
        <p:spPr>
          <a:xfrm>
            <a:off x="612000" y="36000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 1</a:t>
            </a:r>
            <a:endParaRPr kumimoji="1" lang="ja-US" alt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1D7F0E70-B401-7842-9CA3-4A80CF0127F3}"/>
              </a:ext>
            </a:extLst>
          </p:cNvPr>
          <p:cNvSpPr txBox="1"/>
          <p:nvPr/>
        </p:nvSpPr>
        <p:spPr>
          <a:xfrm>
            <a:off x="6048000" y="36000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 2</a:t>
            </a:r>
            <a:endParaRPr kumimoji="1" lang="ja-US" alt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C85F9EC7-0544-F541-A3DE-6D990E07CDC5}"/>
              </a:ext>
            </a:extLst>
          </p:cNvPr>
          <p:cNvSpPr txBox="1"/>
          <p:nvPr/>
        </p:nvSpPr>
        <p:spPr>
          <a:xfrm>
            <a:off x="612000" y="2268000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 3</a:t>
            </a:r>
            <a:endParaRPr kumimoji="1" lang="ja-US" alt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E2C930FF-5512-724E-89B3-8537B55B56AF}"/>
              </a:ext>
            </a:extLst>
          </p:cNvPr>
          <p:cNvSpPr txBox="1"/>
          <p:nvPr/>
        </p:nvSpPr>
        <p:spPr>
          <a:xfrm>
            <a:off x="6048000" y="2268000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 4</a:t>
            </a:r>
            <a:endParaRPr kumimoji="1" lang="ja-US" alt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31D6CC5E-7DB4-5E4C-A7D9-F3151D703655}"/>
              </a:ext>
            </a:extLst>
          </p:cNvPr>
          <p:cNvSpPr txBox="1"/>
          <p:nvPr/>
        </p:nvSpPr>
        <p:spPr>
          <a:xfrm>
            <a:off x="612000" y="4608000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 5</a:t>
            </a:r>
            <a:endParaRPr kumimoji="1" lang="ja-US" alt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A498FA3A-4633-8D45-81C8-589152140401}"/>
              </a:ext>
            </a:extLst>
          </p:cNvPr>
          <p:cNvPicPr>
            <a:picLocks noChangeAspect="1"/>
          </p:cNvPicPr>
          <p:nvPr/>
        </p:nvPicPr>
        <p:blipFill rotWithShape="1"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92763" y="11399"/>
            <a:ext cx="2211738" cy="2232000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3A6B5412-3E42-494D-9A85-9BD4DEB1B4E6}"/>
              </a:ext>
            </a:extLst>
          </p:cNvPr>
          <p:cNvPicPr>
            <a:picLocks noChangeAspect="1"/>
          </p:cNvPicPr>
          <p:nvPr/>
        </p:nvPicPr>
        <p:blipFill rotWithShape="1"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085723" y="11399"/>
            <a:ext cx="2310227" cy="2268000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736758FB-C729-644C-9D2B-0AD71AF9EE95}"/>
              </a:ext>
            </a:extLst>
          </p:cNvPr>
          <p:cNvPicPr>
            <a:picLocks noChangeAspect="1"/>
          </p:cNvPicPr>
          <p:nvPr/>
        </p:nvPicPr>
        <p:blipFill rotWithShape="1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065899" y="4592500"/>
            <a:ext cx="2071733" cy="2268000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37759A3E-9196-6140-8AC9-540935BA8F26}"/>
              </a:ext>
            </a:extLst>
          </p:cNvPr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09576" y="4578601"/>
            <a:ext cx="2130620" cy="2268000"/>
          </a:xfrm>
          <a:prstGeom prst="rect">
            <a:avLst/>
          </a:prstGeom>
        </p:spPr>
      </p:pic>
      <p:pic>
        <p:nvPicPr>
          <p:cNvPr id="24" name="図 23" descr="8243_061M_0005_20140127_MR.png">
            <a:extLst>
              <a:ext uri="{FF2B5EF4-FFF2-40B4-BE49-F238E27FC236}">
                <a16:creationId xmlns:a16="http://schemas.microsoft.com/office/drawing/2014/main" id="{A0D68A8A-32E6-E24F-89D9-3A958109E075}"/>
              </a:ext>
            </a:extLst>
          </p:cNvPr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253663" y="4599000"/>
            <a:ext cx="1110040" cy="2133393"/>
          </a:xfrm>
          <a:prstGeom prst="rect">
            <a:avLst/>
          </a:prstGeom>
        </p:spPr>
      </p:pic>
      <p:pic>
        <p:nvPicPr>
          <p:cNvPr id="27" name="図 26" descr="8243_061M_0006_20140127_MR.png">
            <a:extLst>
              <a:ext uri="{FF2B5EF4-FFF2-40B4-BE49-F238E27FC236}">
                <a16:creationId xmlns:a16="http://schemas.microsoft.com/office/drawing/2014/main" id="{E5CC5455-4A95-BF46-B726-30F145381F25}"/>
              </a:ext>
            </a:extLst>
          </p:cNvPr>
          <p:cNvPicPr>
            <a:picLocks noChangeAspect="1"/>
          </p:cNvPicPr>
          <p:nvPr/>
        </p:nvPicPr>
        <p:blipFill rotWithShape="1"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75482" y="4608000"/>
            <a:ext cx="1066285" cy="2115394"/>
          </a:xfrm>
          <a:prstGeom prst="rect">
            <a:avLst/>
          </a:prstGeom>
        </p:spPr>
      </p:pic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D5498C18-C4E4-254E-9498-A1E14B7B015F}"/>
              </a:ext>
            </a:extLst>
          </p:cNvPr>
          <p:cNvSpPr txBox="1"/>
          <p:nvPr/>
        </p:nvSpPr>
        <p:spPr>
          <a:xfrm>
            <a:off x="6048000" y="4608000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 6</a:t>
            </a:r>
            <a:endParaRPr kumimoji="1" lang="ja-US" alt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276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939</TotalTime>
  <Words>13</Words>
  <Application>Microsoft Macintosh PowerPoint</Application>
  <PresentationFormat>ワイド画面</PresentationFormat>
  <Paragraphs>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Ishi, Yukitomo</dc:creator>
  <cp:lastModifiedBy>伊師 雪友</cp:lastModifiedBy>
  <cp:revision>44</cp:revision>
  <dcterms:created xsi:type="dcterms:W3CDTF">2021-11-05T01:33:58Z</dcterms:created>
  <dcterms:modified xsi:type="dcterms:W3CDTF">2022-06-04T01:47:10Z</dcterms:modified>
</cp:coreProperties>
</file>