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8" r:id="rId2"/>
  </p:sldIdLst>
  <p:sldSz cx="9144000" cy="6858000" type="screen4x3"/>
  <p:notesSz cx="7099300" cy="10223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10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2951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2951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fld id="{C95EA19F-0B2F-4432-8BA3-C6A5D0B9D9B2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7938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0060"/>
            <a:ext cx="5679440" cy="4025503"/>
          </a:xfrm>
          <a:prstGeom prst="rect">
            <a:avLst/>
          </a:prstGeom>
        </p:spPr>
        <p:txBody>
          <a:bodyPr vert="horz" lIns="98984" tIns="49492" rIns="98984" bIns="4949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0552"/>
            <a:ext cx="3076363" cy="512949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10552"/>
            <a:ext cx="3076363" cy="512949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920819A1-5D81-4573-A6C8-A7532B76E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701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83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1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7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7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71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40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24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0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19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54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5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DCA91-FD15-4071-A4CF-CAF87656938C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021C-C4E7-4358-859E-AD57B3160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23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7" y="2187033"/>
            <a:ext cx="8930804" cy="108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8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1844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TWATANABE</dc:creator>
  <cp:lastModifiedBy>TWATANABE</cp:lastModifiedBy>
  <cp:revision>69</cp:revision>
  <cp:lastPrinted>2020-08-28T05:52:26Z</cp:lastPrinted>
  <dcterms:created xsi:type="dcterms:W3CDTF">2020-08-27T08:02:37Z</dcterms:created>
  <dcterms:modified xsi:type="dcterms:W3CDTF">2021-04-01T07:23:32Z</dcterms:modified>
</cp:coreProperties>
</file>