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ED88E-7623-1145-A781-7941BF318684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599FE-1509-9044-A3AF-F72D28A9947C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20"/>
          <p:cNvGrpSpPr>
            <a:grpSpLocks/>
          </p:cNvGrpSpPr>
          <p:nvPr/>
        </p:nvGrpSpPr>
        <p:grpSpPr bwMode="auto">
          <a:xfrm>
            <a:off x="468313" y="596900"/>
            <a:ext cx="7299325" cy="4552950"/>
            <a:chOff x="295" y="808"/>
            <a:chExt cx="4598" cy="2868"/>
          </a:xfrm>
        </p:grpSpPr>
        <p:sp>
          <p:nvSpPr>
            <p:cNvPr id="65329" name="Line 817"/>
            <p:cNvSpPr>
              <a:spLocks noChangeShapeType="1"/>
            </p:cNvSpPr>
            <p:nvPr/>
          </p:nvSpPr>
          <p:spPr bwMode="auto">
            <a:xfrm>
              <a:off x="996" y="3232"/>
              <a:ext cx="3885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32" name="Line 820"/>
            <p:cNvSpPr>
              <a:spLocks noChangeShapeType="1"/>
            </p:cNvSpPr>
            <p:nvPr/>
          </p:nvSpPr>
          <p:spPr bwMode="auto">
            <a:xfrm flipV="1">
              <a:off x="1450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33" name="Line 821"/>
            <p:cNvSpPr>
              <a:spLocks noChangeShapeType="1"/>
            </p:cNvSpPr>
            <p:nvPr/>
          </p:nvSpPr>
          <p:spPr bwMode="auto">
            <a:xfrm flipV="1">
              <a:off x="1611" y="3206"/>
              <a:ext cx="0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35" name="Line 823"/>
            <p:cNvSpPr>
              <a:spLocks noChangeShapeType="1"/>
            </p:cNvSpPr>
            <p:nvPr/>
          </p:nvSpPr>
          <p:spPr bwMode="auto">
            <a:xfrm flipV="1">
              <a:off x="1971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37" name="Line 825"/>
            <p:cNvSpPr>
              <a:spLocks noChangeShapeType="1"/>
            </p:cNvSpPr>
            <p:nvPr/>
          </p:nvSpPr>
          <p:spPr bwMode="auto">
            <a:xfrm flipV="1">
              <a:off x="2331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39" name="Line 827"/>
            <p:cNvSpPr>
              <a:spLocks noChangeShapeType="1"/>
            </p:cNvSpPr>
            <p:nvPr/>
          </p:nvSpPr>
          <p:spPr bwMode="auto">
            <a:xfrm flipV="1">
              <a:off x="2685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41" name="Line 829"/>
            <p:cNvSpPr>
              <a:spLocks noChangeShapeType="1"/>
            </p:cNvSpPr>
            <p:nvPr/>
          </p:nvSpPr>
          <p:spPr bwMode="auto">
            <a:xfrm flipV="1">
              <a:off x="3045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43" name="Line 831"/>
            <p:cNvSpPr>
              <a:spLocks noChangeShapeType="1"/>
            </p:cNvSpPr>
            <p:nvPr/>
          </p:nvSpPr>
          <p:spPr bwMode="auto">
            <a:xfrm flipV="1">
              <a:off x="3405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45" name="Line 833"/>
            <p:cNvSpPr>
              <a:spLocks noChangeShapeType="1"/>
            </p:cNvSpPr>
            <p:nvPr/>
          </p:nvSpPr>
          <p:spPr bwMode="auto">
            <a:xfrm flipV="1">
              <a:off x="3765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47" name="Line 835"/>
            <p:cNvSpPr>
              <a:spLocks noChangeShapeType="1"/>
            </p:cNvSpPr>
            <p:nvPr/>
          </p:nvSpPr>
          <p:spPr bwMode="auto">
            <a:xfrm flipV="1">
              <a:off x="4119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49" name="Line 837"/>
            <p:cNvSpPr>
              <a:spLocks noChangeShapeType="1"/>
            </p:cNvSpPr>
            <p:nvPr/>
          </p:nvSpPr>
          <p:spPr bwMode="auto">
            <a:xfrm flipV="1">
              <a:off x="4479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51" name="Line 839"/>
            <p:cNvSpPr>
              <a:spLocks noChangeShapeType="1"/>
            </p:cNvSpPr>
            <p:nvPr/>
          </p:nvSpPr>
          <p:spPr bwMode="auto">
            <a:xfrm flipV="1">
              <a:off x="4839" y="3178"/>
              <a:ext cx="0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52" name="Oval 840"/>
            <p:cNvSpPr>
              <a:spLocks noChangeArrowheads="1"/>
            </p:cNvSpPr>
            <p:nvPr/>
          </p:nvSpPr>
          <p:spPr bwMode="auto">
            <a:xfrm>
              <a:off x="1644" y="3042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53" name="Oval 841"/>
            <p:cNvSpPr>
              <a:spLocks noChangeArrowheads="1"/>
            </p:cNvSpPr>
            <p:nvPr/>
          </p:nvSpPr>
          <p:spPr bwMode="auto">
            <a:xfrm>
              <a:off x="1098" y="300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54" name="Oval 842"/>
            <p:cNvSpPr>
              <a:spLocks noChangeArrowheads="1"/>
            </p:cNvSpPr>
            <p:nvPr/>
          </p:nvSpPr>
          <p:spPr bwMode="auto">
            <a:xfrm>
              <a:off x="1630" y="314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55" name="Oval 843"/>
            <p:cNvSpPr>
              <a:spLocks noChangeArrowheads="1"/>
            </p:cNvSpPr>
            <p:nvPr/>
          </p:nvSpPr>
          <p:spPr bwMode="auto">
            <a:xfrm>
              <a:off x="1098" y="293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56" name="Oval 844"/>
            <p:cNvSpPr>
              <a:spLocks noChangeArrowheads="1"/>
            </p:cNvSpPr>
            <p:nvPr/>
          </p:nvSpPr>
          <p:spPr bwMode="auto">
            <a:xfrm>
              <a:off x="1539" y="3127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57" name="Oval 845"/>
            <p:cNvSpPr>
              <a:spLocks noChangeArrowheads="1"/>
            </p:cNvSpPr>
            <p:nvPr/>
          </p:nvSpPr>
          <p:spPr bwMode="auto">
            <a:xfrm>
              <a:off x="1683" y="2911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58" name="Oval 846"/>
            <p:cNvSpPr>
              <a:spLocks noChangeArrowheads="1"/>
            </p:cNvSpPr>
            <p:nvPr/>
          </p:nvSpPr>
          <p:spPr bwMode="auto">
            <a:xfrm>
              <a:off x="1630" y="3134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59" name="Oval 847"/>
            <p:cNvSpPr>
              <a:spLocks noChangeArrowheads="1"/>
            </p:cNvSpPr>
            <p:nvPr/>
          </p:nvSpPr>
          <p:spPr bwMode="auto">
            <a:xfrm>
              <a:off x="1755" y="3029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0" name="Oval 848"/>
            <p:cNvSpPr>
              <a:spLocks noChangeArrowheads="1"/>
            </p:cNvSpPr>
            <p:nvPr/>
          </p:nvSpPr>
          <p:spPr bwMode="auto">
            <a:xfrm>
              <a:off x="1098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1" name="Oval 849"/>
            <p:cNvSpPr>
              <a:spLocks noChangeArrowheads="1"/>
            </p:cNvSpPr>
            <p:nvPr/>
          </p:nvSpPr>
          <p:spPr bwMode="auto">
            <a:xfrm>
              <a:off x="1919" y="2937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2" name="Oval 850"/>
            <p:cNvSpPr>
              <a:spLocks noChangeArrowheads="1"/>
            </p:cNvSpPr>
            <p:nvPr/>
          </p:nvSpPr>
          <p:spPr bwMode="auto">
            <a:xfrm>
              <a:off x="1696" y="3055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3" name="Oval 851"/>
            <p:cNvSpPr>
              <a:spLocks noChangeArrowheads="1"/>
            </p:cNvSpPr>
            <p:nvPr/>
          </p:nvSpPr>
          <p:spPr bwMode="auto">
            <a:xfrm>
              <a:off x="155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4" name="Oval 852"/>
            <p:cNvSpPr>
              <a:spLocks noChangeArrowheads="1"/>
            </p:cNvSpPr>
            <p:nvPr/>
          </p:nvSpPr>
          <p:spPr bwMode="auto">
            <a:xfrm>
              <a:off x="1716" y="3186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5" name="Oval 853"/>
            <p:cNvSpPr>
              <a:spLocks noChangeArrowheads="1"/>
            </p:cNvSpPr>
            <p:nvPr/>
          </p:nvSpPr>
          <p:spPr bwMode="auto">
            <a:xfrm>
              <a:off x="1624" y="316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6" name="Oval 854"/>
            <p:cNvSpPr>
              <a:spLocks noChangeArrowheads="1"/>
            </p:cNvSpPr>
            <p:nvPr/>
          </p:nvSpPr>
          <p:spPr bwMode="auto">
            <a:xfrm>
              <a:off x="1098" y="318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7" name="Oval 855"/>
            <p:cNvSpPr>
              <a:spLocks noChangeArrowheads="1"/>
            </p:cNvSpPr>
            <p:nvPr/>
          </p:nvSpPr>
          <p:spPr bwMode="auto">
            <a:xfrm>
              <a:off x="1098" y="3075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8" name="Oval 856"/>
            <p:cNvSpPr>
              <a:spLocks noChangeArrowheads="1"/>
            </p:cNvSpPr>
            <p:nvPr/>
          </p:nvSpPr>
          <p:spPr bwMode="auto">
            <a:xfrm>
              <a:off x="1460" y="312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69" name="Oval 857"/>
            <p:cNvSpPr>
              <a:spLocks noChangeArrowheads="1"/>
            </p:cNvSpPr>
            <p:nvPr/>
          </p:nvSpPr>
          <p:spPr bwMode="auto">
            <a:xfrm>
              <a:off x="109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0" name="Oval 858"/>
            <p:cNvSpPr>
              <a:spLocks noChangeArrowheads="1"/>
            </p:cNvSpPr>
            <p:nvPr/>
          </p:nvSpPr>
          <p:spPr bwMode="auto">
            <a:xfrm>
              <a:off x="1964" y="299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1" name="Oval 859"/>
            <p:cNvSpPr>
              <a:spLocks noChangeArrowheads="1"/>
            </p:cNvSpPr>
            <p:nvPr/>
          </p:nvSpPr>
          <p:spPr bwMode="auto">
            <a:xfrm>
              <a:off x="1493" y="2983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2" name="Oval 860"/>
            <p:cNvSpPr>
              <a:spLocks noChangeArrowheads="1"/>
            </p:cNvSpPr>
            <p:nvPr/>
          </p:nvSpPr>
          <p:spPr bwMode="auto">
            <a:xfrm>
              <a:off x="1689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3" name="Oval 861"/>
            <p:cNvSpPr>
              <a:spLocks noChangeArrowheads="1"/>
            </p:cNvSpPr>
            <p:nvPr/>
          </p:nvSpPr>
          <p:spPr bwMode="auto">
            <a:xfrm>
              <a:off x="1591" y="1602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4" name="Oval 862"/>
            <p:cNvSpPr>
              <a:spLocks noChangeArrowheads="1"/>
            </p:cNvSpPr>
            <p:nvPr/>
          </p:nvSpPr>
          <p:spPr bwMode="auto">
            <a:xfrm>
              <a:off x="1585" y="316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5" name="Oval 863"/>
            <p:cNvSpPr>
              <a:spLocks noChangeArrowheads="1"/>
            </p:cNvSpPr>
            <p:nvPr/>
          </p:nvSpPr>
          <p:spPr bwMode="auto">
            <a:xfrm>
              <a:off x="1598" y="2662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6" name="Oval 864"/>
            <p:cNvSpPr>
              <a:spLocks noChangeArrowheads="1"/>
            </p:cNvSpPr>
            <p:nvPr/>
          </p:nvSpPr>
          <p:spPr bwMode="auto">
            <a:xfrm>
              <a:off x="1506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7" name="Oval 865"/>
            <p:cNvSpPr>
              <a:spLocks noChangeArrowheads="1"/>
            </p:cNvSpPr>
            <p:nvPr/>
          </p:nvSpPr>
          <p:spPr bwMode="auto">
            <a:xfrm>
              <a:off x="1098" y="300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8" name="Oval 866"/>
            <p:cNvSpPr>
              <a:spLocks noChangeArrowheads="1"/>
            </p:cNvSpPr>
            <p:nvPr/>
          </p:nvSpPr>
          <p:spPr bwMode="auto">
            <a:xfrm>
              <a:off x="1098" y="3153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79" name="Oval 867"/>
            <p:cNvSpPr>
              <a:spLocks noChangeArrowheads="1"/>
            </p:cNvSpPr>
            <p:nvPr/>
          </p:nvSpPr>
          <p:spPr bwMode="auto">
            <a:xfrm>
              <a:off x="1611" y="311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0" name="Oval 868"/>
            <p:cNvSpPr>
              <a:spLocks noChangeArrowheads="1"/>
            </p:cNvSpPr>
            <p:nvPr/>
          </p:nvSpPr>
          <p:spPr bwMode="auto">
            <a:xfrm>
              <a:off x="1552" y="3081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1" name="Oval 869"/>
            <p:cNvSpPr>
              <a:spLocks noChangeArrowheads="1"/>
            </p:cNvSpPr>
            <p:nvPr/>
          </p:nvSpPr>
          <p:spPr bwMode="auto">
            <a:xfrm>
              <a:off x="1591" y="3068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2" name="Oval 870"/>
            <p:cNvSpPr>
              <a:spLocks noChangeArrowheads="1"/>
            </p:cNvSpPr>
            <p:nvPr/>
          </p:nvSpPr>
          <p:spPr bwMode="auto">
            <a:xfrm>
              <a:off x="1598" y="2806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3" name="Oval 871"/>
            <p:cNvSpPr>
              <a:spLocks noChangeArrowheads="1"/>
            </p:cNvSpPr>
            <p:nvPr/>
          </p:nvSpPr>
          <p:spPr bwMode="auto">
            <a:xfrm>
              <a:off x="1098" y="2918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4" name="Oval 872"/>
            <p:cNvSpPr>
              <a:spLocks noChangeArrowheads="1"/>
            </p:cNvSpPr>
            <p:nvPr/>
          </p:nvSpPr>
          <p:spPr bwMode="auto">
            <a:xfrm>
              <a:off x="1506" y="318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5" name="Oval 873"/>
            <p:cNvSpPr>
              <a:spLocks noChangeArrowheads="1"/>
            </p:cNvSpPr>
            <p:nvPr/>
          </p:nvSpPr>
          <p:spPr bwMode="auto">
            <a:xfrm>
              <a:off x="1552" y="297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6" name="Oval 874"/>
            <p:cNvSpPr>
              <a:spLocks noChangeArrowheads="1"/>
            </p:cNvSpPr>
            <p:nvPr/>
          </p:nvSpPr>
          <p:spPr bwMode="auto">
            <a:xfrm>
              <a:off x="1820" y="264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7" name="Oval 875"/>
            <p:cNvSpPr>
              <a:spLocks noChangeArrowheads="1"/>
            </p:cNvSpPr>
            <p:nvPr/>
          </p:nvSpPr>
          <p:spPr bwMode="auto">
            <a:xfrm>
              <a:off x="1098" y="316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8" name="Oval 876"/>
            <p:cNvSpPr>
              <a:spLocks noChangeArrowheads="1"/>
            </p:cNvSpPr>
            <p:nvPr/>
          </p:nvSpPr>
          <p:spPr bwMode="auto">
            <a:xfrm>
              <a:off x="1098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89" name="Oval 877"/>
            <p:cNvSpPr>
              <a:spLocks noChangeArrowheads="1"/>
            </p:cNvSpPr>
            <p:nvPr/>
          </p:nvSpPr>
          <p:spPr bwMode="auto">
            <a:xfrm>
              <a:off x="1098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0" name="Oval 878"/>
            <p:cNvSpPr>
              <a:spLocks noChangeArrowheads="1"/>
            </p:cNvSpPr>
            <p:nvPr/>
          </p:nvSpPr>
          <p:spPr bwMode="auto">
            <a:xfrm>
              <a:off x="1591" y="3075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1" name="Oval 879"/>
            <p:cNvSpPr>
              <a:spLocks noChangeArrowheads="1"/>
            </p:cNvSpPr>
            <p:nvPr/>
          </p:nvSpPr>
          <p:spPr bwMode="auto">
            <a:xfrm>
              <a:off x="1768" y="2898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2" name="Oval 880"/>
            <p:cNvSpPr>
              <a:spLocks noChangeArrowheads="1"/>
            </p:cNvSpPr>
            <p:nvPr/>
          </p:nvSpPr>
          <p:spPr bwMode="auto">
            <a:xfrm>
              <a:off x="1598" y="3049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3" name="Oval 881"/>
            <p:cNvSpPr>
              <a:spLocks noChangeArrowheads="1"/>
            </p:cNvSpPr>
            <p:nvPr/>
          </p:nvSpPr>
          <p:spPr bwMode="auto">
            <a:xfrm>
              <a:off x="2357" y="2309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4" name="Oval 882"/>
            <p:cNvSpPr>
              <a:spLocks noChangeArrowheads="1"/>
            </p:cNvSpPr>
            <p:nvPr/>
          </p:nvSpPr>
          <p:spPr bwMode="auto">
            <a:xfrm>
              <a:off x="1905" y="2512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5" name="Oval 883"/>
            <p:cNvSpPr>
              <a:spLocks noChangeArrowheads="1"/>
            </p:cNvSpPr>
            <p:nvPr/>
          </p:nvSpPr>
          <p:spPr bwMode="auto">
            <a:xfrm>
              <a:off x="1735" y="221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6" name="Oval 884"/>
            <p:cNvSpPr>
              <a:spLocks noChangeArrowheads="1"/>
            </p:cNvSpPr>
            <p:nvPr/>
          </p:nvSpPr>
          <p:spPr bwMode="auto">
            <a:xfrm>
              <a:off x="1630" y="2911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7" name="Oval 885"/>
            <p:cNvSpPr>
              <a:spLocks noChangeArrowheads="1"/>
            </p:cNvSpPr>
            <p:nvPr/>
          </p:nvSpPr>
          <p:spPr bwMode="auto">
            <a:xfrm>
              <a:off x="1506" y="318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8" name="Oval 886"/>
            <p:cNvSpPr>
              <a:spLocks noChangeArrowheads="1"/>
            </p:cNvSpPr>
            <p:nvPr/>
          </p:nvSpPr>
          <p:spPr bwMode="auto">
            <a:xfrm>
              <a:off x="1663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99" name="Oval 887"/>
            <p:cNvSpPr>
              <a:spLocks noChangeArrowheads="1"/>
            </p:cNvSpPr>
            <p:nvPr/>
          </p:nvSpPr>
          <p:spPr bwMode="auto">
            <a:xfrm>
              <a:off x="1098" y="316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0" name="Oval 888"/>
            <p:cNvSpPr>
              <a:spLocks noChangeArrowheads="1"/>
            </p:cNvSpPr>
            <p:nvPr/>
          </p:nvSpPr>
          <p:spPr bwMode="auto">
            <a:xfrm>
              <a:off x="1519" y="3199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1" name="Oval 889"/>
            <p:cNvSpPr>
              <a:spLocks noChangeArrowheads="1"/>
            </p:cNvSpPr>
            <p:nvPr/>
          </p:nvSpPr>
          <p:spPr bwMode="auto">
            <a:xfrm>
              <a:off x="1591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2" name="Oval 890"/>
            <p:cNvSpPr>
              <a:spLocks noChangeArrowheads="1"/>
            </p:cNvSpPr>
            <p:nvPr/>
          </p:nvSpPr>
          <p:spPr bwMode="auto">
            <a:xfrm>
              <a:off x="1454" y="3206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3" name="Oval 891"/>
            <p:cNvSpPr>
              <a:spLocks noChangeArrowheads="1"/>
            </p:cNvSpPr>
            <p:nvPr/>
          </p:nvSpPr>
          <p:spPr bwMode="auto">
            <a:xfrm>
              <a:off x="1676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4" name="Oval 892"/>
            <p:cNvSpPr>
              <a:spLocks noChangeArrowheads="1"/>
            </p:cNvSpPr>
            <p:nvPr/>
          </p:nvSpPr>
          <p:spPr bwMode="auto">
            <a:xfrm>
              <a:off x="1098" y="2505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5" name="Oval 893"/>
            <p:cNvSpPr>
              <a:spLocks noChangeArrowheads="1"/>
            </p:cNvSpPr>
            <p:nvPr/>
          </p:nvSpPr>
          <p:spPr bwMode="auto">
            <a:xfrm>
              <a:off x="1657" y="3206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6" name="Oval 894"/>
            <p:cNvSpPr>
              <a:spLocks noChangeArrowheads="1"/>
            </p:cNvSpPr>
            <p:nvPr/>
          </p:nvSpPr>
          <p:spPr bwMode="auto">
            <a:xfrm>
              <a:off x="1098" y="278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7" name="Oval 895"/>
            <p:cNvSpPr>
              <a:spLocks noChangeArrowheads="1"/>
            </p:cNvSpPr>
            <p:nvPr/>
          </p:nvSpPr>
          <p:spPr bwMode="auto">
            <a:xfrm>
              <a:off x="1480" y="3199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8" name="Oval 896"/>
            <p:cNvSpPr>
              <a:spLocks noChangeArrowheads="1"/>
            </p:cNvSpPr>
            <p:nvPr/>
          </p:nvSpPr>
          <p:spPr bwMode="auto">
            <a:xfrm>
              <a:off x="2017" y="237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09" name="Oval 897"/>
            <p:cNvSpPr>
              <a:spLocks noChangeArrowheads="1"/>
            </p:cNvSpPr>
            <p:nvPr/>
          </p:nvSpPr>
          <p:spPr bwMode="auto">
            <a:xfrm>
              <a:off x="1098" y="3088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0" name="Oval 898"/>
            <p:cNvSpPr>
              <a:spLocks noChangeArrowheads="1"/>
            </p:cNvSpPr>
            <p:nvPr/>
          </p:nvSpPr>
          <p:spPr bwMode="auto">
            <a:xfrm>
              <a:off x="2050" y="2682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1" name="Oval 899"/>
            <p:cNvSpPr>
              <a:spLocks noChangeArrowheads="1"/>
            </p:cNvSpPr>
            <p:nvPr/>
          </p:nvSpPr>
          <p:spPr bwMode="auto">
            <a:xfrm>
              <a:off x="1552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2" name="Oval 900"/>
            <p:cNvSpPr>
              <a:spLocks noChangeArrowheads="1"/>
            </p:cNvSpPr>
            <p:nvPr/>
          </p:nvSpPr>
          <p:spPr bwMode="auto">
            <a:xfrm>
              <a:off x="1098" y="3206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3" name="Oval 901"/>
            <p:cNvSpPr>
              <a:spLocks noChangeArrowheads="1"/>
            </p:cNvSpPr>
            <p:nvPr/>
          </p:nvSpPr>
          <p:spPr bwMode="auto">
            <a:xfrm>
              <a:off x="1480" y="3016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4" name="Oval 902"/>
            <p:cNvSpPr>
              <a:spLocks noChangeArrowheads="1"/>
            </p:cNvSpPr>
            <p:nvPr/>
          </p:nvSpPr>
          <p:spPr bwMode="auto">
            <a:xfrm>
              <a:off x="1098" y="1732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5" name="Oval 903"/>
            <p:cNvSpPr>
              <a:spLocks noChangeArrowheads="1"/>
            </p:cNvSpPr>
            <p:nvPr/>
          </p:nvSpPr>
          <p:spPr bwMode="auto">
            <a:xfrm>
              <a:off x="1098" y="3075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6" name="Oval 904"/>
            <p:cNvSpPr>
              <a:spLocks noChangeArrowheads="1"/>
            </p:cNvSpPr>
            <p:nvPr/>
          </p:nvSpPr>
          <p:spPr bwMode="auto">
            <a:xfrm>
              <a:off x="1637" y="297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7" name="Oval 905"/>
            <p:cNvSpPr>
              <a:spLocks noChangeArrowheads="1"/>
            </p:cNvSpPr>
            <p:nvPr/>
          </p:nvSpPr>
          <p:spPr bwMode="auto">
            <a:xfrm>
              <a:off x="1768" y="294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8" name="Oval 906"/>
            <p:cNvSpPr>
              <a:spLocks noChangeArrowheads="1"/>
            </p:cNvSpPr>
            <p:nvPr/>
          </p:nvSpPr>
          <p:spPr bwMode="auto">
            <a:xfrm>
              <a:off x="1098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19" name="Oval 907"/>
            <p:cNvSpPr>
              <a:spLocks noChangeArrowheads="1"/>
            </p:cNvSpPr>
            <p:nvPr/>
          </p:nvSpPr>
          <p:spPr bwMode="auto">
            <a:xfrm>
              <a:off x="1735" y="2544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0" name="Oval 908"/>
            <p:cNvSpPr>
              <a:spLocks noChangeArrowheads="1"/>
            </p:cNvSpPr>
            <p:nvPr/>
          </p:nvSpPr>
          <p:spPr bwMode="auto">
            <a:xfrm>
              <a:off x="1539" y="3062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1" name="Oval 909"/>
            <p:cNvSpPr>
              <a:spLocks noChangeArrowheads="1"/>
            </p:cNvSpPr>
            <p:nvPr/>
          </p:nvSpPr>
          <p:spPr bwMode="auto">
            <a:xfrm>
              <a:off x="1853" y="3029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2" name="Oval 910"/>
            <p:cNvSpPr>
              <a:spLocks noChangeArrowheads="1"/>
            </p:cNvSpPr>
            <p:nvPr/>
          </p:nvSpPr>
          <p:spPr bwMode="auto">
            <a:xfrm>
              <a:off x="1098" y="318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3" name="Oval 911"/>
            <p:cNvSpPr>
              <a:spLocks noChangeArrowheads="1"/>
            </p:cNvSpPr>
            <p:nvPr/>
          </p:nvSpPr>
          <p:spPr bwMode="auto">
            <a:xfrm>
              <a:off x="1454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4" name="Oval 912"/>
            <p:cNvSpPr>
              <a:spLocks noChangeArrowheads="1"/>
            </p:cNvSpPr>
            <p:nvPr/>
          </p:nvSpPr>
          <p:spPr bwMode="auto">
            <a:xfrm>
              <a:off x="1644" y="3193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5" name="Oval 913"/>
            <p:cNvSpPr>
              <a:spLocks noChangeArrowheads="1"/>
            </p:cNvSpPr>
            <p:nvPr/>
          </p:nvSpPr>
          <p:spPr bwMode="auto">
            <a:xfrm>
              <a:off x="1905" y="3206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6" name="Oval 914"/>
            <p:cNvSpPr>
              <a:spLocks noChangeArrowheads="1"/>
            </p:cNvSpPr>
            <p:nvPr/>
          </p:nvSpPr>
          <p:spPr bwMode="auto">
            <a:xfrm>
              <a:off x="1670" y="295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7" name="Oval 915"/>
            <p:cNvSpPr>
              <a:spLocks noChangeArrowheads="1"/>
            </p:cNvSpPr>
            <p:nvPr/>
          </p:nvSpPr>
          <p:spPr bwMode="auto">
            <a:xfrm>
              <a:off x="1794" y="312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8" name="Oval 916"/>
            <p:cNvSpPr>
              <a:spLocks noChangeArrowheads="1"/>
            </p:cNvSpPr>
            <p:nvPr/>
          </p:nvSpPr>
          <p:spPr bwMode="auto">
            <a:xfrm>
              <a:off x="1657" y="3088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29" name="Oval 917"/>
            <p:cNvSpPr>
              <a:spLocks noChangeArrowheads="1"/>
            </p:cNvSpPr>
            <p:nvPr/>
          </p:nvSpPr>
          <p:spPr bwMode="auto">
            <a:xfrm>
              <a:off x="1513" y="3199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0" name="Oval 918"/>
            <p:cNvSpPr>
              <a:spLocks noChangeArrowheads="1"/>
            </p:cNvSpPr>
            <p:nvPr/>
          </p:nvSpPr>
          <p:spPr bwMode="auto">
            <a:xfrm>
              <a:off x="1473" y="3055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1" name="Oval 919"/>
            <p:cNvSpPr>
              <a:spLocks noChangeArrowheads="1"/>
            </p:cNvSpPr>
            <p:nvPr/>
          </p:nvSpPr>
          <p:spPr bwMode="auto">
            <a:xfrm>
              <a:off x="1984" y="3062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2" name="Oval 920"/>
            <p:cNvSpPr>
              <a:spLocks noChangeArrowheads="1"/>
            </p:cNvSpPr>
            <p:nvPr/>
          </p:nvSpPr>
          <p:spPr bwMode="auto">
            <a:xfrm>
              <a:off x="1905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3" name="Oval 921"/>
            <p:cNvSpPr>
              <a:spLocks noChangeArrowheads="1"/>
            </p:cNvSpPr>
            <p:nvPr/>
          </p:nvSpPr>
          <p:spPr bwMode="auto">
            <a:xfrm>
              <a:off x="1098" y="183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4" name="Oval 922"/>
            <p:cNvSpPr>
              <a:spLocks noChangeArrowheads="1"/>
            </p:cNvSpPr>
            <p:nvPr/>
          </p:nvSpPr>
          <p:spPr bwMode="auto">
            <a:xfrm>
              <a:off x="1098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5" name="Oval 923"/>
            <p:cNvSpPr>
              <a:spLocks noChangeArrowheads="1"/>
            </p:cNvSpPr>
            <p:nvPr/>
          </p:nvSpPr>
          <p:spPr bwMode="auto">
            <a:xfrm>
              <a:off x="1532" y="3114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6" name="Oval 924"/>
            <p:cNvSpPr>
              <a:spLocks noChangeArrowheads="1"/>
            </p:cNvSpPr>
            <p:nvPr/>
          </p:nvSpPr>
          <p:spPr bwMode="auto">
            <a:xfrm>
              <a:off x="1617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7" name="Oval 925"/>
            <p:cNvSpPr>
              <a:spLocks noChangeArrowheads="1"/>
            </p:cNvSpPr>
            <p:nvPr/>
          </p:nvSpPr>
          <p:spPr bwMode="auto">
            <a:xfrm>
              <a:off x="2456" y="208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8" name="Oval 926"/>
            <p:cNvSpPr>
              <a:spLocks noChangeArrowheads="1"/>
            </p:cNvSpPr>
            <p:nvPr/>
          </p:nvSpPr>
          <p:spPr bwMode="auto">
            <a:xfrm>
              <a:off x="2187" y="3088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39" name="Oval 927"/>
            <p:cNvSpPr>
              <a:spLocks noChangeArrowheads="1"/>
            </p:cNvSpPr>
            <p:nvPr/>
          </p:nvSpPr>
          <p:spPr bwMode="auto">
            <a:xfrm>
              <a:off x="1493" y="3062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0" name="Oval 928"/>
            <p:cNvSpPr>
              <a:spLocks noChangeArrowheads="1"/>
            </p:cNvSpPr>
            <p:nvPr/>
          </p:nvSpPr>
          <p:spPr bwMode="auto">
            <a:xfrm>
              <a:off x="1768" y="3062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1" name="Oval 929"/>
            <p:cNvSpPr>
              <a:spLocks noChangeArrowheads="1"/>
            </p:cNvSpPr>
            <p:nvPr/>
          </p:nvSpPr>
          <p:spPr bwMode="auto">
            <a:xfrm>
              <a:off x="1098" y="2341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2" name="Oval 930"/>
            <p:cNvSpPr>
              <a:spLocks noChangeArrowheads="1"/>
            </p:cNvSpPr>
            <p:nvPr/>
          </p:nvSpPr>
          <p:spPr bwMode="auto">
            <a:xfrm>
              <a:off x="1558" y="3068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3" name="Oval 931"/>
            <p:cNvSpPr>
              <a:spLocks noChangeArrowheads="1"/>
            </p:cNvSpPr>
            <p:nvPr/>
          </p:nvSpPr>
          <p:spPr bwMode="auto">
            <a:xfrm>
              <a:off x="1480" y="309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4" name="Oval 932"/>
            <p:cNvSpPr>
              <a:spLocks noChangeArrowheads="1"/>
            </p:cNvSpPr>
            <p:nvPr/>
          </p:nvSpPr>
          <p:spPr bwMode="auto">
            <a:xfrm>
              <a:off x="1748" y="2839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5" name="Oval 933"/>
            <p:cNvSpPr>
              <a:spLocks noChangeArrowheads="1"/>
            </p:cNvSpPr>
            <p:nvPr/>
          </p:nvSpPr>
          <p:spPr bwMode="auto">
            <a:xfrm>
              <a:off x="1840" y="3153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6" name="Oval 934"/>
            <p:cNvSpPr>
              <a:spLocks noChangeArrowheads="1"/>
            </p:cNvSpPr>
            <p:nvPr/>
          </p:nvSpPr>
          <p:spPr bwMode="auto">
            <a:xfrm>
              <a:off x="109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7" name="Oval 935"/>
            <p:cNvSpPr>
              <a:spLocks noChangeArrowheads="1"/>
            </p:cNvSpPr>
            <p:nvPr/>
          </p:nvSpPr>
          <p:spPr bwMode="auto">
            <a:xfrm>
              <a:off x="1098" y="3088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8" name="Oval 936"/>
            <p:cNvSpPr>
              <a:spLocks noChangeArrowheads="1"/>
            </p:cNvSpPr>
            <p:nvPr/>
          </p:nvSpPr>
          <p:spPr bwMode="auto">
            <a:xfrm>
              <a:off x="1098" y="310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49" name="Oval 937"/>
            <p:cNvSpPr>
              <a:spLocks noChangeArrowheads="1"/>
            </p:cNvSpPr>
            <p:nvPr/>
          </p:nvSpPr>
          <p:spPr bwMode="auto">
            <a:xfrm>
              <a:off x="1552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0" name="Oval 938"/>
            <p:cNvSpPr>
              <a:spLocks noChangeArrowheads="1"/>
            </p:cNvSpPr>
            <p:nvPr/>
          </p:nvSpPr>
          <p:spPr bwMode="auto">
            <a:xfrm>
              <a:off x="1098" y="274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1" name="Oval 939"/>
            <p:cNvSpPr>
              <a:spLocks noChangeArrowheads="1"/>
            </p:cNvSpPr>
            <p:nvPr/>
          </p:nvSpPr>
          <p:spPr bwMode="auto">
            <a:xfrm>
              <a:off x="1984" y="294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2" name="Oval 940"/>
            <p:cNvSpPr>
              <a:spLocks noChangeArrowheads="1"/>
            </p:cNvSpPr>
            <p:nvPr/>
          </p:nvSpPr>
          <p:spPr bwMode="auto">
            <a:xfrm>
              <a:off x="1473" y="3153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3" name="Oval 941"/>
            <p:cNvSpPr>
              <a:spLocks noChangeArrowheads="1"/>
            </p:cNvSpPr>
            <p:nvPr/>
          </p:nvSpPr>
          <p:spPr bwMode="auto">
            <a:xfrm>
              <a:off x="1604" y="317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4" name="Oval 942"/>
            <p:cNvSpPr>
              <a:spLocks noChangeArrowheads="1"/>
            </p:cNvSpPr>
            <p:nvPr/>
          </p:nvSpPr>
          <p:spPr bwMode="auto">
            <a:xfrm>
              <a:off x="2829" y="275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5" name="Oval 943"/>
            <p:cNvSpPr>
              <a:spLocks noChangeArrowheads="1"/>
            </p:cNvSpPr>
            <p:nvPr/>
          </p:nvSpPr>
          <p:spPr bwMode="auto">
            <a:xfrm>
              <a:off x="1696" y="2806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6" name="Oval 944"/>
            <p:cNvSpPr>
              <a:spLocks noChangeArrowheads="1"/>
            </p:cNvSpPr>
            <p:nvPr/>
          </p:nvSpPr>
          <p:spPr bwMode="auto">
            <a:xfrm>
              <a:off x="1098" y="3134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7" name="Oval 945"/>
            <p:cNvSpPr>
              <a:spLocks noChangeArrowheads="1"/>
            </p:cNvSpPr>
            <p:nvPr/>
          </p:nvSpPr>
          <p:spPr bwMode="auto">
            <a:xfrm>
              <a:off x="1098" y="3206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8" name="Oval 946"/>
            <p:cNvSpPr>
              <a:spLocks noChangeArrowheads="1"/>
            </p:cNvSpPr>
            <p:nvPr/>
          </p:nvSpPr>
          <p:spPr bwMode="auto">
            <a:xfrm>
              <a:off x="1755" y="2826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59" name="Oval 947"/>
            <p:cNvSpPr>
              <a:spLocks noChangeArrowheads="1"/>
            </p:cNvSpPr>
            <p:nvPr/>
          </p:nvSpPr>
          <p:spPr bwMode="auto">
            <a:xfrm>
              <a:off x="1696" y="2839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0" name="Oval 948"/>
            <p:cNvSpPr>
              <a:spLocks noChangeArrowheads="1"/>
            </p:cNvSpPr>
            <p:nvPr/>
          </p:nvSpPr>
          <p:spPr bwMode="auto">
            <a:xfrm>
              <a:off x="1098" y="276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1" name="Oval 949"/>
            <p:cNvSpPr>
              <a:spLocks noChangeArrowheads="1"/>
            </p:cNvSpPr>
            <p:nvPr/>
          </p:nvSpPr>
          <p:spPr bwMode="auto">
            <a:xfrm>
              <a:off x="2076" y="3068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2" name="Oval 950"/>
            <p:cNvSpPr>
              <a:spLocks noChangeArrowheads="1"/>
            </p:cNvSpPr>
            <p:nvPr/>
          </p:nvSpPr>
          <p:spPr bwMode="auto">
            <a:xfrm>
              <a:off x="1098" y="3094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3" name="Oval 951"/>
            <p:cNvSpPr>
              <a:spLocks noChangeArrowheads="1"/>
            </p:cNvSpPr>
            <p:nvPr/>
          </p:nvSpPr>
          <p:spPr bwMode="auto">
            <a:xfrm>
              <a:off x="1493" y="316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4" name="Oval 952"/>
            <p:cNvSpPr>
              <a:spLocks noChangeArrowheads="1"/>
            </p:cNvSpPr>
            <p:nvPr/>
          </p:nvSpPr>
          <p:spPr bwMode="auto">
            <a:xfrm>
              <a:off x="1591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5" name="Oval 953"/>
            <p:cNvSpPr>
              <a:spLocks noChangeArrowheads="1"/>
            </p:cNvSpPr>
            <p:nvPr/>
          </p:nvSpPr>
          <p:spPr bwMode="auto">
            <a:xfrm>
              <a:off x="1820" y="3075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6" name="Oval 954"/>
            <p:cNvSpPr>
              <a:spLocks noChangeArrowheads="1"/>
            </p:cNvSpPr>
            <p:nvPr/>
          </p:nvSpPr>
          <p:spPr bwMode="auto">
            <a:xfrm>
              <a:off x="1532" y="3022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7" name="Oval 955"/>
            <p:cNvSpPr>
              <a:spLocks noChangeArrowheads="1"/>
            </p:cNvSpPr>
            <p:nvPr/>
          </p:nvSpPr>
          <p:spPr bwMode="auto">
            <a:xfrm>
              <a:off x="1098" y="293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8" name="Oval 956"/>
            <p:cNvSpPr>
              <a:spLocks noChangeArrowheads="1"/>
            </p:cNvSpPr>
            <p:nvPr/>
          </p:nvSpPr>
          <p:spPr bwMode="auto">
            <a:xfrm>
              <a:off x="1098" y="317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69" name="Oval 957"/>
            <p:cNvSpPr>
              <a:spLocks noChangeArrowheads="1"/>
            </p:cNvSpPr>
            <p:nvPr/>
          </p:nvSpPr>
          <p:spPr bwMode="auto">
            <a:xfrm>
              <a:off x="1676" y="264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0" name="Oval 958"/>
            <p:cNvSpPr>
              <a:spLocks noChangeArrowheads="1"/>
            </p:cNvSpPr>
            <p:nvPr/>
          </p:nvSpPr>
          <p:spPr bwMode="auto">
            <a:xfrm>
              <a:off x="1624" y="3199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1" name="Oval 959"/>
            <p:cNvSpPr>
              <a:spLocks noChangeArrowheads="1"/>
            </p:cNvSpPr>
            <p:nvPr/>
          </p:nvSpPr>
          <p:spPr bwMode="auto">
            <a:xfrm>
              <a:off x="2246" y="2499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2" name="Oval 960"/>
            <p:cNvSpPr>
              <a:spLocks noChangeArrowheads="1"/>
            </p:cNvSpPr>
            <p:nvPr/>
          </p:nvSpPr>
          <p:spPr bwMode="auto">
            <a:xfrm>
              <a:off x="1617" y="3153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3" name="Oval 961"/>
            <p:cNvSpPr>
              <a:spLocks noChangeArrowheads="1"/>
            </p:cNvSpPr>
            <p:nvPr/>
          </p:nvSpPr>
          <p:spPr bwMode="auto">
            <a:xfrm>
              <a:off x="1755" y="3173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4" name="Oval 962"/>
            <p:cNvSpPr>
              <a:spLocks noChangeArrowheads="1"/>
            </p:cNvSpPr>
            <p:nvPr/>
          </p:nvSpPr>
          <p:spPr bwMode="auto">
            <a:xfrm>
              <a:off x="1473" y="293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5" name="Oval 963"/>
            <p:cNvSpPr>
              <a:spLocks noChangeArrowheads="1"/>
            </p:cNvSpPr>
            <p:nvPr/>
          </p:nvSpPr>
          <p:spPr bwMode="auto">
            <a:xfrm>
              <a:off x="1486" y="3153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6" name="Oval 964"/>
            <p:cNvSpPr>
              <a:spLocks noChangeArrowheads="1"/>
            </p:cNvSpPr>
            <p:nvPr/>
          </p:nvSpPr>
          <p:spPr bwMode="auto">
            <a:xfrm>
              <a:off x="2744" y="2931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7" name="Oval 965"/>
            <p:cNvSpPr>
              <a:spLocks noChangeArrowheads="1"/>
            </p:cNvSpPr>
            <p:nvPr/>
          </p:nvSpPr>
          <p:spPr bwMode="auto">
            <a:xfrm>
              <a:off x="1532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8" name="Oval 966"/>
            <p:cNvSpPr>
              <a:spLocks noChangeArrowheads="1"/>
            </p:cNvSpPr>
            <p:nvPr/>
          </p:nvSpPr>
          <p:spPr bwMode="auto">
            <a:xfrm>
              <a:off x="2056" y="3199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79" name="Oval 967"/>
            <p:cNvSpPr>
              <a:spLocks noChangeArrowheads="1"/>
            </p:cNvSpPr>
            <p:nvPr/>
          </p:nvSpPr>
          <p:spPr bwMode="auto">
            <a:xfrm>
              <a:off x="1683" y="311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0" name="Oval 968"/>
            <p:cNvSpPr>
              <a:spLocks noChangeArrowheads="1"/>
            </p:cNvSpPr>
            <p:nvPr/>
          </p:nvSpPr>
          <p:spPr bwMode="auto">
            <a:xfrm>
              <a:off x="1493" y="3016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1" name="Oval 969"/>
            <p:cNvSpPr>
              <a:spLocks noChangeArrowheads="1"/>
            </p:cNvSpPr>
            <p:nvPr/>
          </p:nvSpPr>
          <p:spPr bwMode="auto">
            <a:xfrm>
              <a:off x="1473" y="3088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2" name="Oval 970"/>
            <p:cNvSpPr>
              <a:spLocks noChangeArrowheads="1"/>
            </p:cNvSpPr>
            <p:nvPr/>
          </p:nvSpPr>
          <p:spPr bwMode="auto">
            <a:xfrm>
              <a:off x="1716" y="314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3" name="Oval 971"/>
            <p:cNvSpPr>
              <a:spLocks noChangeArrowheads="1"/>
            </p:cNvSpPr>
            <p:nvPr/>
          </p:nvSpPr>
          <p:spPr bwMode="auto">
            <a:xfrm>
              <a:off x="109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4" name="Oval 972"/>
            <p:cNvSpPr>
              <a:spLocks noChangeArrowheads="1"/>
            </p:cNvSpPr>
            <p:nvPr/>
          </p:nvSpPr>
          <p:spPr bwMode="auto">
            <a:xfrm>
              <a:off x="1098" y="316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5" name="Oval 973"/>
            <p:cNvSpPr>
              <a:spLocks noChangeArrowheads="1"/>
            </p:cNvSpPr>
            <p:nvPr/>
          </p:nvSpPr>
          <p:spPr bwMode="auto">
            <a:xfrm>
              <a:off x="1499" y="3153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6" name="Oval 974"/>
            <p:cNvSpPr>
              <a:spLocks noChangeArrowheads="1"/>
            </p:cNvSpPr>
            <p:nvPr/>
          </p:nvSpPr>
          <p:spPr bwMode="auto">
            <a:xfrm>
              <a:off x="1558" y="2865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7" name="Oval 975"/>
            <p:cNvSpPr>
              <a:spLocks noChangeArrowheads="1"/>
            </p:cNvSpPr>
            <p:nvPr/>
          </p:nvSpPr>
          <p:spPr bwMode="auto">
            <a:xfrm>
              <a:off x="1513" y="316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8" name="Oval 976"/>
            <p:cNvSpPr>
              <a:spLocks noChangeArrowheads="1"/>
            </p:cNvSpPr>
            <p:nvPr/>
          </p:nvSpPr>
          <p:spPr bwMode="auto">
            <a:xfrm>
              <a:off x="1571" y="318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89" name="Oval 977"/>
            <p:cNvSpPr>
              <a:spLocks noChangeArrowheads="1"/>
            </p:cNvSpPr>
            <p:nvPr/>
          </p:nvSpPr>
          <p:spPr bwMode="auto">
            <a:xfrm>
              <a:off x="1742" y="314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0" name="Oval 978"/>
            <p:cNvSpPr>
              <a:spLocks noChangeArrowheads="1"/>
            </p:cNvSpPr>
            <p:nvPr/>
          </p:nvSpPr>
          <p:spPr bwMode="auto">
            <a:xfrm>
              <a:off x="1794" y="310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1" name="Oval 979"/>
            <p:cNvSpPr>
              <a:spLocks noChangeArrowheads="1"/>
            </p:cNvSpPr>
            <p:nvPr/>
          </p:nvSpPr>
          <p:spPr bwMode="auto">
            <a:xfrm>
              <a:off x="1617" y="312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2" name="Oval 980"/>
            <p:cNvSpPr>
              <a:spLocks noChangeArrowheads="1"/>
            </p:cNvSpPr>
            <p:nvPr/>
          </p:nvSpPr>
          <p:spPr bwMode="auto">
            <a:xfrm>
              <a:off x="1585" y="2309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3" name="Oval 981"/>
            <p:cNvSpPr>
              <a:spLocks noChangeArrowheads="1"/>
            </p:cNvSpPr>
            <p:nvPr/>
          </p:nvSpPr>
          <p:spPr bwMode="auto">
            <a:xfrm>
              <a:off x="1630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4" name="Oval 982"/>
            <p:cNvSpPr>
              <a:spLocks noChangeArrowheads="1"/>
            </p:cNvSpPr>
            <p:nvPr/>
          </p:nvSpPr>
          <p:spPr bwMode="auto">
            <a:xfrm>
              <a:off x="109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5" name="Oval 983"/>
            <p:cNvSpPr>
              <a:spLocks noChangeArrowheads="1"/>
            </p:cNvSpPr>
            <p:nvPr/>
          </p:nvSpPr>
          <p:spPr bwMode="auto">
            <a:xfrm>
              <a:off x="1098" y="2950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6" name="Oval 984"/>
            <p:cNvSpPr>
              <a:spLocks noChangeArrowheads="1"/>
            </p:cNvSpPr>
            <p:nvPr/>
          </p:nvSpPr>
          <p:spPr bwMode="auto">
            <a:xfrm>
              <a:off x="1480" y="316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7" name="Oval 985"/>
            <p:cNvSpPr>
              <a:spLocks noChangeArrowheads="1"/>
            </p:cNvSpPr>
            <p:nvPr/>
          </p:nvSpPr>
          <p:spPr bwMode="auto">
            <a:xfrm>
              <a:off x="1879" y="2086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8" name="Oval 986"/>
            <p:cNvSpPr>
              <a:spLocks noChangeArrowheads="1"/>
            </p:cNvSpPr>
            <p:nvPr/>
          </p:nvSpPr>
          <p:spPr bwMode="auto">
            <a:xfrm>
              <a:off x="1657" y="3042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99" name="Oval 987"/>
            <p:cNvSpPr>
              <a:spLocks noChangeArrowheads="1"/>
            </p:cNvSpPr>
            <p:nvPr/>
          </p:nvSpPr>
          <p:spPr bwMode="auto">
            <a:xfrm>
              <a:off x="1519" y="3153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0" name="Oval 988"/>
            <p:cNvSpPr>
              <a:spLocks noChangeArrowheads="1"/>
            </p:cNvSpPr>
            <p:nvPr/>
          </p:nvSpPr>
          <p:spPr bwMode="auto">
            <a:xfrm>
              <a:off x="1755" y="3186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1" name="Oval 989"/>
            <p:cNvSpPr>
              <a:spLocks noChangeArrowheads="1"/>
            </p:cNvSpPr>
            <p:nvPr/>
          </p:nvSpPr>
          <p:spPr bwMode="auto">
            <a:xfrm>
              <a:off x="1689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2" name="Oval 990"/>
            <p:cNvSpPr>
              <a:spLocks noChangeArrowheads="1"/>
            </p:cNvSpPr>
            <p:nvPr/>
          </p:nvSpPr>
          <p:spPr bwMode="auto">
            <a:xfrm>
              <a:off x="1519" y="3186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3" name="Oval 991"/>
            <p:cNvSpPr>
              <a:spLocks noChangeArrowheads="1"/>
            </p:cNvSpPr>
            <p:nvPr/>
          </p:nvSpPr>
          <p:spPr bwMode="auto">
            <a:xfrm>
              <a:off x="1670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4" name="Oval 992"/>
            <p:cNvSpPr>
              <a:spLocks noChangeArrowheads="1"/>
            </p:cNvSpPr>
            <p:nvPr/>
          </p:nvSpPr>
          <p:spPr bwMode="auto">
            <a:xfrm>
              <a:off x="1598" y="3127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5" name="Oval 993"/>
            <p:cNvSpPr>
              <a:spLocks noChangeArrowheads="1"/>
            </p:cNvSpPr>
            <p:nvPr/>
          </p:nvSpPr>
          <p:spPr bwMode="auto">
            <a:xfrm>
              <a:off x="1558" y="2918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6" name="Oval 994"/>
            <p:cNvSpPr>
              <a:spLocks noChangeArrowheads="1"/>
            </p:cNvSpPr>
            <p:nvPr/>
          </p:nvSpPr>
          <p:spPr bwMode="auto">
            <a:xfrm>
              <a:off x="1591" y="2950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7" name="Oval 995"/>
            <p:cNvSpPr>
              <a:spLocks noChangeArrowheads="1"/>
            </p:cNvSpPr>
            <p:nvPr/>
          </p:nvSpPr>
          <p:spPr bwMode="auto">
            <a:xfrm>
              <a:off x="109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8" name="Oval 996"/>
            <p:cNvSpPr>
              <a:spLocks noChangeArrowheads="1"/>
            </p:cNvSpPr>
            <p:nvPr/>
          </p:nvSpPr>
          <p:spPr bwMode="auto">
            <a:xfrm>
              <a:off x="1630" y="312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09" name="Oval 997"/>
            <p:cNvSpPr>
              <a:spLocks noChangeArrowheads="1"/>
            </p:cNvSpPr>
            <p:nvPr/>
          </p:nvSpPr>
          <p:spPr bwMode="auto">
            <a:xfrm>
              <a:off x="2213" y="9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10" name="Oval 998"/>
            <p:cNvSpPr>
              <a:spLocks noChangeArrowheads="1"/>
            </p:cNvSpPr>
            <p:nvPr/>
          </p:nvSpPr>
          <p:spPr bwMode="auto">
            <a:xfrm>
              <a:off x="2960" y="2846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11" name="Oval 999"/>
            <p:cNvSpPr>
              <a:spLocks noChangeArrowheads="1"/>
            </p:cNvSpPr>
            <p:nvPr/>
          </p:nvSpPr>
          <p:spPr bwMode="auto">
            <a:xfrm>
              <a:off x="1578" y="3121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12" name="Oval 1000"/>
            <p:cNvSpPr>
              <a:spLocks noChangeArrowheads="1"/>
            </p:cNvSpPr>
            <p:nvPr/>
          </p:nvSpPr>
          <p:spPr bwMode="auto">
            <a:xfrm>
              <a:off x="1552" y="3199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13" name="Oval 1001"/>
            <p:cNvSpPr>
              <a:spLocks noChangeArrowheads="1"/>
            </p:cNvSpPr>
            <p:nvPr/>
          </p:nvSpPr>
          <p:spPr bwMode="auto">
            <a:xfrm>
              <a:off x="2449" y="3088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14" name="Oval 1002"/>
            <p:cNvSpPr>
              <a:spLocks noChangeArrowheads="1"/>
            </p:cNvSpPr>
            <p:nvPr/>
          </p:nvSpPr>
          <p:spPr bwMode="auto">
            <a:xfrm>
              <a:off x="1526" y="309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16" name="Oval 1004"/>
            <p:cNvSpPr>
              <a:spLocks noChangeArrowheads="1"/>
            </p:cNvSpPr>
            <p:nvPr/>
          </p:nvSpPr>
          <p:spPr bwMode="auto">
            <a:xfrm>
              <a:off x="2311" y="312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17" name="Oval 1005"/>
            <p:cNvSpPr>
              <a:spLocks noChangeArrowheads="1"/>
            </p:cNvSpPr>
            <p:nvPr/>
          </p:nvSpPr>
          <p:spPr bwMode="auto">
            <a:xfrm>
              <a:off x="1098" y="3042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18" name="Oval 1006"/>
            <p:cNvSpPr>
              <a:spLocks noChangeArrowheads="1"/>
            </p:cNvSpPr>
            <p:nvPr/>
          </p:nvSpPr>
          <p:spPr bwMode="auto">
            <a:xfrm>
              <a:off x="1683" y="3173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19" name="Oval 1007"/>
            <p:cNvSpPr>
              <a:spLocks noChangeArrowheads="1"/>
            </p:cNvSpPr>
            <p:nvPr/>
          </p:nvSpPr>
          <p:spPr bwMode="auto">
            <a:xfrm>
              <a:off x="1637" y="314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0" name="Oval 1008"/>
            <p:cNvSpPr>
              <a:spLocks noChangeArrowheads="1"/>
            </p:cNvSpPr>
            <p:nvPr/>
          </p:nvSpPr>
          <p:spPr bwMode="auto">
            <a:xfrm>
              <a:off x="1486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1" name="Oval 1009"/>
            <p:cNvSpPr>
              <a:spLocks noChangeArrowheads="1"/>
            </p:cNvSpPr>
            <p:nvPr/>
          </p:nvSpPr>
          <p:spPr bwMode="auto">
            <a:xfrm>
              <a:off x="1571" y="3068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2" name="Oval 1010"/>
            <p:cNvSpPr>
              <a:spLocks noChangeArrowheads="1"/>
            </p:cNvSpPr>
            <p:nvPr/>
          </p:nvSpPr>
          <p:spPr bwMode="auto">
            <a:xfrm>
              <a:off x="1558" y="3206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3" name="Oval 1011"/>
            <p:cNvSpPr>
              <a:spLocks noChangeArrowheads="1"/>
            </p:cNvSpPr>
            <p:nvPr/>
          </p:nvSpPr>
          <p:spPr bwMode="auto">
            <a:xfrm>
              <a:off x="1098" y="280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4" name="Oval 1012"/>
            <p:cNvSpPr>
              <a:spLocks noChangeArrowheads="1"/>
            </p:cNvSpPr>
            <p:nvPr/>
          </p:nvSpPr>
          <p:spPr bwMode="auto">
            <a:xfrm>
              <a:off x="1098" y="3075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5" name="Oval 1013"/>
            <p:cNvSpPr>
              <a:spLocks noChangeArrowheads="1"/>
            </p:cNvSpPr>
            <p:nvPr/>
          </p:nvSpPr>
          <p:spPr bwMode="auto">
            <a:xfrm>
              <a:off x="1098" y="3153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6" name="Oval 1014"/>
            <p:cNvSpPr>
              <a:spLocks noChangeArrowheads="1"/>
            </p:cNvSpPr>
            <p:nvPr/>
          </p:nvSpPr>
          <p:spPr bwMode="auto">
            <a:xfrm>
              <a:off x="1098" y="312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7" name="Oval 1015"/>
            <p:cNvSpPr>
              <a:spLocks noChangeArrowheads="1"/>
            </p:cNvSpPr>
            <p:nvPr/>
          </p:nvSpPr>
          <p:spPr bwMode="auto">
            <a:xfrm>
              <a:off x="1098" y="281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8" name="Oval 1016"/>
            <p:cNvSpPr>
              <a:spLocks noChangeArrowheads="1"/>
            </p:cNvSpPr>
            <p:nvPr/>
          </p:nvSpPr>
          <p:spPr bwMode="auto">
            <a:xfrm>
              <a:off x="1820" y="2924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29" name="Oval 1017"/>
            <p:cNvSpPr>
              <a:spLocks noChangeArrowheads="1"/>
            </p:cNvSpPr>
            <p:nvPr/>
          </p:nvSpPr>
          <p:spPr bwMode="auto">
            <a:xfrm>
              <a:off x="1454" y="314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0" name="Oval 1018"/>
            <p:cNvSpPr>
              <a:spLocks noChangeArrowheads="1"/>
            </p:cNvSpPr>
            <p:nvPr/>
          </p:nvSpPr>
          <p:spPr bwMode="auto">
            <a:xfrm>
              <a:off x="1532" y="3140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1" name="Oval 1019"/>
            <p:cNvSpPr>
              <a:spLocks noChangeArrowheads="1"/>
            </p:cNvSpPr>
            <p:nvPr/>
          </p:nvSpPr>
          <p:spPr bwMode="auto">
            <a:xfrm>
              <a:off x="1098" y="3022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2" name="Oval 1020"/>
            <p:cNvSpPr>
              <a:spLocks noChangeArrowheads="1"/>
            </p:cNvSpPr>
            <p:nvPr/>
          </p:nvSpPr>
          <p:spPr bwMode="auto">
            <a:xfrm>
              <a:off x="1637" y="3108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3" name="Oval 1021"/>
            <p:cNvSpPr>
              <a:spLocks noChangeArrowheads="1"/>
            </p:cNvSpPr>
            <p:nvPr/>
          </p:nvSpPr>
          <p:spPr bwMode="auto">
            <a:xfrm>
              <a:off x="1098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4" name="Oval 1022"/>
            <p:cNvSpPr>
              <a:spLocks noChangeArrowheads="1"/>
            </p:cNvSpPr>
            <p:nvPr/>
          </p:nvSpPr>
          <p:spPr bwMode="auto">
            <a:xfrm>
              <a:off x="1578" y="3173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5" name="Oval 1023"/>
            <p:cNvSpPr>
              <a:spLocks noChangeArrowheads="1"/>
            </p:cNvSpPr>
            <p:nvPr/>
          </p:nvSpPr>
          <p:spPr bwMode="auto">
            <a:xfrm>
              <a:off x="1578" y="2636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6" name="Oval 1024"/>
            <p:cNvSpPr>
              <a:spLocks noChangeArrowheads="1"/>
            </p:cNvSpPr>
            <p:nvPr/>
          </p:nvSpPr>
          <p:spPr bwMode="auto">
            <a:xfrm>
              <a:off x="1519" y="311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7" name="Oval 1025"/>
            <p:cNvSpPr>
              <a:spLocks noChangeArrowheads="1"/>
            </p:cNvSpPr>
            <p:nvPr/>
          </p:nvSpPr>
          <p:spPr bwMode="auto">
            <a:xfrm>
              <a:off x="109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8" name="Oval 1026"/>
            <p:cNvSpPr>
              <a:spLocks noChangeArrowheads="1"/>
            </p:cNvSpPr>
            <p:nvPr/>
          </p:nvSpPr>
          <p:spPr bwMode="auto">
            <a:xfrm>
              <a:off x="1552" y="2918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39" name="Oval 1027"/>
            <p:cNvSpPr>
              <a:spLocks noChangeArrowheads="1"/>
            </p:cNvSpPr>
            <p:nvPr/>
          </p:nvSpPr>
          <p:spPr bwMode="auto">
            <a:xfrm>
              <a:off x="1794" y="3088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0" name="Oval 1028"/>
            <p:cNvSpPr>
              <a:spLocks noChangeArrowheads="1"/>
            </p:cNvSpPr>
            <p:nvPr/>
          </p:nvSpPr>
          <p:spPr bwMode="auto">
            <a:xfrm>
              <a:off x="1670" y="316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1" name="Oval 1029"/>
            <p:cNvSpPr>
              <a:spLocks noChangeArrowheads="1"/>
            </p:cNvSpPr>
            <p:nvPr/>
          </p:nvSpPr>
          <p:spPr bwMode="auto">
            <a:xfrm>
              <a:off x="1663" y="255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2" name="Oval 1030"/>
            <p:cNvSpPr>
              <a:spLocks noChangeArrowheads="1"/>
            </p:cNvSpPr>
            <p:nvPr/>
          </p:nvSpPr>
          <p:spPr bwMode="auto">
            <a:xfrm>
              <a:off x="1735" y="2413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3" name="Oval 1031"/>
            <p:cNvSpPr>
              <a:spLocks noChangeArrowheads="1"/>
            </p:cNvSpPr>
            <p:nvPr/>
          </p:nvSpPr>
          <p:spPr bwMode="auto">
            <a:xfrm>
              <a:off x="1493" y="318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4" name="Oval 1032"/>
            <p:cNvSpPr>
              <a:spLocks noChangeArrowheads="1"/>
            </p:cNvSpPr>
            <p:nvPr/>
          </p:nvSpPr>
          <p:spPr bwMode="auto">
            <a:xfrm>
              <a:off x="1098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5" name="Oval 1033"/>
            <p:cNvSpPr>
              <a:spLocks noChangeArrowheads="1"/>
            </p:cNvSpPr>
            <p:nvPr/>
          </p:nvSpPr>
          <p:spPr bwMode="auto">
            <a:xfrm>
              <a:off x="1519" y="316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6" name="Oval 1034"/>
            <p:cNvSpPr>
              <a:spLocks noChangeArrowheads="1"/>
            </p:cNvSpPr>
            <p:nvPr/>
          </p:nvSpPr>
          <p:spPr bwMode="auto">
            <a:xfrm>
              <a:off x="1552" y="3153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7" name="Oval 1035"/>
            <p:cNvSpPr>
              <a:spLocks noChangeArrowheads="1"/>
            </p:cNvSpPr>
            <p:nvPr/>
          </p:nvSpPr>
          <p:spPr bwMode="auto">
            <a:xfrm>
              <a:off x="2960" y="1562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8" name="Oval 1036"/>
            <p:cNvSpPr>
              <a:spLocks noChangeArrowheads="1"/>
            </p:cNvSpPr>
            <p:nvPr/>
          </p:nvSpPr>
          <p:spPr bwMode="auto">
            <a:xfrm>
              <a:off x="1971" y="297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49" name="Oval 1037"/>
            <p:cNvSpPr>
              <a:spLocks noChangeArrowheads="1"/>
            </p:cNvSpPr>
            <p:nvPr/>
          </p:nvSpPr>
          <p:spPr bwMode="auto">
            <a:xfrm>
              <a:off x="1591" y="310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0" name="Oval 1038"/>
            <p:cNvSpPr>
              <a:spLocks noChangeArrowheads="1"/>
            </p:cNvSpPr>
            <p:nvPr/>
          </p:nvSpPr>
          <p:spPr bwMode="auto">
            <a:xfrm>
              <a:off x="1552" y="3140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1" name="Oval 1039"/>
            <p:cNvSpPr>
              <a:spLocks noChangeArrowheads="1"/>
            </p:cNvSpPr>
            <p:nvPr/>
          </p:nvSpPr>
          <p:spPr bwMode="auto">
            <a:xfrm>
              <a:off x="1807" y="316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2" name="Oval 1040"/>
            <p:cNvSpPr>
              <a:spLocks noChangeArrowheads="1"/>
            </p:cNvSpPr>
            <p:nvPr/>
          </p:nvSpPr>
          <p:spPr bwMode="auto">
            <a:xfrm>
              <a:off x="2076" y="3193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3" name="Oval 1041"/>
            <p:cNvSpPr>
              <a:spLocks noChangeArrowheads="1"/>
            </p:cNvSpPr>
            <p:nvPr/>
          </p:nvSpPr>
          <p:spPr bwMode="auto">
            <a:xfrm>
              <a:off x="1624" y="3186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4" name="Oval 1042"/>
            <p:cNvSpPr>
              <a:spLocks noChangeArrowheads="1"/>
            </p:cNvSpPr>
            <p:nvPr/>
          </p:nvSpPr>
          <p:spPr bwMode="auto">
            <a:xfrm>
              <a:off x="1486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5" name="Oval 1043"/>
            <p:cNvSpPr>
              <a:spLocks noChangeArrowheads="1"/>
            </p:cNvSpPr>
            <p:nvPr/>
          </p:nvSpPr>
          <p:spPr bwMode="auto">
            <a:xfrm>
              <a:off x="1098" y="316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6" name="Oval 1044"/>
            <p:cNvSpPr>
              <a:spLocks noChangeArrowheads="1"/>
            </p:cNvSpPr>
            <p:nvPr/>
          </p:nvSpPr>
          <p:spPr bwMode="auto">
            <a:xfrm>
              <a:off x="1098" y="2675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7" name="Oval 1045"/>
            <p:cNvSpPr>
              <a:spLocks noChangeArrowheads="1"/>
            </p:cNvSpPr>
            <p:nvPr/>
          </p:nvSpPr>
          <p:spPr bwMode="auto">
            <a:xfrm>
              <a:off x="1840" y="2715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8" name="Oval 1046"/>
            <p:cNvSpPr>
              <a:spLocks noChangeArrowheads="1"/>
            </p:cNvSpPr>
            <p:nvPr/>
          </p:nvSpPr>
          <p:spPr bwMode="auto">
            <a:xfrm>
              <a:off x="1585" y="2885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59" name="Oval 1047"/>
            <p:cNvSpPr>
              <a:spLocks noChangeArrowheads="1"/>
            </p:cNvSpPr>
            <p:nvPr/>
          </p:nvSpPr>
          <p:spPr bwMode="auto">
            <a:xfrm>
              <a:off x="1591" y="3094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0" name="Oval 1048"/>
            <p:cNvSpPr>
              <a:spLocks noChangeArrowheads="1"/>
            </p:cNvSpPr>
            <p:nvPr/>
          </p:nvSpPr>
          <p:spPr bwMode="auto">
            <a:xfrm>
              <a:off x="1493" y="3153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1" name="Oval 1049"/>
            <p:cNvSpPr>
              <a:spLocks noChangeArrowheads="1"/>
            </p:cNvSpPr>
            <p:nvPr/>
          </p:nvSpPr>
          <p:spPr bwMode="auto">
            <a:xfrm>
              <a:off x="1098" y="3153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2" name="Oval 1050"/>
            <p:cNvSpPr>
              <a:spLocks noChangeArrowheads="1"/>
            </p:cNvSpPr>
            <p:nvPr/>
          </p:nvSpPr>
          <p:spPr bwMode="auto">
            <a:xfrm>
              <a:off x="1755" y="3121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3" name="Oval 1051"/>
            <p:cNvSpPr>
              <a:spLocks noChangeArrowheads="1"/>
            </p:cNvSpPr>
            <p:nvPr/>
          </p:nvSpPr>
          <p:spPr bwMode="auto">
            <a:xfrm>
              <a:off x="1735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4" name="Oval 1052"/>
            <p:cNvSpPr>
              <a:spLocks noChangeArrowheads="1"/>
            </p:cNvSpPr>
            <p:nvPr/>
          </p:nvSpPr>
          <p:spPr bwMode="auto">
            <a:xfrm>
              <a:off x="1098" y="3055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5" name="Oval 1053"/>
            <p:cNvSpPr>
              <a:spLocks noChangeArrowheads="1"/>
            </p:cNvSpPr>
            <p:nvPr/>
          </p:nvSpPr>
          <p:spPr bwMode="auto">
            <a:xfrm>
              <a:off x="1585" y="3199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6" name="Oval 1054"/>
            <p:cNvSpPr>
              <a:spLocks noChangeArrowheads="1"/>
            </p:cNvSpPr>
            <p:nvPr/>
          </p:nvSpPr>
          <p:spPr bwMode="auto">
            <a:xfrm>
              <a:off x="1098" y="314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7" name="Oval 1055"/>
            <p:cNvSpPr>
              <a:spLocks noChangeArrowheads="1"/>
            </p:cNvSpPr>
            <p:nvPr/>
          </p:nvSpPr>
          <p:spPr bwMode="auto">
            <a:xfrm>
              <a:off x="1098" y="312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8" name="Oval 1056"/>
            <p:cNvSpPr>
              <a:spLocks noChangeArrowheads="1"/>
            </p:cNvSpPr>
            <p:nvPr/>
          </p:nvSpPr>
          <p:spPr bwMode="auto">
            <a:xfrm>
              <a:off x="1899" y="3081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69" name="Oval 1057"/>
            <p:cNvSpPr>
              <a:spLocks noChangeArrowheads="1"/>
            </p:cNvSpPr>
            <p:nvPr/>
          </p:nvSpPr>
          <p:spPr bwMode="auto">
            <a:xfrm>
              <a:off x="1098" y="312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0" name="Oval 1058"/>
            <p:cNvSpPr>
              <a:spLocks noChangeArrowheads="1"/>
            </p:cNvSpPr>
            <p:nvPr/>
          </p:nvSpPr>
          <p:spPr bwMode="auto">
            <a:xfrm>
              <a:off x="1098" y="300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1" name="Oval 1059"/>
            <p:cNvSpPr>
              <a:spLocks noChangeArrowheads="1"/>
            </p:cNvSpPr>
            <p:nvPr/>
          </p:nvSpPr>
          <p:spPr bwMode="auto">
            <a:xfrm>
              <a:off x="1552" y="3140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2" name="Oval 1060"/>
            <p:cNvSpPr>
              <a:spLocks noChangeArrowheads="1"/>
            </p:cNvSpPr>
            <p:nvPr/>
          </p:nvSpPr>
          <p:spPr bwMode="auto">
            <a:xfrm>
              <a:off x="1565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3" name="Oval 1061"/>
            <p:cNvSpPr>
              <a:spLocks noChangeArrowheads="1"/>
            </p:cNvSpPr>
            <p:nvPr/>
          </p:nvSpPr>
          <p:spPr bwMode="auto">
            <a:xfrm>
              <a:off x="1571" y="3134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4" name="Oval 1062"/>
            <p:cNvSpPr>
              <a:spLocks noChangeArrowheads="1"/>
            </p:cNvSpPr>
            <p:nvPr/>
          </p:nvSpPr>
          <p:spPr bwMode="auto">
            <a:xfrm>
              <a:off x="1098" y="317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5" name="Oval 1063"/>
            <p:cNvSpPr>
              <a:spLocks noChangeArrowheads="1"/>
            </p:cNvSpPr>
            <p:nvPr/>
          </p:nvSpPr>
          <p:spPr bwMode="auto">
            <a:xfrm>
              <a:off x="1578" y="277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6" name="Oval 1064"/>
            <p:cNvSpPr>
              <a:spLocks noChangeArrowheads="1"/>
            </p:cNvSpPr>
            <p:nvPr/>
          </p:nvSpPr>
          <p:spPr bwMode="auto">
            <a:xfrm>
              <a:off x="1611" y="316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7" name="Oval 1065"/>
            <p:cNvSpPr>
              <a:spLocks noChangeArrowheads="1"/>
            </p:cNvSpPr>
            <p:nvPr/>
          </p:nvSpPr>
          <p:spPr bwMode="auto">
            <a:xfrm>
              <a:off x="1486" y="2872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8" name="Oval 1066"/>
            <p:cNvSpPr>
              <a:spLocks noChangeArrowheads="1"/>
            </p:cNvSpPr>
            <p:nvPr/>
          </p:nvSpPr>
          <p:spPr bwMode="auto">
            <a:xfrm>
              <a:off x="1098" y="3134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79" name="Oval 1067"/>
            <p:cNvSpPr>
              <a:spLocks noChangeArrowheads="1"/>
            </p:cNvSpPr>
            <p:nvPr/>
          </p:nvSpPr>
          <p:spPr bwMode="auto">
            <a:xfrm>
              <a:off x="1098" y="318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0" name="Oval 1068"/>
            <p:cNvSpPr>
              <a:spLocks noChangeArrowheads="1"/>
            </p:cNvSpPr>
            <p:nvPr/>
          </p:nvSpPr>
          <p:spPr bwMode="auto">
            <a:xfrm>
              <a:off x="1637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1" name="Oval 1069"/>
            <p:cNvSpPr>
              <a:spLocks noChangeArrowheads="1"/>
            </p:cNvSpPr>
            <p:nvPr/>
          </p:nvSpPr>
          <p:spPr bwMode="auto">
            <a:xfrm>
              <a:off x="1545" y="281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2" name="Oval 1070"/>
            <p:cNvSpPr>
              <a:spLocks noChangeArrowheads="1"/>
            </p:cNvSpPr>
            <p:nvPr/>
          </p:nvSpPr>
          <p:spPr bwMode="auto">
            <a:xfrm>
              <a:off x="1689" y="318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3" name="Oval 1071"/>
            <p:cNvSpPr>
              <a:spLocks noChangeArrowheads="1"/>
            </p:cNvSpPr>
            <p:nvPr/>
          </p:nvSpPr>
          <p:spPr bwMode="auto">
            <a:xfrm>
              <a:off x="1709" y="3108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4" name="Oval 1072"/>
            <p:cNvSpPr>
              <a:spLocks noChangeArrowheads="1"/>
            </p:cNvSpPr>
            <p:nvPr/>
          </p:nvSpPr>
          <p:spPr bwMode="auto">
            <a:xfrm>
              <a:off x="1098" y="299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5" name="Oval 1073"/>
            <p:cNvSpPr>
              <a:spLocks noChangeArrowheads="1"/>
            </p:cNvSpPr>
            <p:nvPr/>
          </p:nvSpPr>
          <p:spPr bwMode="auto">
            <a:xfrm>
              <a:off x="1781" y="3009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6" name="Oval 1074"/>
            <p:cNvSpPr>
              <a:spLocks noChangeArrowheads="1"/>
            </p:cNvSpPr>
            <p:nvPr/>
          </p:nvSpPr>
          <p:spPr bwMode="auto">
            <a:xfrm>
              <a:off x="2652" y="1791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7" name="Oval 1075"/>
            <p:cNvSpPr>
              <a:spLocks noChangeArrowheads="1"/>
            </p:cNvSpPr>
            <p:nvPr/>
          </p:nvSpPr>
          <p:spPr bwMode="auto">
            <a:xfrm>
              <a:off x="1670" y="3088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8" name="Oval 1076"/>
            <p:cNvSpPr>
              <a:spLocks noChangeArrowheads="1"/>
            </p:cNvSpPr>
            <p:nvPr/>
          </p:nvSpPr>
          <p:spPr bwMode="auto">
            <a:xfrm>
              <a:off x="1565" y="3055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89" name="Oval 1077"/>
            <p:cNvSpPr>
              <a:spLocks noChangeArrowheads="1"/>
            </p:cNvSpPr>
            <p:nvPr/>
          </p:nvSpPr>
          <p:spPr bwMode="auto">
            <a:xfrm>
              <a:off x="1480" y="309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0" name="Oval 1078"/>
            <p:cNvSpPr>
              <a:spLocks noChangeArrowheads="1"/>
            </p:cNvSpPr>
            <p:nvPr/>
          </p:nvSpPr>
          <p:spPr bwMode="auto">
            <a:xfrm>
              <a:off x="1098" y="3062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1" name="Oval 1079"/>
            <p:cNvSpPr>
              <a:spLocks noChangeArrowheads="1"/>
            </p:cNvSpPr>
            <p:nvPr/>
          </p:nvSpPr>
          <p:spPr bwMode="auto">
            <a:xfrm>
              <a:off x="1807" y="318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2" name="Oval 1080"/>
            <p:cNvSpPr>
              <a:spLocks noChangeArrowheads="1"/>
            </p:cNvSpPr>
            <p:nvPr/>
          </p:nvSpPr>
          <p:spPr bwMode="auto">
            <a:xfrm>
              <a:off x="1604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3" name="Oval 1081"/>
            <p:cNvSpPr>
              <a:spLocks noChangeArrowheads="1"/>
            </p:cNvSpPr>
            <p:nvPr/>
          </p:nvSpPr>
          <p:spPr bwMode="auto">
            <a:xfrm>
              <a:off x="3268" y="3081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4" name="Oval 1082"/>
            <p:cNvSpPr>
              <a:spLocks noChangeArrowheads="1"/>
            </p:cNvSpPr>
            <p:nvPr/>
          </p:nvSpPr>
          <p:spPr bwMode="auto">
            <a:xfrm>
              <a:off x="1591" y="316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5" name="Oval 1083"/>
            <p:cNvSpPr>
              <a:spLocks noChangeArrowheads="1"/>
            </p:cNvSpPr>
            <p:nvPr/>
          </p:nvSpPr>
          <p:spPr bwMode="auto">
            <a:xfrm>
              <a:off x="1098" y="2859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6" name="Oval 1084"/>
            <p:cNvSpPr>
              <a:spLocks noChangeArrowheads="1"/>
            </p:cNvSpPr>
            <p:nvPr/>
          </p:nvSpPr>
          <p:spPr bwMode="auto">
            <a:xfrm>
              <a:off x="1552" y="311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7" name="Oval 1085"/>
            <p:cNvSpPr>
              <a:spLocks noChangeArrowheads="1"/>
            </p:cNvSpPr>
            <p:nvPr/>
          </p:nvSpPr>
          <p:spPr bwMode="auto">
            <a:xfrm>
              <a:off x="1729" y="311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8" name="Oval 1086"/>
            <p:cNvSpPr>
              <a:spLocks noChangeArrowheads="1"/>
            </p:cNvSpPr>
            <p:nvPr/>
          </p:nvSpPr>
          <p:spPr bwMode="auto">
            <a:xfrm>
              <a:off x="1098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99" name="Oval 1087"/>
            <p:cNvSpPr>
              <a:spLocks noChangeArrowheads="1"/>
            </p:cNvSpPr>
            <p:nvPr/>
          </p:nvSpPr>
          <p:spPr bwMode="auto">
            <a:xfrm>
              <a:off x="1098" y="3094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0" name="Oval 1088"/>
            <p:cNvSpPr>
              <a:spLocks noChangeArrowheads="1"/>
            </p:cNvSpPr>
            <p:nvPr/>
          </p:nvSpPr>
          <p:spPr bwMode="auto">
            <a:xfrm>
              <a:off x="1598" y="3173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1" name="Oval 1089"/>
            <p:cNvSpPr>
              <a:spLocks noChangeArrowheads="1"/>
            </p:cNvSpPr>
            <p:nvPr/>
          </p:nvSpPr>
          <p:spPr bwMode="auto">
            <a:xfrm>
              <a:off x="1598" y="309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2" name="Oval 1090"/>
            <p:cNvSpPr>
              <a:spLocks noChangeArrowheads="1"/>
            </p:cNvSpPr>
            <p:nvPr/>
          </p:nvSpPr>
          <p:spPr bwMode="auto">
            <a:xfrm>
              <a:off x="2089" y="3062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3" name="Oval 1091"/>
            <p:cNvSpPr>
              <a:spLocks noChangeArrowheads="1"/>
            </p:cNvSpPr>
            <p:nvPr/>
          </p:nvSpPr>
          <p:spPr bwMode="auto">
            <a:xfrm>
              <a:off x="1098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4" name="Oval 1092"/>
            <p:cNvSpPr>
              <a:spLocks noChangeArrowheads="1"/>
            </p:cNvSpPr>
            <p:nvPr/>
          </p:nvSpPr>
          <p:spPr bwMode="auto">
            <a:xfrm>
              <a:off x="1676" y="3068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5" name="Oval 1093"/>
            <p:cNvSpPr>
              <a:spLocks noChangeArrowheads="1"/>
            </p:cNvSpPr>
            <p:nvPr/>
          </p:nvSpPr>
          <p:spPr bwMode="auto">
            <a:xfrm>
              <a:off x="1098" y="2964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6" name="Oval 1094"/>
            <p:cNvSpPr>
              <a:spLocks noChangeArrowheads="1"/>
            </p:cNvSpPr>
            <p:nvPr/>
          </p:nvSpPr>
          <p:spPr bwMode="auto">
            <a:xfrm>
              <a:off x="1663" y="2918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7" name="Oval 1095"/>
            <p:cNvSpPr>
              <a:spLocks noChangeArrowheads="1"/>
            </p:cNvSpPr>
            <p:nvPr/>
          </p:nvSpPr>
          <p:spPr bwMode="auto">
            <a:xfrm>
              <a:off x="1460" y="312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8" name="Oval 1096"/>
            <p:cNvSpPr>
              <a:spLocks noChangeArrowheads="1"/>
            </p:cNvSpPr>
            <p:nvPr/>
          </p:nvSpPr>
          <p:spPr bwMode="auto">
            <a:xfrm>
              <a:off x="1716" y="3140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09" name="Oval 1097"/>
            <p:cNvSpPr>
              <a:spLocks noChangeArrowheads="1"/>
            </p:cNvSpPr>
            <p:nvPr/>
          </p:nvSpPr>
          <p:spPr bwMode="auto">
            <a:xfrm>
              <a:off x="1539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0" name="Oval 1098"/>
            <p:cNvSpPr>
              <a:spLocks noChangeArrowheads="1"/>
            </p:cNvSpPr>
            <p:nvPr/>
          </p:nvSpPr>
          <p:spPr bwMode="auto">
            <a:xfrm>
              <a:off x="1735" y="318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1" name="Oval 1099"/>
            <p:cNvSpPr>
              <a:spLocks noChangeArrowheads="1"/>
            </p:cNvSpPr>
            <p:nvPr/>
          </p:nvSpPr>
          <p:spPr bwMode="auto">
            <a:xfrm>
              <a:off x="1098" y="314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2" name="Oval 1100"/>
            <p:cNvSpPr>
              <a:spLocks noChangeArrowheads="1"/>
            </p:cNvSpPr>
            <p:nvPr/>
          </p:nvSpPr>
          <p:spPr bwMode="auto">
            <a:xfrm>
              <a:off x="1098" y="295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3" name="Oval 1101"/>
            <p:cNvSpPr>
              <a:spLocks noChangeArrowheads="1"/>
            </p:cNvSpPr>
            <p:nvPr/>
          </p:nvSpPr>
          <p:spPr bwMode="auto">
            <a:xfrm>
              <a:off x="1696" y="3036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4" name="Oval 1102"/>
            <p:cNvSpPr>
              <a:spLocks noChangeArrowheads="1"/>
            </p:cNvSpPr>
            <p:nvPr/>
          </p:nvSpPr>
          <p:spPr bwMode="auto">
            <a:xfrm>
              <a:off x="1820" y="312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5" name="Oval 1103"/>
            <p:cNvSpPr>
              <a:spLocks noChangeArrowheads="1"/>
            </p:cNvSpPr>
            <p:nvPr/>
          </p:nvSpPr>
          <p:spPr bwMode="auto">
            <a:xfrm>
              <a:off x="1578" y="299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6" name="Oval 1104"/>
            <p:cNvSpPr>
              <a:spLocks noChangeArrowheads="1"/>
            </p:cNvSpPr>
            <p:nvPr/>
          </p:nvSpPr>
          <p:spPr bwMode="auto">
            <a:xfrm>
              <a:off x="1617" y="312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7" name="Oval 1105"/>
            <p:cNvSpPr>
              <a:spLocks noChangeArrowheads="1"/>
            </p:cNvSpPr>
            <p:nvPr/>
          </p:nvSpPr>
          <p:spPr bwMode="auto">
            <a:xfrm>
              <a:off x="1098" y="317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8" name="Oval 1106"/>
            <p:cNvSpPr>
              <a:spLocks noChangeArrowheads="1"/>
            </p:cNvSpPr>
            <p:nvPr/>
          </p:nvSpPr>
          <p:spPr bwMode="auto">
            <a:xfrm>
              <a:off x="1964" y="281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19" name="Oval 1107"/>
            <p:cNvSpPr>
              <a:spLocks noChangeArrowheads="1"/>
            </p:cNvSpPr>
            <p:nvPr/>
          </p:nvSpPr>
          <p:spPr bwMode="auto">
            <a:xfrm>
              <a:off x="1513" y="316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0" name="Oval 1108"/>
            <p:cNvSpPr>
              <a:spLocks noChangeArrowheads="1"/>
            </p:cNvSpPr>
            <p:nvPr/>
          </p:nvSpPr>
          <p:spPr bwMode="auto">
            <a:xfrm>
              <a:off x="1486" y="3206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1" name="Oval 1109"/>
            <p:cNvSpPr>
              <a:spLocks noChangeArrowheads="1"/>
            </p:cNvSpPr>
            <p:nvPr/>
          </p:nvSpPr>
          <p:spPr bwMode="auto">
            <a:xfrm>
              <a:off x="1098" y="3022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2" name="Oval 1110"/>
            <p:cNvSpPr>
              <a:spLocks noChangeArrowheads="1"/>
            </p:cNvSpPr>
            <p:nvPr/>
          </p:nvSpPr>
          <p:spPr bwMode="auto">
            <a:xfrm>
              <a:off x="1591" y="2839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3" name="Oval 1111"/>
            <p:cNvSpPr>
              <a:spLocks noChangeArrowheads="1"/>
            </p:cNvSpPr>
            <p:nvPr/>
          </p:nvSpPr>
          <p:spPr bwMode="auto">
            <a:xfrm>
              <a:off x="1098" y="3140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4" name="Oval 1112"/>
            <p:cNvSpPr>
              <a:spLocks noChangeArrowheads="1"/>
            </p:cNvSpPr>
            <p:nvPr/>
          </p:nvSpPr>
          <p:spPr bwMode="auto">
            <a:xfrm>
              <a:off x="1098" y="3081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5" name="Oval 1113"/>
            <p:cNvSpPr>
              <a:spLocks noChangeArrowheads="1"/>
            </p:cNvSpPr>
            <p:nvPr/>
          </p:nvSpPr>
          <p:spPr bwMode="auto">
            <a:xfrm>
              <a:off x="1637" y="3121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6" name="Oval 1114"/>
            <p:cNvSpPr>
              <a:spLocks noChangeArrowheads="1"/>
            </p:cNvSpPr>
            <p:nvPr/>
          </p:nvSpPr>
          <p:spPr bwMode="auto">
            <a:xfrm>
              <a:off x="1098" y="3206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7" name="Oval 1115"/>
            <p:cNvSpPr>
              <a:spLocks noChangeArrowheads="1"/>
            </p:cNvSpPr>
            <p:nvPr/>
          </p:nvSpPr>
          <p:spPr bwMode="auto">
            <a:xfrm>
              <a:off x="1460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8" name="Oval 1116"/>
            <p:cNvSpPr>
              <a:spLocks noChangeArrowheads="1"/>
            </p:cNvSpPr>
            <p:nvPr/>
          </p:nvSpPr>
          <p:spPr bwMode="auto">
            <a:xfrm>
              <a:off x="1098" y="2865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29" name="Oval 1117"/>
            <p:cNvSpPr>
              <a:spLocks noChangeArrowheads="1"/>
            </p:cNvSpPr>
            <p:nvPr/>
          </p:nvSpPr>
          <p:spPr bwMode="auto">
            <a:xfrm>
              <a:off x="1716" y="3121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0" name="Oval 1118"/>
            <p:cNvSpPr>
              <a:spLocks noChangeArrowheads="1"/>
            </p:cNvSpPr>
            <p:nvPr/>
          </p:nvSpPr>
          <p:spPr bwMode="auto">
            <a:xfrm>
              <a:off x="1098" y="3114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1" name="Oval 1119"/>
            <p:cNvSpPr>
              <a:spLocks noChangeArrowheads="1"/>
            </p:cNvSpPr>
            <p:nvPr/>
          </p:nvSpPr>
          <p:spPr bwMode="auto">
            <a:xfrm>
              <a:off x="1098" y="318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2" name="Oval 1120"/>
            <p:cNvSpPr>
              <a:spLocks noChangeArrowheads="1"/>
            </p:cNvSpPr>
            <p:nvPr/>
          </p:nvSpPr>
          <p:spPr bwMode="auto">
            <a:xfrm>
              <a:off x="1098" y="3049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3" name="Oval 1121"/>
            <p:cNvSpPr>
              <a:spLocks noChangeArrowheads="1"/>
            </p:cNvSpPr>
            <p:nvPr/>
          </p:nvSpPr>
          <p:spPr bwMode="auto">
            <a:xfrm>
              <a:off x="1480" y="3121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4" name="Oval 1122"/>
            <p:cNvSpPr>
              <a:spLocks noChangeArrowheads="1"/>
            </p:cNvSpPr>
            <p:nvPr/>
          </p:nvSpPr>
          <p:spPr bwMode="auto">
            <a:xfrm>
              <a:off x="1513" y="2466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5" name="Oval 1123"/>
            <p:cNvSpPr>
              <a:spLocks noChangeArrowheads="1"/>
            </p:cNvSpPr>
            <p:nvPr/>
          </p:nvSpPr>
          <p:spPr bwMode="auto">
            <a:xfrm>
              <a:off x="1098" y="312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6" name="Oval 1124"/>
            <p:cNvSpPr>
              <a:spLocks noChangeArrowheads="1"/>
            </p:cNvSpPr>
            <p:nvPr/>
          </p:nvSpPr>
          <p:spPr bwMode="auto">
            <a:xfrm>
              <a:off x="1578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7" name="Oval 1125"/>
            <p:cNvSpPr>
              <a:spLocks noChangeArrowheads="1"/>
            </p:cNvSpPr>
            <p:nvPr/>
          </p:nvSpPr>
          <p:spPr bwMode="auto">
            <a:xfrm>
              <a:off x="1545" y="2996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8" name="Oval 1126"/>
            <p:cNvSpPr>
              <a:spLocks noChangeArrowheads="1"/>
            </p:cNvSpPr>
            <p:nvPr/>
          </p:nvSpPr>
          <p:spPr bwMode="auto">
            <a:xfrm>
              <a:off x="1098" y="3134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39" name="Oval 1127"/>
            <p:cNvSpPr>
              <a:spLocks noChangeArrowheads="1"/>
            </p:cNvSpPr>
            <p:nvPr/>
          </p:nvSpPr>
          <p:spPr bwMode="auto">
            <a:xfrm>
              <a:off x="1585" y="316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0" name="Oval 1128"/>
            <p:cNvSpPr>
              <a:spLocks noChangeArrowheads="1"/>
            </p:cNvSpPr>
            <p:nvPr/>
          </p:nvSpPr>
          <p:spPr bwMode="auto">
            <a:xfrm>
              <a:off x="1098" y="2276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1" name="Oval 1129"/>
            <p:cNvSpPr>
              <a:spLocks noChangeArrowheads="1"/>
            </p:cNvSpPr>
            <p:nvPr/>
          </p:nvSpPr>
          <p:spPr bwMode="auto">
            <a:xfrm>
              <a:off x="1545" y="3127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2" name="Oval 1130"/>
            <p:cNvSpPr>
              <a:spLocks noChangeArrowheads="1"/>
            </p:cNvSpPr>
            <p:nvPr/>
          </p:nvSpPr>
          <p:spPr bwMode="auto">
            <a:xfrm>
              <a:off x="1098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3" name="Oval 1131"/>
            <p:cNvSpPr>
              <a:spLocks noChangeArrowheads="1"/>
            </p:cNvSpPr>
            <p:nvPr/>
          </p:nvSpPr>
          <p:spPr bwMode="auto">
            <a:xfrm>
              <a:off x="1552" y="3167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4" name="Oval 1132"/>
            <p:cNvSpPr>
              <a:spLocks noChangeArrowheads="1"/>
            </p:cNvSpPr>
            <p:nvPr/>
          </p:nvSpPr>
          <p:spPr bwMode="auto">
            <a:xfrm>
              <a:off x="1098" y="2675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5" name="Oval 1133"/>
            <p:cNvSpPr>
              <a:spLocks noChangeArrowheads="1"/>
            </p:cNvSpPr>
            <p:nvPr/>
          </p:nvSpPr>
          <p:spPr bwMode="auto">
            <a:xfrm>
              <a:off x="1689" y="135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6" name="Oval 1134"/>
            <p:cNvSpPr>
              <a:spLocks noChangeArrowheads="1"/>
            </p:cNvSpPr>
            <p:nvPr/>
          </p:nvSpPr>
          <p:spPr bwMode="auto">
            <a:xfrm>
              <a:off x="1506" y="3081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7" name="Oval 1135"/>
            <p:cNvSpPr>
              <a:spLocks noChangeArrowheads="1"/>
            </p:cNvSpPr>
            <p:nvPr/>
          </p:nvSpPr>
          <p:spPr bwMode="auto">
            <a:xfrm>
              <a:off x="1098" y="3206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8" name="Oval 1136"/>
            <p:cNvSpPr>
              <a:spLocks noChangeArrowheads="1"/>
            </p:cNvSpPr>
            <p:nvPr/>
          </p:nvSpPr>
          <p:spPr bwMode="auto">
            <a:xfrm>
              <a:off x="1098" y="312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49" name="Oval 1137"/>
            <p:cNvSpPr>
              <a:spLocks noChangeArrowheads="1"/>
            </p:cNvSpPr>
            <p:nvPr/>
          </p:nvSpPr>
          <p:spPr bwMode="auto">
            <a:xfrm>
              <a:off x="1098" y="3134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0" name="Oval 1138"/>
            <p:cNvSpPr>
              <a:spLocks noChangeArrowheads="1"/>
            </p:cNvSpPr>
            <p:nvPr/>
          </p:nvSpPr>
          <p:spPr bwMode="auto">
            <a:xfrm>
              <a:off x="1676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1" name="Oval 1139"/>
            <p:cNvSpPr>
              <a:spLocks noChangeArrowheads="1"/>
            </p:cNvSpPr>
            <p:nvPr/>
          </p:nvSpPr>
          <p:spPr bwMode="auto">
            <a:xfrm>
              <a:off x="4695" y="2774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2" name="Oval 1140"/>
            <p:cNvSpPr>
              <a:spLocks noChangeArrowheads="1"/>
            </p:cNvSpPr>
            <p:nvPr/>
          </p:nvSpPr>
          <p:spPr bwMode="auto">
            <a:xfrm>
              <a:off x="1460" y="3180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3" name="Oval 1141"/>
            <p:cNvSpPr>
              <a:spLocks noChangeArrowheads="1"/>
            </p:cNvSpPr>
            <p:nvPr/>
          </p:nvSpPr>
          <p:spPr bwMode="auto">
            <a:xfrm>
              <a:off x="1493" y="3094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4" name="Oval 1142"/>
            <p:cNvSpPr>
              <a:spLocks noChangeArrowheads="1"/>
            </p:cNvSpPr>
            <p:nvPr/>
          </p:nvSpPr>
          <p:spPr bwMode="auto">
            <a:xfrm>
              <a:off x="2148" y="3049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5" name="Oval 1143"/>
            <p:cNvSpPr>
              <a:spLocks noChangeArrowheads="1"/>
            </p:cNvSpPr>
            <p:nvPr/>
          </p:nvSpPr>
          <p:spPr bwMode="auto">
            <a:xfrm>
              <a:off x="1467" y="3193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6" name="Oval 1144"/>
            <p:cNvSpPr>
              <a:spLocks noChangeArrowheads="1"/>
            </p:cNvSpPr>
            <p:nvPr/>
          </p:nvSpPr>
          <p:spPr bwMode="auto">
            <a:xfrm>
              <a:off x="1814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7" name="Oval 1145"/>
            <p:cNvSpPr>
              <a:spLocks noChangeArrowheads="1"/>
            </p:cNvSpPr>
            <p:nvPr/>
          </p:nvSpPr>
          <p:spPr bwMode="auto">
            <a:xfrm>
              <a:off x="1735" y="2715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8" name="Oval 1146"/>
            <p:cNvSpPr>
              <a:spLocks noChangeArrowheads="1"/>
            </p:cNvSpPr>
            <p:nvPr/>
          </p:nvSpPr>
          <p:spPr bwMode="auto">
            <a:xfrm>
              <a:off x="2246" y="3186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59" name="Oval 1147"/>
            <p:cNvSpPr>
              <a:spLocks noChangeArrowheads="1"/>
            </p:cNvSpPr>
            <p:nvPr/>
          </p:nvSpPr>
          <p:spPr bwMode="auto">
            <a:xfrm>
              <a:off x="109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0" name="Oval 1148"/>
            <p:cNvSpPr>
              <a:spLocks noChangeArrowheads="1"/>
            </p:cNvSpPr>
            <p:nvPr/>
          </p:nvSpPr>
          <p:spPr bwMode="auto">
            <a:xfrm>
              <a:off x="1742" y="318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1" name="Oval 1149"/>
            <p:cNvSpPr>
              <a:spLocks noChangeArrowheads="1"/>
            </p:cNvSpPr>
            <p:nvPr/>
          </p:nvSpPr>
          <p:spPr bwMode="auto">
            <a:xfrm>
              <a:off x="109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2" name="Oval 1150"/>
            <p:cNvSpPr>
              <a:spLocks noChangeArrowheads="1"/>
            </p:cNvSpPr>
            <p:nvPr/>
          </p:nvSpPr>
          <p:spPr bwMode="auto">
            <a:xfrm>
              <a:off x="1098" y="2551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3" name="Oval 1151"/>
            <p:cNvSpPr>
              <a:spLocks noChangeArrowheads="1"/>
            </p:cNvSpPr>
            <p:nvPr/>
          </p:nvSpPr>
          <p:spPr bwMode="auto">
            <a:xfrm>
              <a:off x="1650" y="3186"/>
              <a:ext cx="52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4" name="Oval 1152"/>
            <p:cNvSpPr>
              <a:spLocks noChangeArrowheads="1"/>
            </p:cNvSpPr>
            <p:nvPr/>
          </p:nvSpPr>
          <p:spPr bwMode="auto">
            <a:xfrm>
              <a:off x="109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5" name="Oval 1153"/>
            <p:cNvSpPr>
              <a:spLocks noChangeArrowheads="1"/>
            </p:cNvSpPr>
            <p:nvPr/>
          </p:nvSpPr>
          <p:spPr bwMode="auto">
            <a:xfrm>
              <a:off x="1742" y="3160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6" name="Oval 1154"/>
            <p:cNvSpPr>
              <a:spLocks noChangeArrowheads="1"/>
            </p:cNvSpPr>
            <p:nvPr/>
          </p:nvSpPr>
          <p:spPr bwMode="auto">
            <a:xfrm>
              <a:off x="1702" y="3140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7" name="Oval 1155"/>
            <p:cNvSpPr>
              <a:spLocks noChangeArrowheads="1"/>
            </p:cNvSpPr>
            <p:nvPr/>
          </p:nvSpPr>
          <p:spPr bwMode="auto">
            <a:xfrm>
              <a:off x="1098" y="316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8" name="Oval 1156"/>
            <p:cNvSpPr>
              <a:spLocks noChangeArrowheads="1"/>
            </p:cNvSpPr>
            <p:nvPr/>
          </p:nvSpPr>
          <p:spPr bwMode="auto">
            <a:xfrm>
              <a:off x="1565" y="3029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69" name="Oval 1157"/>
            <p:cNvSpPr>
              <a:spLocks noChangeArrowheads="1"/>
            </p:cNvSpPr>
            <p:nvPr/>
          </p:nvSpPr>
          <p:spPr bwMode="auto">
            <a:xfrm>
              <a:off x="1729" y="3173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0" name="Oval 1158"/>
            <p:cNvSpPr>
              <a:spLocks noChangeArrowheads="1"/>
            </p:cNvSpPr>
            <p:nvPr/>
          </p:nvSpPr>
          <p:spPr bwMode="auto">
            <a:xfrm>
              <a:off x="1098" y="3062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1" name="Oval 1159"/>
            <p:cNvSpPr>
              <a:spLocks noChangeArrowheads="1"/>
            </p:cNvSpPr>
            <p:nvPr/>
          </p:nvSpPr>
          <p:spPr bwMode="auto">
            <a:xfrm>
              <a:off x="2063" y="3108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2" name="Oval 1160"/>
            <p:cNvSpPr>
              <a:spLocks noChangeArrowheads="1"/>
            </p:cNvSpPr>
            <p:nvPr/>
          </p:nvSpPr>
          <p:spPr bwMode="auto">
            <a:xfrm>
              <a:off x="1545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3" name="Oval 1161"/>
            <p:cNvSpPr>
              <a:spLocks noChangeArrowheads="1"/>
            </p:cNvSpPr>
            <p:nvPr/>
          </p:nvSpPr>
          <p:spPr bwMode="auto">
            <a:xfrm>
              <a:off x="1098" y="3108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4" name="Oval 1162"/>
            <p:cNvSpPr>
              <a:spLocks noChangeArrowheads="1"/>
            </p:cNvSpPr>
            <p:nvPr/>
          </p:nvSpPr>
          <p:spPr bwMode="auto">
            <a:xfrm>
              <a:off x="1774" y="3055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5" name="Oval 1163"/>
            <p:cNvSpPr>
              <a:spLocks noChangeArrowheads="1"/>
            </p:cNvSpPr>
            <p:nvPr/>
          </p:nvSpPr>
          <p:spPr bwMode="auto">
            <a:xfrm>
              <a:off x="1617" y="3134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6" name="Oval 1164"/>
            <p:cNvSpPr>
              <a:spLocks noChangeArrowheads="1"/>
            </p:cNvSpPr>
            <p:nvPr/>
          </p:nvSpPr>
          <p:spPr bwMode="auto">
            <a:xfrm>
              <a:off x="1098" y="2597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7" name="Oval 1165"/>
            <p:cNvSpPr>
              <a:spLocks noChangeArrowheads="1"/>
            </p:cNvSpPr>
            <p:nvPr/>
          </p:nvSpPr>
          <p:spPr bwMode="auto">
            <a:xfrm>
              <a:off x="1938" y="3193"/>
              <a:ext cx="53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8" name="Oval 1166"/>
            <p:cNvSpPr>
              <a:spLocks noChangeArrowheads="1"/>
            </p:cNvSpPr>
            <p:nvPr/>
          </p:nvSpPr>
          <p:spPr bwMode="auto">
            <a:xfrm>
              <a:off x="1565" y="3134"/>
              <a:ext cx="52" cy="52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79" name="Oval 1167"/>
            <p:cNvSpPr>
              <a:spLocks noChangeArrowheads="1"/>
            </p:cNvSpPr>
            <p:nvPr/>
          </p:nvSpPr>
          <p:spPr bwMode="auto">
            <a:xfrm>
              <a:off x="1545" y="3199"/>
              <a:ext cx="53" cy="53"/>
            </a:xfrm>
            <a:prstGeom prst="ellipse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80" name="Rectangle 1168"/>
            <p:cNvSpPr>
              <a:spLocks noChangeArrowheads="1"/>
            </p:cNvSpPr>
            <p:nvPr/>
          </p:nvSpPr>
          <p:spPr bwMode="auto">
            <a:xfrm>
              <a:off x="745" y="318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200" b="1">
                  <a:solidFill>
                    <a:srgbClr val="000000"/>
                  </a:solidFill>
                </a:rPr>
                <a:t>0</a:t>
              </a:r>
              <a:endParaRPr lang="en-US" altLang="ja-JP" sz="1200" b="1"/>
            </a:p>
          </p:txBody>
        </p:sp>
        <p:sp>
          <p:nvSpPr>
            <p:cNvPr id="65681" name="Rectangle 1169"/>
            <p:cNvSpPr>
              <a:spLocks noChangeArrowheads="1"/>
            </p:cNvSpPr>
            <p:nvPr/>
          </p:nvSpPr>
          <p:spPr bwMode="auto">
            <a:xfrm>
              <a:off x="639" y="2710"/>
              <a:ext cx="1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200" b="1">
                  <a:solidFill>
                    <a:srgbClr val="000000"/>
                  </a:solidFill>
                </a:rPr>
                <a:t>500</a:t>
              </a:r>
              <a:endParaRPr lang="en-US" altLang="ja-JP" sz="1200" b="1"/>
            </a:p>
          </p:txBody>
        </p:sp>
        <p:sp>
          <p:nvSpPr>
            <p:cNvPr id="65682" name="Rectangle 1170"/>
            <p:cNvSpPr>
              <a:spLocks noChangeArrowheads="1"/>
            </p:cNvSpPr>
            <p:nvPr/>
          </p:nvSpPr>
          <p:spPr bwMode="auto">
            <a:xfrm>
              <a:off x="586" y="2238"/>
              <a:ext cx="212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200" b="1">
                  <a:solidFill>
                    <a:srgbClr val="000000"/>
                  </a:solidFill>
                </a:rPr>
                <a:t>1000</a:t>
              </a:r>
              <a:endParaRPr lang="en-US" altLang="ja-JP" sz="1200" b="1"/>
            </a:p>
          </p:txBody>
        </p:sp>
        <p:sp>
          <p:nvSpPr>
            <p:cNvPr id="65683" name="Rectangle 1171"/>
            <p:cNvSpPr>
              <a:spLocks noChangeArrowheads="1"/>
            </p:cNvSpPr>
            <p:nvPr/>
          </p:nvSpPr>
          <p:spPr bwMode="auto">
            <a:xfrm>
              <a:off x="586" y="1760"/>
              <a:ext cx="212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200" b="1">
                  <a:solidFill>
                    <a:srgbClr val="000000"/>
                  </a:solidFill>
                </a:rPr>
                <a:t>1500</a:t>
              </a:r>
              <a:endParaRPr lang="en-US" altLang="ja-JP" sz="1200" b="1"/>
            </a:p>
          </p:txBody>
        </p:sp>
        <p:sp>
          <p:nvSpPr>
            <p:cNvPr id="65684" name="Rectangle 1172"/>
            <p:cNvSpPr>
              <a:spLocks noChangeArrowheads="1"/>
            </p:cNvSpPr>
            <p:nvPr/>
          </p:nvSpPr>
          <p:spPr bwMode="auto">
            <a:xfrm>
              <a:off x="586" y="1289"/>
              <a:ext cx="212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200" b="1">
                  <a:solidFill>
                    <a:srgbClr val="000000"/>
                  </a:solidFill>
                </a:rPr>
                <a:t>2000</a:t>
              </a:r>
              <a:endParaRPr lang="en-US" altLang="ja-JP" sz="1200" b="1"/>
            </a:p>
          </p:txBody>
        </p:sp>
        <p:sp>
          <p:nvSpPr>
            <p:cNvPr id="65685" name="Rectangle 1173"/>
            <p:cNvSpPr>
              <a:spLocks noChangeArrowheads="1"/>
            </p:cNvSpPr>
            <p:nvPr/>
          </p:nvSpPr>
          <p:spPr bwMode="auto">
            <a:xfrm>
              <a:off x="586" y="817"/>
              <a:ext cx="212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200" b="1">
                  <a:solidFill>
                    <a:srgbClr val="000000"/>
                  </a:solidFill>
                </a:rPr>
                <a:t>2500</a:t>
              </a:r>
              <a:endParaRPr lang="en-US" altLang="ja-JP" sz="1200" b="1"/>
            </a:p>
          </p:txBody>
        </p:sp>
        <p:sp>
          <p:nvSpPr>
            <p:cNvPr id="65687" name="Rectangle 1175"/>
            <p:cNvSpPr>
              <a:spLocks noChangeArrowheads="1"/>
            </p:cNvSpPr>
            <p:nvPr/>
          </p:nvSpPr>
          <p:spPr bwMode="auto">
            <a:xfrm>
              <a:off x="1000" y="3311"/>
              <a:ext cx="242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&lt;0.55</a:t>
              </a:r>
              <a:endParaRPr lang="en-US" altLang="ja-JP" sz="1200" b="1"/>
            </a:p>
          </p:txBody>
        </p:sp>
        <p:sp>
          <p:nvSpPr>
            <p:cNvPr id="65688" name="Rectangle 1176"/>
            <p:cNvSpPr>
              <a:spLocks noChangeArrowheads="1"/>
            </p:cNvSpPr>
            <p:nvPr/>
          </p:nvSpPr>
          <p:spPr bwMode="auto">
            <a:xfrm>
              <a:off x="1351" y="3311"/>
              <a:ext cx="18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0.55</a:t>
              </a:r>
              <a:endParaRPr lang="en-US" altLang="ja-JP" sz="1200" b="1"/>
            </a:p>
          </p:txBody>
        </p:sp>
        <p:sp>
          <p:nvSpPr>
            <p:cNvPr id="65689" name="Rectangle 1177"/>
            <p:cNvSpPr>
              <a:spLocks noChangeArrowheads="1"/>
            </p:cNvSpPr>
            <p:nvPr/>
          </p:nvSpPr>
          <p:spPr bwMode="auto">
            <a:xfrm>
              <a:off x="1584" y="331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1</a:t>
              </a:r>
              <a:endParaRPr lang="en-US" altLang="ja-JP" sz="1200" b="1"/>
            </a:p>
          </p:txBody>
        </p:sp>
        <p:sp>
          <p:nvSpPr>
            <p:cNvPr id="65691" name="Rectangle 1179"/>
            <p:cNvSpPr>
              <a:spLocks noChangeArrowheads="1"/>
            </p:cNvSpPr>
            <p:nvPr/>
          </p:nvSpPr>
          <p:spPr bwMode="auto">
            <a:xfrm>
              <a:off x="1944" y="331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2</a:t>
              </a:r>
              <a:endParaRPr lang="en-US" altLang="ja-JP" sz="1200" b="1"/>
            </a:p>
          </p:txBody>
        </p:sp>
        <p:sp>
          <p:nvSpPr>
            <p:cNvPr id="65693" name="Rectangle 1181"/>
            <p:cNvSpPr>
              <a:spLocks noChangeArrowheads="1"/>
            </p:cNvSpPr>
            <p:nvPr/>
          </p:nvSpPr>
          <p:spPr bwMode="auto">
            <a:xfrm>
              <a:off x="2304" y="331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3</a:t>
              </a:r>
              <a:endParaRPr lang="en-US" altLang="ja-JP" sz="1200" b="1"/>
            </a:p>
          </p:txBody>
        </p:sp>
        <p:sp>
          <p:nvSpPr>
            <p:cNvPr id="65695" name="Rectangle 1183"/>
            <p:cNvSpPr>
              <a:spLocks noChangeArrowheads="1"/>
            </p:cNvSpPr>
            <p:nvPr/>
          </p:nvSpPr>
          <p:spPr bwMode="auto">
            <a:xfrm>
              <a:off x="2658" y="331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4</a:t>
              </a:r>
              <a:endParaRPr lang="en-US" altLang="ja-JP" sz="1200" b="1"/>
            </a:p>
          </p:txBody>
        </p:sp>
        <p:sp>
          <p:nvSpPr>
            <p:cNvPr id="65697" name="Rectangle 1185"/>
            <p:cNvSpPr>
              <a:spLocks noChangeArrowheads="1"/>
            </p:cNvSpPr>
            <p:nvPr/>
          </p:nvSpPr>
          <p:spPr bwMode="auto">
            <a:xfrm>
              <a:off x="3018" y="331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5</a:t>
              </a:r>
              <a:endParaRPr lang="en-US" altLang="ja-JP" sz="1200" b="1"/>
            </a:p>
          </p:txBody>
        </p:sp>
        <p:sp>
          <p:nvSpPr>
            <p:cNvPr id="65699" name="Rectangle 1187"/>
            <p:cNvSpPr>
              <a:spLocks noChangeArrowheads="1"/>
            </p:cNvSpPr>
            <p:nvPr/>
          </p:nvSpPr>
          <p:spPr bwMode="auto">
            <a:xfrm>
              <a:off x="3378" y="331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6</a:t>
              </a:r>
              <a:endParaRPr lang="en-US" altLang="ja-JP" sz="1200" b="1"/>
            </a:p>
          </p:txBody>
        </p:sp>
        <p:sp>
          <p:nvSpPr>
            <p:cNvPr id="65701" name="Rectangle 1189"/>
            <p:cNvSpPr>
              <a:spLocks noChangeArrowheads="1"/>
            </p:cNvSpPr>
            <p:nvPr/>
          </p:nvSpPr>
          <p:spPr bwMode="auto">
            <a:xfrm>
              <a:off x="3739" y="331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7</a:t>
              </a:r>
              <a:endParaRPr lang="en-US" altLang="ja-JP" sz="1200" b="1"/>
            </a:p>
          </p:txBody>
        </p:sp>
        <p:sp>
          <p:nvSpPr>
            <p:cNvPr id="65703" name="Rectangle 1191"/>
            <p:cNvSpPr>
              <a:spLocks noChangeArrowheads="1"/>
            </p:cNvSpPr>
            <p:nvPr/>
          </p:nvSpPr>
          <p:spPr bwMode="auto">
            <a:xfrm>
              <a:off x="4092" y="331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8</a:t>
              </a:r>
              <a:endParaRPr lang="en-US" altLang="ja-JP" sz="1200" b="1"/>
            </a:p>
          </p:txBody>
        </p:sp>
        <p:sp>
          <p:nvSpPr>
            <p:cNvPr id="65705" name="Rectangle 1193"/>
            <p:cNvSpPr>
              <a:spLocks noChangeArrowheads="1"/>
            </p:cNvSpPr>
            <p:nvPr/>
          </p:nvSpPr>
          <p:spPr bwMode="auto">
            <a:xfrm>
              <a:off x="4452" y="331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9</a:t>
              </a:r>
              <a:endParaRPr lang="en-US" altLang="ja-JP" sz="1200" b="1"/>
            </a:p>
          </p:txBody>
        </p:sp>
        <p:sp>
          <p:nvSpPr>
            <p:cNvPr id="65707" name="Rectangle 1195"/>
            <p:cNvSpPr>
              <a:spLocks noChangeArrowheads="1"/>
            </p:cNvSpPr>
            <p:nvPr/>
          </p:nvSpPr>
          <p:spPr bwMode="auto">
            <a:xfrm>
              <a:off x="4787" y="3311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>
                  <a:solidFill>
                    <a:srgbClr val="000000"/>
                  </a:solidFill>
                </a:rPr>
                <a:t>10</a:t>
              </a:r>
              <a:endParaRPr lang="en-US" altLang="ja-JP" sz="1200" b="1"/>
            </a:p>
          </p:txBody>
        </p:sp>
        <p:sp>
          <p:nvSpPr>
            <p:cNvPr id="65709" name="Line 1197"/>
            <p:cNvSpPr>
              <a:spLocks noChangeShapeType="1"/>
            </p:cNvSpPr>
            <p:nvPr/>
          </p:nvSpPr>
          <p:spPr bwMode="auto">
            <a:xfrm>
              <a:off x="876" y="808"/>
              <a:ext cx="0" cy="243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710" name="Line 1198"/>
            <p:cNvSpPr>
              <a:spLocks noChangeShapeType="1"/>
            </p:cNvSpPr>
            <p:nvPr/>
          </p:nvSpPr>
          <p:spPr bwMode="auto">
            <a:xfrm>
              <a:off x="873" y="869"/>
              <a:ext cx="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711" name="Line 1199"/>
            <p:cNvSpPr>
              <a:spLocks noChangeShapeType="1"/>
            </p:cNvSpPr>
            <p:nvPr/>
          </p:nvSpPr>
          <p:spPr bwMode="auto">
            <a:xfrm>
              <a:off x="873" y="1341"/>
              <a:ext cx="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712" name="Line 1200"/>
            <p:cNvSpPr>
              <a:spLocks noChangeShapeType="1"/>
            </p:cNvSpPr>
            <p:nvPr/>
          </p:nvSpPr>
          <p:spPr bwMode="auto">
            <a:xfrm>
              <a:off x="873" y="1812"/>
              <a:ext cx="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713" name="Line 1201"/>
            <p:cNvSpPr>
              <a:spLocks noChangeShapeType="1"/>
            </p:cNvSpPr>
            <p:nvPr/>
          </p:nvSpPr>
          <p:spPr bwMode="auto">
            <a:xfrm>
              <a:off x="873" y="2290"/>
              <a:ext cx="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714" name="Line 1202"/>
            <p:cNvSpPr>
              <a:spLocks noChangeShapeType="1"/>
            </p:cNvSpPr>
            <p:nvPr/>
          </p:nvSpPr>
          <p:spPr bwMode="auto">
            <a:xfrm>
              <a:off x="873" y="2761"/>
              <a:ext cx="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720" name="Line 1208"/>
            <p:cNvSpPr>
              <a:spLocks noChangeShapeType="1"/>
            </p:cNvSpPr>
            <p:nvPr/>
          </p:nvSpPr>
          <p:spPr bwMode="auto">
            <a:xfrm>
              <a:off x="871" y="3235"/>
              <a:ext cx="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3" name="Group 1211"/>
            <p:cNvGrpSpPr>
              <a:grpSpLocks noChangeAspect="1"/>
            </p:cNvGrpSpPr>
            <p:nvPr/>
          </p:nvGrpSpPr>
          <p:grpSpPr bwMode="auto">
            <a:xfrm rot="5400000" flipH="1">
              <a:off x="1236" y="3199"/>
              <a:ext cx="120" cy="68"/>
              <a:chOff x="1840" y="3794"/>
              <a:chExt cx="127" cy="71"/>
            </a:xfrm>
          </p:grpSpPr>
          <p:sp>
            <p:nvSpPr>
              <p:cNvPr id="65724" name="Rectangle 1212"/>
              <p:cNvSpPr>
                <a:spLocks noChangeAspect="1" noChangeArrowheads="1"/>
              </p:cNvSpPr>
              <p:nvPr/>
            </p:nvSpPr>
            <p:spPr bwMode="auto">
              <a:xfrm rot="17970443" flipV="1">
                <a:off x="1884" y="3797"/>
                <a:ext cx="45" cy="62"/>
              </a:xfrm>
              <a:prstGeom prst="rect">
                <a:avLst/>
              </a:prstGeom>
              <a:solidFill>
                <a:schemeClr val="bg1"/>
              </a:solidFill>
              <a:ln w="1587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725" name="Freeform 1213"/>
              <p:cNvSpPr>
                <a:spLocks noChangeAspect="1"/>
              </p:cNvSpPr>
              <p:nvPr/>
            </p:nvSpPr>
            <p:spPr bwMode="auto">
              <a:xfrm rot="15075519" flipV="1">
                <a:off x="1896" y="3751"/>
                <a:ext cx="28" cy="114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" y="102"/>
                  </a:cxn>
                  <a:cxn ang="0">
                    <a:pos x="115" y="180"/>
                  </a:cxn>
                  <a:cxn ang="0">
                    <a:pos x="13" y="300"/>
                  </a:cxn>
                </a:cxnLst>
                <a:rect l="0" t="0" r="r" b="b"/>
                <a:pathLst>
                  <a:path w="117" h="300">
                    <a:moveTo>
                      <a:pt x="109" y="0"/>
                    </a:moveTo>
                    <a:cubicBezTo>
                      <a:pt x="54" y="36"/>
                      <a:pt x="0" y="72"/>
                      <a:pt x="1" y="102"/>
                    </a:cubicBezTo>
                    <a:cubicBezTo>
                      <a:pt x="2" y="132"/>
                      <a:pt x="113" y="147"/>
                      <a:pt x="115" y="180"/>
                    </a:cubicBezTo>
                    <a:cubicBezTo>
                      <a:pt x="117" y="213"/>
                      <a:pt x="65" y="256"/>
                      <a:pt x="13" y="30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5726" name="Freeform 1214"/>
              <p:cNvSpPr>
                <a:spLocks noChangeAspect="1"/>
              </p:cNvSpPr>
              <p:nvPr/>
            </p:nvSpPr>
            <p:spPr bwMode="auto">
              <a:xfrm rot="15075519" flipV="1">
                <a:off x="1883" y="3794"/>
                <a:ext cx="28" cy="114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" y="102"/>
                  </a:cxn>
                  <a:cxn ang="0">
                    <a:pos x="115" y="180"/>
                  </a:cxn>
                  <a:cxn ang="0">
                    <a:pos x="13" y="300"/>
                  </a:cxn>
                </a:cxnLst>
                <a:rect l="0" t="0" r="r" b="b"/>
                <a:pathLst>
                  <a:path w="117" h="300">
                    <a:moveTo>
                      <a:pt x="109" y="0"/>
                    </a:moveTo>
                    <a:cubicBezTo>
                      <a:pt x="54" y="36"/>
                      <a:pt x="0" y="72"/>
                      <a:pt x="1" y="102"/>
                    </a:cubicBezTo>
                    <a:cubicBezTo>
                      <a:pt x="2" y="132"/>
                      <a:pt x="113" y="147"/>
                      <a:pt x="115" y="180"/>
                    </a:cubicBezTo>
                    <a:cubicBezTo>
                      <a:pt x="117" y="213"/>
                      <a:pt x="65" y="256"/>
                      <a:pt x="13" y="300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65727" name="Text Box 1215"/>
            <p:cNvSpPr txBox="1">
              <a:spLocks noChangeArrowheads="1"/>
            </p:cNvSpPr>
            <p:nvPr/>
          </p:nvSpPr>
          <p:spPr bwMode="auto">
            <a:xfrm>
              <a:off x="2251" y="3464"/>
              <a:ext cx="1374" cy="21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/>
                <a:t>Baseline-TNF (pg/mL)</a:t>
              </a:r>
            </a:p>
          </p:txBody>
        </p:sp>
        <p:sp>
          <p:nvSpPr>
            <p:cNvPr id="65728" name="Text Box 1216"/>
            <p:cNvSpPr txBox="1">
              <a:spLocks noChangeArrowheads="1"/>
            </p:cNvSpPr>
            <p:nvPr/>
          </p:nvSpPr>
          <p:spPr bwMode="auto">
            <a:xfrm rot="-5400000">
              <a:off x="-237" y="1912"/>
              <a:ext cx="1275" cy="21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/>
                <a:t>Baseline RF (IU/mL)</a:t>
              </a:r>
            </a:p>
          </p:txBody>
        </p:sp>
      </p:grpSp>
      <p:sp>
        <p:nvSpPr>
          <p:cNvPr id="65729" name="Text Box 1217"/>
          <p:cNvSpPr txBox="1">
            <a:spLocks noChangeArrowheads="1"/>
          </p:cNvSpPr>
          <p:nvPr/>
        </p:nvSpPr>
        <p:spPr bwMode="auto">
          <a:xfrm>
            <a:off x="0" y="0"/>
            <a:ext cx="22415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/>
              <a:t>Supplement figure-2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Macintosh PowerPoint</Application>
  <PresentationFormat>画面に合わせる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デザイン テンプレート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Company>Keio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竹内 勤</dc:creator>
  <cp:lastModifiedBy>竹内 勤</cp:lastModifiedBy>
  <cp:revision>1</cp:revision>
  <dcterms:created xsi:type="dcterms:W3CDTF">2011-03-08T23:25:05Z</dcterms:created>
  <dcterms:modified xsi:type="dcterms:W3CDTF">2011-03-08T23:25:24Z</dcterms:modified>
</cp:coreProperties>
</file>