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3008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007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657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56319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5003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84211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3547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6164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46224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246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249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616558-BE07-414F-A06A-8F156395203A}" type="datetimeFigureOut">
              <a:rPr kumimoji="1" lang="ja-JP" altLang="en-US" smtClean="0"/>
              <a:t>2016/11/15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2371D8-F2A7-4D0E-A07A-A8FF934A66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8114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5" t="16312" r="15122" b="15727"/>
          <a:stretch/>
        </p:blipFill>
        <p:spPr>
          <a:xfrm>
            <a:off x="468808" y="639195"/>
            <a:ext cx="7908516" cy="5956917"/>
          </a:xfrm>
          <a:prstGeom prst="rect">
            <a:avLst/>
          </a:prstGeom>
        </p:spPr>
      </p:pic>
      <p:sp>
        <p:nvSpPr>
          <p:cNvPr id="5" name="テキスト ボックス 4"/>
          <p:cNvSpPr txBox="1"/>
          <p:nvPr/>
        </p:nvSpPr>
        <p:spPr>
          <a:xfrm>
            <a:off x="275208" y="189961"/>
            <a:ext cx="7516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/>
              <a:t>Appendix 2-1. </a:t>
            </a:r>
            <a:r>
              <a:rPr lang="en-US" altLang="ja-JP" dirty="0"/>
              <a:t>the prior distribution of the dose-response curve for grade 2 RP.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72359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ボックス 4"/>
          <p:cNvSpPr txBox="1"/>
          <p:nvPr/>
        </p:nvSpPr>
        <p:spPr>
          <a:xfrm>
            <a:off x="275208" y="189961"/>
            <a:ext cx="8814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/>
              <a:t>Appendix 2-2. </a:t>
            </a:r>
            <a:r>
              <a:rPr lang="en-US" altLang="ja-JP" dirty="0"/>
              <a:t>the posterior distributions in terms of the estimated probability of grade 2 RP.</a:t>
            </a:r>
            <a:endParaRPr kumimoji="1" lang="ja-JP" altLang="en-US" dirty="0"/>
          </a:p>
        </p:txBody>
      </p:sp>
      <p:pic>
        <p:nvPicPr>
          <p:cNvPr id="6" name="図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0" t="9191" r="8955"/>
          <a:stretch/>
        </p:blipFill>
        <p:spPr>
          <a:xfrm>
            <a:off x="1083076" y="630314"/>
            <a:ext cx="7093258" cy="6227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8691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</TotalTime>
  <Words>32</Words>
  <Application>Microsoft Office PowerPoint</Application>
  <PresentationFormat>画面に合わせる (4:3)</PresentationFormat>
  <Paragraphs>2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Rikiya Onimaru</dc:creator>
  <cp:lastModifiedBy>Rikiya Onimaru</cp:lastModifiedBy>
  <cp:revision>4</cp:revision>
  <dcterms:created xsi:type="dcterms:W3CDTF">2016-11-14T14:55:25Z</dcterms:created>
  <dcterms:modified xsi:type="dcterms:W3CDTF">2016-11-14T15:22:42Z</dcterms:modified>
</cp:coreProperties>
</file>