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765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26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8921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9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23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860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95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689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2018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749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49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97458-5BCC-4187-A237-1BE1D6016B58}" type="datetimeFigureOut">
              <a:rPr kumimoji="1" lang="ja-JP" altLang="en-US" smtClean="0"/>
              <a:t>2017/7/24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3000C-57CD-4876-A81F-70686EE9F8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58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24000" y="445350"/>
            <a:ext cx="9144000" cy="675861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Fourth-line therapy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505098" y="5938493"/>
            <a:ext cx="5445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Erlotinib (n = 3)       3.3 mos. (95% CI, 1.3-7.3)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S-1        (n = 5)        5.9 mos. (95% CI, 0.9-11.2)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348549" y="5938493"/>
            <a:ext cx="5144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Erlotinib (n = 3)                  NR (95% CI, 8.1-)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S-1        (n = 5)               29 mos. (95% CI, 5.1-)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71093" y="260684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3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0227" y="1539969"/>
            <a:ext cx="6025427" cy="423368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1" r="504"/>
          <a:stretch/>
        </p:blipFill>
        <p:spPr>
          <a:xfrm>
            <a:off x="192117" y="1569499"/>
            <a:ext cx="5758110" cy="420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359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67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Fourth-line therapy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池澤靖元</dc:creator>
  <cp:lastModifiedBy>池澤靖元</cp:lastModifiedBy>
  <cp:revision>22</cp:revision>
  <dcterms:created xsi:type="dcterms:W3CDTF">2016-05-21T11:37:00Z</dcterms:created>
  <dcterms:modified xsi:type="dcterms:W3CDTF">2017-07-24T06:45:39Z</dcterms:modified>
</cp:coreProperties>
</file>