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306" r:id="rId2"/>
  </p:sldIdLst>
  <p:sldSz cx="9144000" cy="6858000" type="screen4x3"/>
  <p:notesSz cx="9926638" cy="67976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9" autoAdjust="0"/>
    <p:restoredTop sz="94660"/>
  </p:normalViewPr>
  <p:slideViewPr>
    <p:cSldViewPr>
      <p:cViewPr varScale="1">
        <p:scale>
          <a:sx n="69" d="100"/>
          <a:sy n="69" d="100"/>
        </p:scale>
        <p:origin x="5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8D96A-E20C-4F81-AB95-E6D81B50D1F6}" type="datetimeFigureOut">
              <a:rPr kumimoji="1" lang="ja-JP" altLang="en-US" smtClean="0"/>
              <a:t>2016/12/1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51853-AED5-4587-B649-69B232FFF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1825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DE6F3-61B3-4253-815E-650708D47FF7}" type="datetimeFigureOut">
              <a:rPr kumimoji="1" lang="ja-JP" altLang="en-US" smtClean="0"/>
              <a:pPr/>
              <a:t>2016/12/1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C5C7D-67BE-4CE4-9478-212B08E6E8A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419258"/>
              </p:ext>
            </p:extLst>
          </p:nvPr>
        </p:nvGraphicFramePr>
        <p:xfrm>
          <a:off x="2123728" y="736208"/>
          <a:ext cx="5121275" cy="512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8" name="ｸﾞﾗﾌ" r:id="rId3" imgW="3657600" imgH="3657600" progId="Origin50.Graph">
                  <p:embed/>
                </p:oleObj>
              </mc:Choice>
              <mc:Fallback>
                <p:oleObj name="ｸﾞﾗﾌ" r:id="rId3" imgW="3657600" imgH="365760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736208"/>
                        <a:ext cx="5121275" cy="5121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4427538" y="2624138"/>
          <a:ext cx="2195512" cy="219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9" name="ｸﾞﾗﾌ" r:id="rId5" imgW="3657600" imgH="3657600" progId="Origin50.Graph">
                  <p:embed/>
                </p:oleObj>
              </mc:Choice>
              <mc:Fallback>
                <p:oleObj name="ｸﾞﾗﾌ" r:id="rId5" imgW="3657600" imgH="365760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2624138"/>
                        <a:ext cx="2195512" cy="2195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3220284" y="116632"/>
            <a:ext cx="241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Supplemental figure S1</a:t>
            </a:r>
            <a:endParaRPr kumimoji="1" lang="ja-JP" altLang="en-US" baseline="-250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331640" y="5784250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Temperature dependence of the specific heat (</a:t>
            </a:r>
            <a:r>
              <a:rPr lang="en-US" altLang="ja-JP" i="1" dirty="0" err="1"/>
              <a:t>C</a:t>
            </a:r>
            <a:r>
              <a:rPr lang="en-US" altLang="ja-JP" baseline="-25000" dirty="0" err="1"/>
              <a:t>p</a:t>
            </a:r>
            <a:r>
              <a:rPr lang="en-US" altLang="ja-JP" dirty="0"/>
              <a:t>) for </a:t>
            </a:r>
            <a:r>
              <a:rPr lang="en-US" altLang="ja-JP" dirty="0" smtClean="0"/>
              <a:t>Sr</a:t>
            </a:r>
            <a:r>
              <a:rPr lang="en-US" altLang="ja-JP" baseline="-25000" dirty="0" smtClean="0"/>
              <a:t>2</a:t>
            </a:r>
            <a:r>
              <a:rPr lang="en-US" altLang="ja-JP" dirty="0"/>
              <a:t>Y</a:t>
            </a:r>
            <a:r>
              <a:rPr lang="en-US" altLang="ja-JP" dirty="0" smtClean="0"/>
              <a:t>ReO</a:t>
            </a:r>
            <a:r>
              <a:rPr lang="en-US" altLang="ja-JP" baseline="-25000" dirty="0" smtClean="0"/>
              <a:t>6</a:t>
            </a:r>
            <a:r>
              <a:rPr lang="en-US" altLang="ja-JP" dirty="0" smtClean="0"/>
              <a:t> </a:t>
            </a:r>
            <a:r>
              <a:rPr lang="en-US" altLang="ja-JP" dirty="0"/>
              <a:t>in the temperature range between 1.8 and 300 K. The inset shows the specific heat divided by temperature (</a:t>
            </a:r>
            <a:r>
              <a:rPr lang="en-US" altLang="ja-JP" i="1" dirty="0" err="1"/>
              <a:t>C</a:t>
            </a:r>
            <a:r>
              <a:rPr lang="en-US" altLang="ja-JP" baseline="-25000" dirty="0" err="1"/>
              <a:t>p</a:t>
            </a:r>
            <a:r>
              <a:rPr lang="en-US" altLang="ja-JP" dirty="0"/>
              <a:t>/</a:t>
            </a:r>
            <a:r>
              <a:rPr lang="en-US" altLang="ja-JP" i="1" dirty="0"/>
              <a:t>T</a:t>
            </a:r>
            <a:r>
              <a:rPr lang="en-US" altLang="ja-JP" dirty="0"/>
              <a:t>) in low temperature region.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2330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3044</TotalTime>
  <Words>41</Words>
  <Application>Microsoft Office PowerPoint</Application>
  <PresentationFormat>画面に合わせる (4:3)</PresentationFormat>
  <Paragraphs>2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Office テーマ</vt:lpstr>
      <vt:lpstr>ｸﾞﾗﾌ</vt:lpstr>
      <vt:lpstr>PowerPoint プレゼンテーション</vt:lpstr>
    </vt:vector>
  </TitlesOfParts>
  <Company>ICL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YD</dc:creator>
  <cp:lastModifiedBy>hinatsu</cp:lastModifiedBy>
  <cp:revision>168</cp:revision>
  <cp:lastPrinted>2016-11-29T10:35:59Z</cp:lastPrinted>
  <dcterms:created xsi:type="dcterms:W3CDTF">2016-08-26T00:44:33Z</dcterms:created>
  <dcterms:modified xsi:type="dcterms:W3CDTF">2016-12-01T01:39:09Z</dcterms:modified>
</cp:coreProperties>
</file>