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5" r:id="rId2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915"/>
    <p:restoredTop sz="93668"/>
  </p:normalViewPr>
  <p:slideViewPr>
    <p:cSldViewPr>
      <p:cViewPr varScale="1">
        <p:scale>
          <a:sx n="71" d="100"/>
          <a:sy n="71" d="100"/>
        </p:scale>
        <p:origin x="109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DF394-80A6-4021-9455-7DCE7EF59F25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6013" y="696913"/>
            <a:ext cx="4649787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FD5164-3DAB-4551-A029-95BAC18FAB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59D95F-5368-4D31-A78B-CA5B7EC5E217}" type="datetimeFigureOut">
              <a:rPr lang="en-US" smtClean="0"/>
              <a:pPr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217B4-19BA-4FE0-8849-6882A540A6F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990600" y="556438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dirty="0"/>
              <a:t>Figure S1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806824" y="187106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Supplementary</a:t>
            </a:r>
            <a:endParaRPr kumimoji="1" lang="ja-JP" altLang="en-US" dirty="0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153" y="1308549"/>
            <a:ext cx="5257800" cy="4077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29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15052</TotalTime>
  <Words>3</Words>
  <Application>Microsoft Office PowerPoint</Application>
  <PresentationFormat>画面に合わせる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ＭＳ Ｐゴシック</vt:lpstr>
      <vt:lpstr>Arial</vt:lpstr>
      <vt:lpstr>Calibri</vt:lpstr>
      <vt:lpstr>Office Theme</vt:lpstr>
      <vt:lpstr>PowerPoint プレゼンテーション</vt:lpstr>
    </vt:vector>
  </TitlesOfParts>
  <Company>NSLIJHS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vjeganat</dc:creator>
  <cp:lastModifiedBy>石森久美</cp:lastModifiedBy>
  <cp:revision>333</cp:revision>
  <cp:lastPrinted>2018-03-14T06:24:52Z</cp:lastPrinted>
  <dcterms:created xsi:type="dcterms:W3CDTF">2016-05-06T21:38:31Z</dcterms:created>
  <dcterms:modified xsi:type="dcterms:W3CDTF">2019-04-24T07:47:59Z</dcterms:modified>
</cp:coreProperties>
</file>