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6" r:id="rId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15"/>
    <p:restoredTop sz="93668"/>
  </p:normalViewPr>
  <p:slideViewPr>
    <p:cSldViewPr>
      <p:cViewPr varScale="1">
        <p:scale>
          <a:sx n="71" d="100"/>
          <a:sy n="71" d="100"/>
        </p:scale>
        <p:origin x="10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DF394-80A6-4021-9455-7DCE7EF59F25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5164-3DAB-4551-A029-95BAC18FA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990600" y="55643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Figure S2</a:t>
            </a:r>
            <a:endParaRPr kumimoji="1" lang="ja-JP" altLang="en-US" dirty="0"/>
          </a:p>
        </p:txBody>
      </p:sp>
      <p:pic>
        <p:nvPicPr>
          <p:cNvPr id="7" name="図 6"/>
          <p:cNvPicPr/>
          <p:nvPr/>
        </p:nvPicPr>
        <p:blipFill>
          <a:blip r:embed="rId2"/>
          <a:stretch>
            <a:fillRect/>
          </a:stretch>
        </p:blipFill>
        <p:spPr>
          <a:xfrm>
            <a:off x="2133600" y="1600200"/>
            <a:ext cx="429006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47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15052</TotalTime>
  <Words>2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PowerPoint プレゼンテーション</vt:lpstr>
    </vt:vector>
  </TitlesOfParts>
  <Company>NSLIJHS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vjeganat</dc:creator>
  <cp:lastModifiedBy>石森久美</cp:lastModifiedBy>
  <cp:revision>334</cp:revision>
  <cp:lastPrinted>2018-03-14T06:24:52Z</cp:lastPrinted>
  <dcterms:created xsi:type="dcterms:W3CDTF">2016-05-06T21:38:31Z</dcterms:created>
  <dcterms:modified xsi:type="dcterms:W3CDTF">2019-04-24T07:49:15Z</dcterms:modified>
</cp:coreProperties>
</file>