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15"/>
    <p:restoredTop sz="93668"/>
  </p:normalViewPr>
  <p:slideViewPr>
    <p:cSldViewPr>
      <p:cViewPr varScale="1">
        <p:scale>
          <a:sx n="71" d="100"/>
          <a:sy n="71" d="100"/>
        </p:scale>
        <p:origin x="10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DF394-80A6-4021-9455-7DCE7EF59F25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D5164-3DAB-4551-A029-95BAC18FA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57200" y="1577474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A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876800" y="1577474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B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90600" y="55643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Figure S3</a:t>
            </a:r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153" y="2039139"/>
            <a:ext cx="3733800" cy="28956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039139"/>
            <a:ext cx="3733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55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15051</TotalTime>
  <Words>4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Theme</vt:lpstr>
      <vt:lpstr>PowerPoint プレゼンテーション</vt:lpstr>
    </vt:vector>
  </TitlesOfParts>
  <Company>NSLIJHS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vjeganat</dc:creator>
  <cp:lastModifiedBy>石森久美</cp:lastModifiedBy>
  <cp:revision>333</cp:revision>
  <cp:lastPrinted>2018-03-14T06:24:52Z</cp:lastPrinted>
  <dcterms:created xsi:type="dcterms:W3CDTF">2016-05-06T21:38:31Z</dcterms:created>
  <dcterms:modified xsi:type="dcterms:W3CDTF">2019-04-24T07:50:03Z</dcterms:modified>
</cp:coreProperties>
</file>