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drawings/drawing2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3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4.xml" ContentType="application/vnd.openxmlformats-officedocument.drawingml.chartshape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5.xml" ContentType="application/vnd.openxmlformats-officedocument.drawingml.chartshapes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6.xml" ContentType="application/vnd.openxmlformats-officedocument.drawingml.chartshapes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theme/themeOverride3.xml" ContentType="application/vnd.openxmlformats-officedocument.themeOverride+xml"/>
  <Override PartName="/ppt/drawings/drawing7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theme/themeOverride4.xml" ContentType="application/vnd.openxmlformats-officedocument.themeOverride+xml"/>
  <Override PartName="/ppt/drawings/drawing8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theme/themeOverride5.xml" ContentType="application/vnd.openxmlformats-officedocument.themeOverride+xml"/>
  <Override PartName="/ppt/drawings/drawing9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theme/themeOverride6.xml" ContentType="application/vnd.openxmlformats-officedocument.themeOverride+xml"/>
  <Override PartName="/ppt/drawings/drawing10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11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12.xml" ContentType="application/vnd.openxmlformats-officedocument.drawingml.chartshapes+xml"/>
  <Override PartName="/ppt/notesSlides/notesSlide7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theme/themeOverride7.xml" ContentType="application/vnd.openxmlformats-officedocument.themeOverride+xml"/>
  <Override PartName="/ppt/drawings/drawing13.xml" ContentType="application/vnd.openxmlformats-officedocument.drawingml.chartshapes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theme/themeOverride8.xml" ContentType="application/vnd.openxmlformats-officedocument.themeOverride+xml"/>
  <Override PartName="/ppt/drawings/drawing14.xml" ContentType="application/vnd.openxmlformats-officedocument.drawingml.chartshapes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theme/themeOverride9.xml" ContentType="application/vnd.openxmlformats-officedocument.themeOverride+xml"/>
  <Override PartName="/ppt/drawings/drawing15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theme/themeOverride10.xml" ContentType="application/vnd.openxmlformats-officedocument.themeOverride+xml"/>
  <Override PartName="/ppt/drawings/drawing16.xml" ContentType="application/vnd.openxmlformats-officedocument.drawingml.chartshapes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theme/themeOverride11.xml" ContentType="application/vnd.openxmlformats-officedocument.themeOverride+xml"/>
  <Override PartName="/ppt/drawings/drawing17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theme/themeOverride12.xml" ContentType="application/vnd.openxmlformats-officedocument.themeOverride+xml"/>
  <Override PartName="/ppt/drawings/drawing18.xml" ContentType="application/vnd.openxmlformats-officedocument.drawingml.chartshapes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theme/themeOverride13.xml" ContentType="application/vnd.openxmlformats-officedocument.themeOverride+xml"/>
  <Override PartName="/ppt/drawings/drawing19.xml" ContentType="application/vnd.openxmlformats-officedocument.drawingml.chartshapes+xml"/>
  <Override PartName="/ppt/notesSlides/notesSlide10.xml" ContentType="application/vnd.openxmlformats-officedocument.presentationml.notesSlid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drawings/drawing20.xml" ContentType="application/vnd.openxmlformats-officedocument.drawingml.chartshapes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ppt/drawings/drawing21.xml" ContentType="application/vnd.openxmlformats-officedocument.drawingml.chartshapes+xml"/>
  <Override PartName="/ppt/charts/chart22.xml" ContentType="application/vnd.openxmlformats-officedocument.drawingml.chart+xml"/>
  <Override PartName="/ppt/charts/style22.xml" ContentType="application/vnd.ms-office.chartstyle+xml"/>
  <Override PartName="/ppt/charts/colors22.xml" ContentType="application/vnd.ms-office.chartcolorstyle+xml"/>
  <Override PartName="/ppt/theme/themeOverride14.xml" ContentType="application/vnd.openxmlformats-officedocument.themeOverride+xml"/>
  <Override PartName="/ppt/drawings/drawing2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23.xml" ContentType="application/vnd.openxmlformats-officedocument.drawingml.chart+xml"/>
  <Override PartName="/ppt/charts/style23.xml" ContentType="application/vnd.ms-office.chartstyle+xml"/>
  <Override PartName="/ppt/charts/colors23.xml" ContentType="application/vnd.ms-office.chartcolorstyle+xml"/>
  <Override PartName="/ppt/drawings/drawing23.xml" ContentType="application/vnd.openxmlformats-officedocument.drawingml.chartshapes+xml"/>
  <Override PartName="/ppt/charts/chart24.xml" ContentType="application/vnd.openxmlformats-officedocument.drawingml.chart+xml"/>
  <Override PartName="/ppt/charts/style24.xml" ContentType="application/vnd.ms-office.chartstyle+xml"/>
  <Override PartName="/ppt/charts/colors24.xml" ContentType="application/vnd.ms-office.chartcolorstyle+xml"/>
  <Override PartName="/ppt/drawings/drawing24.xml" ContentType="application/vnd.openxmlformats-officedocument.drawingml.chartshapes+xml"/>
  <Override PartName="/ppt/charts/chart25.xml" ContentType="application/vnd.openxmlformats-officedocument.drawingml.chart+xml"/>
  <Override PartName="/ppt/charts/style25.xml" ContentType="application/vnd.ms-office.chartstyle+xml"/>
  <Override PartName="/ppt/charts/colors25.xml" ContentType="application/vnd.ms-office.chartcolorstyle+xml"/>
  <Override PartName="/ppt/theme/themeOverride15.xml" ContentType="application/vnd.openxmlformats-officedocument.themeOverride+xml"/>
  <Override PartName="/ppt/drawings/drawing25.xml" ContentType="application/vnd.openxmlformats-officedocument.drawingml.chartshapes+xml"/>
  <Override PartName="/ppt/notesSlides/notesSlide12.xml" ContentType="application/vnd.openxmlformats-officedocument.presentationml.notesSlide+xml"/>
  <Override PartName="/ppt/charts/chart26.xml" ContentType="application/vnd.openxmlformats-officedocument.drawingml.chart+xml"/>
  <Override PartName="/ppt/charts/style26.xml" ContentType="application/vnd.ms-office.chartstyle+xml"/>
  <Override PartName="/ppt/charts/colors26.xml" ContentType="application/vnd.ms-office.chartcolorstyle+xml"/>
  <Override PartName="/ppt/drawings/drawing26.xml" ContentType="application/vnd.openxmlformats-officedocument.drawingml.chartshapes+xml"/>
  <Override PartName="/ppt/charts/chart27.xml" ContentType="application/vnd.openxmlformats-officedocument.drawingml.chart+xml"/>
  <Override PartName="/ppt/charts/style27.xml" ContentType="application/vnd.ms-office.chartstyle+xml"/>
  <Override PartName="/ppt/charts/colors27.xml" ContentType="application/vnd.ms-office.chartcolorstyle+xml"/>
  <Override PartName="/ppt/drawings/drawing27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4"/>
  </p:notesMasterIdLst>
  <p:sldIdLst>
    <p:sldId id="261" r:id="rId2"/>
    <p:sldId id="266" r:id="rId3"/>
    <p:sldId id="276" r:id="rId4"/>
    <p:sldId id="275" r:id="rId5"/>
    <p:sldId id="271" r:id="rId6"/>
    <p:sldId id="278" r:id="rId7"/>
    <p:sldId id="279" r:id="rId8"/>
    <p:sldId id="281" r:id="rId9"/>
    <p:sldId id="270" r:id="rId10"/>
    <p:sldId id="274" r:id="rId11"/>
    <p:sldId id="265" r:id="rId12"/>
    <p:sldId id="280" r:id="rId13"/>
  </p:sldIdLst>
  <p:sldSz cx="6858000" cy="9144000" type="screen4x3"/>
  <p:notesSz cx="6742113" cy="987266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2B2"/>
    <a:srgbClr val="E8E8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790" autoAdjust="0"/>
    <p:restoredTop sz="78915" autoAdjust="0"/>
  </p:normalViewPr>
  <p:slideViewPr>
    <p:cSldViewPr snapToGrid="0" snapToObjects="1">
      <p:cViewPr varScale="1">
        <p:scale>
          <a:sx n="117" d="100"/>
          <a:sy n="117" d="100"/>
        </p:scale>
        <p:origin x="3320" y="1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5" Type="http://schemas.openxmlformats.org/officeDocument/2006/relationships/chartUserShapes" Target="../drawings/drawing1.xml"/><Relationship Id="rId4" Type="http://schemas.openxmlformats.org/officeDocument/2006/relationships/oleObject" Target="file:////D:\Mitsu%20Toshi%20Ota\Documents\IGM\&#12487;&#12540;&#12479;%20TMEM147\20181120%20qPCR%20murine%20primary%20chondrocyte%20MMP13%20ADAMTS5\20181120%20qPCR%20murine%20primary%20chondrocyte%20MMP13%20ADAMTS5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6.xml"/><Relationship Id="rId2" Type="http://schemas.microsoft.com/office/2011/relationships/chartColorStyle" Target="colors10.xml"/><Relationship Id="rId1" Type="http://schemas.microsoft.com/office/2011/relationships/chartStyle" Target="style10.xml"/><Relationship Id="rId5" Type="http://schemas.openxmlformats.org/officeDocument/2006/relationships/chartUserShapes" Target="../drawings/drawing10.xml"/><Relationship Id="rId4" Type="http://schemas.openxmlformats.org/officeDocument/2006/relationships/oleObject" Target="Book1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90930%20qPCR%20TMEM%20OE\&#35299;&#26512;02.xlsx" TargetMode="External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90930%20qPCR%20TMEM%20OE\&#35299;&#26512;02.xlsx" TargetMode="Externa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7.xml"/><Relationship Id="rId2" Type="http://schemas.microsoft.com/office/2011/relationships/chartColorStyle" Target="colors13.xml"/><Relationship Id="rId1" Type="http://schemas.microsoft.com/office/2011/relationships/chartStyle" Target="style13.xml"/><Relationship Id="rId5" Type="http://schemas.openxmlformats.org/officeDocument/2006/relationships/chartUserShapes" Target="../drawings/drawing13.xml"/><Relationship Id="rId4" Type="http://schemas.openxmlformats.org/officeDocument/2006/relationships/oleObject" Target="file:////D:\Mitsu%20Toshi%20Ota\Documents\IGM\&#12487;&#12540;&#12479;%20TMEM147\20190921%20%25%20Saf-O\F759%20NCT%20vs%20shTMEM.xlsx" TargetMode="Externa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8.xml"/><Relationship Id="rId2" Type="http://schemas.microsoft.com/office/2011/relationships/chartColorStyle" Target="colors14.xml"/><Relationship Id="rId1" Type="http://schemas.microsoft.com/office/2011/relationships/chartStyle" Target="style14.xml"/><Relationship Id="rId5" Type="http://schemas.openxmlformats.org/officeDocument/2006/relationships/chartUserShapes" Target="../drawings/drawing14.xml"/><Relationship Id="rId4" Type="http://schemas.openxmlformats.org/officeDocument/2006/relationships/oleObject" Target="Book1" TargetMode="Externa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9.xml"/><Relationship Id="rId2" Type="http://schemas.microsoft.com/office/2011/relationships/chartColorStyle" Target="colors15.xml"/><Relationship Id="rId1" Type="http://schemas.microsoft.com/office/2011/relationships/chartStyle" Target="style15.xml"/><Relationship Id="rId5" Type="http://schemas.openxmlformats.org/officeDocument/2006/relationships/chartUserShapes" Target="../drawings/drawing15.xml"/><Relationship Id="rId4" Type="http://schemas.openxmlformats.org/officeDocument/2006/relationships/oleObject" Target="Book1" TargetMode="Externa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0.xml"/><Relationship Id="rId2" Type="http://schemas.microsoft.com/office/2011/relationships/chartColorStyle" Target="colors16.xml"/><Relationship Id="rId1" Type="http://schemas.microsoft.com/office/2011/relationships/chartStyle" Target="style16.xml"/><Relationship Id="rId5" Type="http://schemas.openxmlformats.org/officeDocument/2006/relationships/chartUserShapes" Target="../drawings/drawing16.xml"/><Relationship Id="rId4" Type="http://schemas.openxmlformats.org/officeDocument/2006/relationships/oleObject" Target="Book1" TargetMode="Externa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1.xml"/><Relationship Id="rId2" Type="http://schemas.microsoft.com/office/2011/relationships/chartColorStyle" Target="colors17.xml"/><Relationship Id="rId1" Type="http://schemas.microsoft.com/office/2011/relationships/chartStyle" Target="style17.xml"/><Relationship Id="rId5" Type="http://schemas.openxmlformats.org/officeDocument/2006/relationships/chartUserShapes" Target="../drawings/drawing17.xml"/><Relationship Id="rId4" Type="http://schemas.openxmlformats.org/officeDocument/2006/relationships/oleObject" Target="file:////D:\Mitsu%20Toshi%20Ota\Documents\IGM\&#12487;&#12540;&#12479;%20TMEM147\20191011%20B6%20CIA\percent%20p65%20&amp;%20stat.xlsx" TargetMode="Externa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2.xml"/><Relationship Id="rId2" Type="http://schemas.microsoft.com/office/2011/relationships/chartColorStyle" Target="colors18.xml"/><Relationship Id="rId1" Type="http://schemas.microsoft.com/office/2011/relationships/chartStyle" Target="style18.xml"/><Relationship Id="rId5" Type="http://schemas.openxmlformats.org/officeDocument/2006/relationships/chartUserShapes" Target="../drawings/drawing18.xml"/><Relationship Id="rId4" Type="http://schemas.openxmlformats.org/officeDocument/2006/relationships/oleObject" Target="file:////D:\Mitsu%20Toshi%20Ota\Documents\IGM\&#12487;&#12540;&#12479;%20TMEM147\20190921%20%25%20Saf-O\B6%20CIA.xlsx" TargetMode="Externa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3.xml"/><Relationship Id="rId2" Type="http://schemas.microsoft.com/office/2011/relationships/chartColorStyle" Target="colors19.xml"/><Relationship Id="rId1" Type="http://schemas.microsoft.com/office/2011/relationships/chartStyle" Target="style19.xml"/><Relationship Id="rId5" Type="http://schemas.openxmlformats.org/officeDocument/2006/relationships/chartUserShapes" Target="../drawings/drawing19.xml"/><Relationship Id="rId4" Type="http://schemas.openxmlformats.org/officeDocument/2006/relationships/oleObject" Target="file:////D:\Mitsu%20Toshi%20Ota\Documents\IGM\&#12487;&#12540;&#12479;%20TMEM147\20190429%20Clinical%20Score%20CIA%20anti-TMEM147%20Loop2\20190429%20CIA%20with%20anti-TMEM147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5" Type="http://schemas.openxmlformats.org/officeDocument/2006/relationships/chartUserShapes" Target="../drawings/drawing2.xml"/><Relationship Id="rId4" Type="http://schemas.openxmlformats.org/officeDocument/2006/relationships/oleObject" Target="file:////D:\Mitsu%20Toshi%20Ota\Documents\IGM\&#12487;&#12540;&#12479;%20TMEM147\20181120%20qPCR%20murine%20primary%20chondrocyte%20MMP13%20ADAMTS5\20181120%20qPCR%20murine%20primary%20chondrocyte%20MMP13%20ADAMTS5.xlsx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90918%20ihc%20m%20ankle%20p-p65%20p-stat3%20count\20190918%20ihc%20m%20ankle%20p-p65%20p-stat3%20count.xlsx" TargetMode="External"/><Relationship Id="rId2" Type="http://schemas.microsoft.com/office/2011/relationships/chartColorStyle" Target="colors20.xml"/><Relationship Id="rId1" Type="http://schemas.microsoft.com/office/2011/relationships/chartStyle" Target="style20.xml"/><Relationship Id="rId4" Type="http://schemas.openxmlformats.org/officeDocument/2006/relationships/chartUserShapes" Target="../drawings/drawing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90918%20ihc%20m%20ankle%20p-p65%20p-stat3%20count\20190918%20ihc%20m%20ankle%20p-p65%20p-stat3%20count.xlsx" TargetMode="External"/><Relationship Id="rId2" Type="http://schemas.microsoft.com/office/2011/relationships/chartColorStyle" Target="colors21.xml"/><Relationship Id="rId1" Type="http://schemas.microsoft.com/office/2011/relationships/chartStyle" Target="style21.xml"/><Relationship Id="rId4" Type="http://schemas.openxmlformats.org/officeDocument/2006/relationships/chartUserShapes" Target="../drawings/drawing21.xml"/></Relationships>
</file>

<file path=ppt/charts/_rels/chart2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4.xml"/><Relationship Id="rId2" Type="http://schemas.microsoft.com/office/2011/relationships/chartColorStyle" Target="colors22.xml"/><Relationship Id="rId1" Type="http://schemas.microsoft.com/office/2011/relationships/chartStyle" Target="style22.xml"/><Relationship Id="rId5" Type="http://schemas.openxmlformats.org/officeDocument/2006/relationships/chartUserShapes" Target="../drawings/drawing22.xml"/><Relationship Id="rId4" Type="http://schemas.openxmlformats.org/officeDocument/2006/relationships/oleObject" Target="file:////D:\Mitsu%20Toshi%20Ota\Documents\IGM\&#12487;&#12540;&#12479;%20TMEM147\20190921%20%25%20Saf-O\OA%20model.xlsx" TargetMode="External"/></Relationships>
</file>

<file path=ppt/charts/_rels/chart23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19%20ihc%20m%20p-p65%20p-stat3%20count\20170719%20ihc%20m%20p-p65%20p-stat3%20count.xlsx" TargetMode="External"/><Relationship Id="rId2" Type="http://schemas.microsoft.com/office/2011/relationships/chartColorStyle" Target="colors23.xml"/><Relationship Id="rId1" Type="http://schemas.microsoft.com/office/2011/relationships/chartStyle" Target="style23.xml"/><Relationship Id="rId4" Type="http://schemas.openxmlformats.org/officeDocument/2006/relationships/chartUserShapes" Target="../drawings/drawing23.xm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19%20ihc%20m%20p-p65%20p-stat3%20count\20170719%20ihc%20m%20p-p65%20p-stat3%20count.xlsx" TargetMode="External"/><Relationship Id="rId2" Type="http://schemas.microsoft.com/office/2011/relationships/chartColorStyle" Target="colors24.xml"/><Relationship Id="rId1" Type="http://schemas.microsoft.com/office/2011/relationships/chartStyle" Target="style24.xml"/><Relationship Id="rId4" Type="http://schemas.openxmlformats.org/officeDocument/2006/relationships/chartUserShapes" Target="../drawings/drawing24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5.xml"/><Relationship Id="rId2" Type="http://schemas.microsoft.com/office/2011/relationships/chartColorStyle" Target="colors25.xml"/><Relationship Id="rId1" Type="http://schemas.microsoft.com/office/2011/relationships/chartStyle" Target="style25.xml"/><Relationship Id="rId5" Type="http://schemas.openxmlformats.org/officeDocument/2006/relationships/chartUserShapes" Target="../drawings/drawing25.xml"/><Relationship Id="rId4" Type="http://schemas.openxmlformats.org/officeDocument/2006/relationships/oleObject" Target="file:////D:\Mitsu%20Toshi%20Ota\Documents\IGM\&#12487;&#12540;&#12479;%20TMEM147\20190921%20%25%20Saf-O\OA%20model%20knee.xlsx" TargetMode="External"/></Relationships>
</file>

<file path=ppt/charts/_rels/chart26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01%20ihc%20h%20p-p65%20o-stat3%20count\20170701%20ihc%20h%20p-p65%20p-stat3%20count.xlsx" TargetMode="External"/><Relationship Id="rId2" Type="http://schemas.microsoft.com/office/2011/relationships/chartColorStyle" Target="colors26.xml"/><Relationship Id="rId1" Type="http://schemas.microsoft.com/office/2011/relationships/chartStyle" Target="style26.xml"/><Relationship Id="rId4" Type="http://schemas.openxmlformats.org/officeDocument/2006/relationships/chartUserShapes" Target="../drawings/drawing26.xml"/></Relationships>
</file>

<file path=ppt/charts/_rels/chart27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01%20ihc%20h%20p-p65%20o-stat3%20count\20170701%20ihc%20h%20p-p65%20p-stat3%20count.xlsx" TargetMode="External"/><Relationship Id="rId2" Type="http://schemas.microsoft.com/office/2011/relationships/chartColorStyle" Target="colors27.xml"/><Relationship Id="rId1" Type="http://schemas.microsoft.com/office/2011/relationships/chartStyle" Target="style27.xml"/><Relationship Id="rId4" Type="http://schemas.openxmlformats.org/officeDocument/2006/relationships/chartUserShapes" Target="../drawings/drawing27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Toshi\Documents\IGM\&#12487;&#12540;&#12479;\20150711%20qPCR\20150711%20ATDC5%200w%20qPCR&#35299;&#26512;&#28168;&#12415;.xlsx" TargetMode="Externa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/C:\Users\Toshi\Documents\IGM\&#12487;&#12540;&#12479;\20150712%20MTT&amp;ELISA\20150712%20ATDC5%200w%20ELISA&#35299;&#26512;&#28168;&#12415;.xl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19%20ihc%20m%20p-p65%20p-stat3%20count\20170719%20ihc%20m%20p-p65%20p-stat3%20count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/D:\Mitsu%20Toshi%20Ota\Documents\IGM\&#12487;&#12540;&#12479;%20TMEM147\20170719%20ihc%20m%20p-p65%20p-stat3%20count\20170719%20ihc%20m%20p-p65%20p-stat3%20count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7.xml"/><Relationship Id="rId1" Type="http://schemas.microsoft.com/office/2011/relationships/chartStyle" Target="style7.xml"/><Relationship Id="rId5" Type="http://schemas.openxmlformats.org/officeDocument/2006/relationships/chartUserShapes" Target="../drawings/drawing7.xml"/><Relationship Id="rId4" Type="http://schemas.openxmlformats.org/officeDocument/2006/relationships/oleObject" Target="file:////D:\Mitsu%20Toshi%20Ota\Documents\IGM\&#12487;&#12540;&#12479;%20TMEM147\20190921%20%25%20Saf-O\RA%20model%20knee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8.xml"/><Relationship Id="rId1" Type="http://schemas.microsoft.com/office/2011/relationships/chartStyle" Target="style8.xml"/><Relationship Id="rId5" Type="http://schemas.openxmlformats.org/officeDocument/2006/relationships/chartUserShapes" Target="../drawings/drawing8.xml"/><Relationship Id="rId4" Type="http://schemas.openxmlformats.org/officeDocument/2006/relationships/oleObject" Target="file:////D:\Mitsu%20Toshi%20Ota\Documents\IGM\&#12487;&#12540;&#12479;%20TMEM147\20190921%20%25%20Saf-O\F759%20vs%20Col2CreSTAT3flfl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5.xml"/><Relationship Id="rId2" Type="http://schemas.microsoft.com/office/2011/relationships/chartColorStyle" Target="colors9.xml"/><Relationship Id="rId1" Type="http://schemas.microsoft.com/office/2011/relationships/chartStyle" Target="style9.xml"/><Relationship Id="rId5" Type="http://schemas.openxmlformats.org/officeDocument/2006/relationships/chartUserShapes" Target="../drawings/drawing9.xml"/><Relationship Id="rId4" Type="http://schemas.openxmlformats.org/officeDocument/2006/relationships/oleObject" Target="Book1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8CC-47C6-B95C-D5B9DAE213E1}"/>
              </c:ext>
            </c:extLst>
          </c:dPt>
          <c:errBars>
            <c:errBarType val="plus"/>
            <c:errValType val="cust"/>
            <c:noEndCap val="0"/>
            <c:plus>
              <c:numRef>
                <c:f>Sheet2!$D$2:$D$7</c:f>
                <c:numCache>
                  <c:formatCode>General</c:formatCode>
                  <c:ptCount val="4"/>
                  <c:pt idx="0">
                    <c:v>1.7733868584170351E-2</c:v>
                  </c:pt>
                  <c:pt idx="1">
                    <c:v>6.764079134537187E-3</c:v>
                  </c:pt>
                  <c:pt idx="2">
                    <c:v>2.8924547097037984E-2</c:v>
                  </c:pt>
                  <c:pt idx="3">
                    <c:v>2.3923418336872573E-2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Sheet2!$B$2:$B$7</c:f>
              <c:strCache>
                <c:ptCount val="4"/>
                <c:pt idx="0">
                  <c:v>-</c:v>
                </c:pt>
                <c:pt idx="1">
                  <c:v>IL-6</c:v>
                </c:pt>
                <c:pt idx="2">
                  <c:v>TNFα</c:v>
                </c:pt>
                <c:pt idx="3">
                  <c:v>IL-6 + TNFα</c:v>
                </c:pt>
              </c:strCache>
            </c:strRef>
          </c:cat>
          <c:val>
            <c:numRef>
              <c:f>Sheet2!$C$2:$C$7</c:f>
              <c:numCache>
                <c:formatCode>General</c:formatCode>
                <c:ptCount val="4"/>
                <c:pt idx="0">
                  <c:v>5.4029523979550735E-2</c:v>
                </c:pt>
                <c:pt idx="1">
                  <c:v>9.3140646113541628E-2</c:v>
                </c:pt>
                <c:pt idx="2">
                  <c:v>0.30018140729549636</c:v>
                </c:pt>
                <c:pt idx="3">
                  <c:v>0.53304412362333831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8CC-47C6-B95C-D5B9DAE213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i="1" dirty="0"/>
                  <a:t>MMP13</a:t>
                </a:r>
                <a:r>
                  <a:rPr lang="en-US" dirty="0"/>
                  <a:t> Expression</a:t>
                </a:r>
                <a:endParaRPr lang="ja-JP" dirty="0"/>
              </a:p>
            </c:rich>
          </c:tx>
          <c:layout>
            <c:manualLayout>
              <c:xMode val="edge"/>
              <c:yMode val="edge"/>
              <c:x val="3.2564102564102561E-2"/>
              <c:y val="5.7727272727272724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39174380537601539"/>
          <c:y val="0.23418532661386338"/>
          <c:w val="0.48633304209676959"/>
          <c:h val="0.30165229618335182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6F0-4188-A149-414AE6CAC50E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6F0-4188-A149-414AE6CAC50E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Sheet1!$E$50:$E$51</c:f>
                <c:numCache>
                  <c:formatCode>General</c:formatCode>
                  <c:ptCount val="2"/>
                  <c:pt idx="0">
                    <c:v>15.02423412317834</c:v>
                  </c:pt>
                  <c:pt idx="1">
                    <c:v>4.4806095127039027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Sheet1!$C$50:$C$51</c:f>
              <c:strCache>
                <c:ptCount val="2"/>
                <c:pt idx="0">
                  <c:v>Accelerated RA model (F759)</c:v>
                </c:pt>
                <c:pt idx="1">
                  <c:v>Col2Cre+ STAT3fl/fl F759</c:v>
                </c:pt>
              </c:strCache>
            </c:strRef>
          </c:cat>
          <c:val>
            <c:numRef>
              <c:f>Sheet1!$D$50:$D$51</c:f>
              <c:numCache>
                <c:formatCode>General</c:formatCode>
                <c:ptCount val="2"/>
                <c:pt idx="0">
                  <c:v>33.628324978924908</c:v>
                </c:pt>
                <c:pt idx="1">
                  <c:v>3.7941906275837005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6F0-4188-A149-414AE6CAC50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p-STAT3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Sheet6!$E$1</c:f>
              <c:strCache>
                <c:ptCount val="1"/>
                <c:pt idx="0">
                  <c:v>IL-6 Expression</c:v>
                </c:pt>
              </c:strCache>
            </c:strRef>
          </c:tx>
          <c:spPr>
            <a:noFill/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057D-4F24-9C36-E7F013F0C8F7}"/>
              </c:ext>
            </c:extLst>
          </c:dPt>
          <c:errBars>
            <c:errBarType val="plus"/>
            <c:errValType val="cust"/>
            <c:noEndCap val="0"/>
            <c:plus>
              <c:numRef>
                <c:f>Sheet6!$F$2:$F$5</c:f>
                <c:numCache>
                  <c:formatCode>General</c:formatCode>
                  <c:ptCount val="4"/>
                  <c:pt idx="0">
                    <c:v>7.8943106188890302E-3</c:v>
                  </c:pt>
                  <c:pt idx="1">
                    <c:v>3.0128154706948705E-3</c:v>
                  </c:pt>
                  <c:pt idx="2">
                    <c:v>4.6575400666048284E-3</c:v>
                  </c:pt>
                  <c:pt idx="3">
                    <c:v>8.6291146973171366E-3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multiLvlStrRef>
              <c:f>Sheet6!$C$2:$D$5</c:f>
              <c:multiLvlStrCache>
                <c:ptCount val="4"/>
                <c:lvl>
                  <c:pt idx="0">
                    <c:v>-</c:v>
                  </c:pt>
                  <c:pt idx="1">
                    <c:v>+</c:v>
                  </c:pt>
                  <c:pt idx="2">
                    <c:v>-</c:v>
                  </c:pt>
                  <c:pt idx="3">
                    <c:v>+</c:v>
                  </c:pt>
                </c:lvl>
                <c:lvl>
                  <c:pt idx="0">
                    <c:v>Mock</c:v>
                  </c:pt>
                  <c:pt idx="2">
                    <c:v>TMEM147</c:v>
                  </c:pt>
                </c:lvl>
              </c:multiLvlStrCache>
            </c:multiLvlStrRef>
          </c:cat>
          <c:val>
            <c:numRef>
              <c:f>Sheet6!$E$2:$E$5</c:f>
              <c:numCache>
                <c:formatCode>General</c:formatCode>
                <c:ptCount val="4"/>
                <c:pt idx="0">
                  <c:v>3.7332111722004027E-2</c:v>
                </c:pt>
                <c:pt idx="1">
                  <c:v>4.9483394090342782E-2</c:v>
                </c:pt>
                <c:pt idx="2">
                  <c:v>5.4554185114539785E-2</c:v>
                </c:pt>
                <c:pt idx="3">
                  <c:v>0.10566791378971696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57D-4F24-9C36-E7F013F0C8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0482239"/>
        <c:axId val="102040287"/>
      </c:barChart>
      <c:catAx>
        <c:axId val="70482239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TNF-α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3.6544097222222224E-2"/>
              <c:y val="0.6692361111111111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2040287"/>
        <c:crosses val="autoZero"/>
        <c:auto val="1"/>
        <c:lblAlgn val="ctr"/>
        <c:lblOffset val="100"/>
        <c:noMultiLvlLbl val="0"/>
      </c:catAx>
      <c:valAx>
        <c:axId val="10204028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i="1"/>
                  <a:t>IL-6</a:t>
                </a:r>
                <a:r>
                  <a:rPr lang="en-US"/>
                  <a:t> Expression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1.7638888888888888E-2"/>
              <c:y val="0.1298962962962962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70482239"/>
        <c:crosses val="autoZero"/>
        <c:crossBetween val="between"/>
        <c:majorUnit val="5.000000000000001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067-4D2D-8470-4DCC929D3070}"/>
              </c:ext>
            </c:extLst>
          </c:dPt>
          <c:errBars>
            <c:errBarType val="plus"/>
            <c:errValType val="cust"/>
            <c:noEndCap val="0"/>
            <c:plus>
              <c:numRef>
                <c:f>Sheet6!$F$6:$F$9</c:f>
                <c:numCache>
                  <c:formatCode>General</c:formatCode>
                  <c:ptCount val="4"/>
                  <c:pt idx="0">
                    <c:v>2.280109390042618E-4</c:v>
                  </c:pt>
                  <c:pt idx="1">
                    <c:v>1.0473025166491965E-3</c:v>
                  </c:pt>
                  <c:pt idx="2">
                    <c:v>63990.950423440692</c:v>
                  </c:pt>
                  <c:pt idx="3">
                    <c:v>18305.092889939238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multiLvlStrRef>
              <c:f>Sheet6!$C$6:$D$9</c:f>
              <c:multiLvlStrCache>
                <c:ptCount val="4"/>
                <c:lvl>
                  <c:pt idx="0">
                    <c:v>-</c:v>
                  </c:pt>
                  <c:pt idx="1">
                    <c:v>+</c:v>
                  </c:pt>
                  <c:pt idx="2">
                    <c:v>-</c:v>
                  </c:pt>
                  <c:pt idx="3">
                    <c:v>+</c:v>
                  </c:pt>
                </c:lvl>
                <c:lvl>
                  <c:pt idx="0">
                    <c:v>Mock</c:v>
                  </c:pt>
                  <c:pt idx="2">
                    <c:v>TMEM147</c:v>
                  </c:pt>
                </c:lvl>
              </c:multiLvlStrCache>
            </c:multiLvlStrRef>
          </c:cat>
          <c:val>
            <c:numRef>
              <c:f>Sheet6!$E$6:$E$9</c:f>
              <c:numCache>
                <c:formatCode>General</c:formatCode>
                <c:ptCount val="4"/>
                <c:pt idx="0">
                  <c:v>2.0768538031728102E-2</c:v>
                </c:pt>
                <c:pt idx="1">
                  <c:v>1.9559114095794777E-2</c:v>
                </c:pt>
                <c:pt idx="2">
                  <c:v>583869.07887575275</c:v>
                </c:pt>
                <c:pt idx="3">
                  <c:v>433444.74105800252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067-4D2D-8470-4DCC929D30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1560543"/>
        <c:axId val="102038207"/>
      </c:barChart>
      <c:catAx>
        <c:axId val="41560543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TNF-α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9.4578916605720972E-2"/>
              <c:y val="0.6687027763426265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102038207"/>
        <c:crosses val="autoZero"/>
        <c:auto val="1"/>
        <c:lblAlgn val="ctr"/>
        <c:lblOffset val="100"/>
        <c:noMultiLvlLbl val="0"/>
      </c:catAx>
      <c:valAx>
        <c:axId val="10203820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i="1"/>
                  <a:t>TMEM147</a:t>
                </a:r>
                <a:r>
                  <a:rPr lang="en-US"/>
                  <a:t> Expression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2.4867804123943484E-2"/>
              <c:y val="6.3929694725411212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41560543"/>
        <c:crosses val="autoZero"/>
        <c:crossBetween val="between"/>
        <c:majorUnit val="20000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D8C-4E7C-BE71-E7E5F55F5363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D8C-4E7C-BE71-E7E5F55F5363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2.679975106858338</c:v>
                  </c:pt>
                  <c:pt idx="1">
                    <c:v>3.0341029234361674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Mock</c:v>
                </c:pt>
                <c:pt idx="1">
                  <c:v>sh TMEM147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86.750454217644744</c:v>
                </c:pt>
                <c:pt idx="1">
                  <c:v>96.758629685900729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8C-4E7C-BE71-E7E5F55F536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Saf-O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552-4C2F-9AD2-C9672C839565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552-4C2F-9AD2-C9672C839565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Sheet1!$E$18:$E$19</c:f>
                <c:numCache>
                  <c:formatCode>General</c:formatCode>
                  <c:ptCount val="2"/>
                  <c:pt idx="0">
                    <c:v>10.156311034537211</c:v>
                  </c:pt>
                  <c:pt idx="1">
                    <c:v>5.3958037924513214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Sheet1!$C$18:$C$19</c:f>
              <c:strCache>
                <c:ptCount val="2"/>
                <c:pt idx="0">
                  <c:v>Mock</c:v>
                </c:pt>
                <c:pt idx="1">
                  <c:v>sh TMEM147</c:v>
                </c:pt>
              </c:strCache>
            </c:strRef>
          </c:cat>
          <c:val>
            <c:numRef>
              <c:f>Sheet1!$D$18:$D$19</c:f>
              <c:numCache>
                <c:formatCode>General</c:formatCode>
                <c:ptCount val="2"/>
                <c:pt idx="0">
                  <c:v>79.704697172681037</c:v>
                </c:pt>
                <c:pt idx="1">
                  <c:v>60.979633150441636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552-4C2F-9AD2-C9672C8395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p-p65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ysClr val="window" lastClr="FFFFFF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E30-4460-B34A-B99B67AD83C7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5E30-4460-B34A-B99B67AD83C7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5E30-4460-B34A-B99B67AD83C7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Sheet1!$E$50:$E$51</c:f>
                <c:numCache>
                  <c:formatCode>General</c:formatCode>
                  <c:ptCount val="2"/>
                  <c:pt idx="0">
                    <c:v>9.7000902917927441</c:v>
                  </c:pt>
                  <c:pt idx="1">
                    <c:v>12.68945642441882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Sheet1!$C$50:$C$51</c:f>
              <c:strCache>
                <c:ptCount val="2"/>
                <c:pt idx="0">
                  <c:v>Mock</c:v>
                </c:pt>
                <c:pt idx="1">
                  <c:v>sh TMEM147</c:v>
                </c:pt>
              </c:strCache>
            </c:strRef>
          </c:cat>
          <c:val>
            <c:numRef>
              <c:f>Sheet1!$D$50:$D$51</c:f>
              <c:numCache>
                <c:formatCode>General</c:formatCode>
                <c:ptCount val="2"/>
                <c:pt idx="0">
                  <c:v>56.210553684176659</c:v>
                </c:pt>
                <c:pt idx="1">
                  <c:v>24.153787840165123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E30-4460-B34A-B99B67AD83C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p-STAT3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25E-47BC-8B48-96500CFF4AE3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825E-47BC-8B48-96500CFF4AE3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Sheet1!$E$18:$E$19</c:f>
                <c:numCache>
                  <c:formatCode>General</c:formatCode>
                  <c:ptCount val="2"/>
                  <c:pt idx="0">
                    <c:v>5.1772699421575377</c:v>
                  </c:pt>
                  <c:pt idx="1">
                    <c:v>3.684470204633437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Sheet1!$C$18:$C$19</c:f>
              <c:strCache>
                <c:ptCount val="2"/>
                <c:pt idx="0">
                  <c:v>Control</c:v>
                </c:pt>
                <c:pt idx="1">
                  <c:v>α-TMEM147</c:v>
                </c:pt>
              </c:strCache>
            </c:strRef>
          </c:cat>
          <c:val>
            <c:numRef>
              <c:f>Sheet1!$D$18:$D$19</c:f>
              <c:numCache>
                <c:formatCode>General</c:formatCode>
                <c:ptCount val="2"/>
                <c:pt idx="0">
                  <c:v>25.821463189000614</c:v>
                </c:pt>
                <c:pt idx="1">
                  <c:v>18.933888419557608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25E-47BC-8B48-96500CFF4AE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p-p65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179-4FA0-8C9A-ABAF241D74BF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6179-4FA0-8C9A-ABAF241D74BF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Sheet1!$E$50:$E$51</c:f>
                <c:numCache>
                  <c:formatCode>General</c:formatCode>
                  <c:ptCount val="2"/>
                  <c:pt idx="0">
                    <c:v>6.0280373676277748</c:v>
                  </c:pt>
                  <c:pt idx="1">
                    <c:v>4.090120872238808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Sheet1!$C$50:$C$51</c:f>
              <c:strCache>
                <c:ptCount val="2"/>
                <c:pt idx="0">
                  <c:v>Control</c:v>
                </c:pt>
                <c:pt idx="1">
                  <c:v>α-TMEM147</c:v>
                </c:pt>
              </c:strCache>
            </c:strRef>
          </c:cat>
          <c:val>
            <c:numRef>
              <c:f>Sheet1!$D$50:$D$51</c:f>
              <c:numCache>
                <c:formatCode>General</c:formatCode>
                <c:ptCount val="2"/>
                <c:pt idx="0">
                  <c:v>32.846506350911476</c:v>
                </c:pt>
                <c:pt idx="1">
                  <c:v>19.216081014644423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179-4FA0-8C9A-ABAF241D74B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p-STAT3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445-4A8F-981B-780A7B147ECD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445-4A8F-981B-780A7B147ECD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9.3464505714848869</c:v>
                  </c:pt>
                  <c:pt idx="1">
                    <c:v>6.1505092514601296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Control</c:v>
                </c:pt>
                <c:pt idx="1">
                  <c:v>α-TMEM147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72.654718461824316</c:v>
                </c:pt>
                <c:pt idx="1">
                  <c:v>93.435677301406116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445-4A8F-981B-780A7B147E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Saf-O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8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367312799384478"/>
          <c:y val="3.5454444444444441E-2"/>
          <c:w val="0.72654869160192914"/>
          <c:h val="0.8408344444444443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Sheet1!$B$14</c:f>
              <c:strCache>
                <c:ptCount val="1"/>
                <c:pt idx="0">
                  <c:v>Control</c:v>
                </c:pt>
              </c:strCache>
            </c:strRef>
          </c:tx>
          <c:spPr>
            <a:ln w="15875" cap="rnd">
              <a:solidFill>
                <a:sysClr val="windowText" lastClr="000000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ysClr val="windowText" lastClr="000000"/>
              </a:solidFill>
              <a:ln w="3175">
                <a:solidFill>
                  <a:sysClr val="windowText" lastClr="000000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Sheet1!$C$16:$R$16</c:f>
                <c:numCache>
                  <c:formatCode>General</c:formatCode>
                  <c:ptCount val="16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9.1766293548224701E-2</c:v>
                  </c:pt>
                  <c:pt idx="6">
                    <c:v>0.10942433098048311</c:v>
                  </c:pt>
                  <c:pt idx="7">
                    <c:v>0.17167901505579042</c:v>
                  </c:pt>
                  <c:pt idx="8">
                    <c:v>0.19735087641318602</c:v>
                  </c:pt>
                  <c:pt idx="9">
                    <c:v>0.23254880642226708</c:v>
                  </c:pt>
                  <c:pt idx="10">
                    <c:v>0.23254880642226708</c:v>
                  </c:pt>
                  <c:pt idx="11">
                    <c:v>0.20519567041703082</c:v>
                  </c:pt>
                  <c:pt idx="12">
                    <c:v>0.19056702094980704</c:v>
                  </c:pt>
                  <c:pt idx="13">
                    <c:v>0.18637822325921868</c:v>
                  </c:pt>
                  <c:pt idx="14">
                    <c:v>0.1758438302346117</c:v>
                  </c:pt>
                  <c:pt idx="15">
                    <c:v>0.17917941611104424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numRef>
              <c:f>Sheet1!$C$13:$R$13</c:f>
              <c:numCache>
                <c:formatCode>General</c:formatCode>
                <c:ptCount val="1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21</c:v>
                </c:pt>
                <c:pt idx="6">
                  <c:v>23</c:v>
                </c:pt>
                <c:pt idx="7">
                  <c:v>26</c:v>
                </c:pt>
                <c:pt idx="8">
                  <c:v>29</c:v>
                </c:pt>
                <c:pt idx="9">
                  <c:v>32</c:v>
                </c:pt>
                <c:pt idx="10">
                  <c:v>35</c:v>
                </c:pt>
                <c:pt idx="11">
                  <c:v>38</c:v>
                </c:pt>
                <c:pt idx="12">
                  <c:v>42</c:v>
                </c:pt>
                <c:pt idx="13">
                  <c:v>44</c:v>
                </c:pt>
                <c:pt idx="14">
                  <c:v>47</c:v>
                </c:pt>
                <c:pt idx="15">
                  <c:v>50</c:v>
                </c:pt>
              </c:numCache>
            </c:numRef>
          </c:cat>
          <c:val>
            <c:numRef>
              <c:f>Sheet1!$C$14:$R$14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0.2</c:v>
                </c:pt>
                <c:pt idx="6">
                  <c:v>0.65</c:v>
                </c:pt>
                <c:pt idx="7">
                  <c:v>1.2</c:v>
                </c:pt>
                <c:pt idx="8">
                  <c:v>1.6</c:v>
                </c:pt>
                <c:pt idx="9">
                  <c:v>1.85</c:v>
                </c:pt>
                <c:pt idx="10">
                  <c:v>1.85</c:v>
                </c:pt>
                <c:pt idx="11">
                  <c:v>2</c:v>
                </c:pt>
                <c:pt idx="12">
                  <c:v>2.1</c:v>
                </c:pt>
                <c:pt idx="13">
                  <c:v>2.2000000000000002</c:v>
                </c:pt>
                <c:pt idx="14">
                  <c:v>2.25</c:v>
                </c:pt>
                <c:pt idx="15">
                  <c:v>2.2999999999999998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50-471A-AF8B-F055D6646B40}"/>
            </c:ext>
          </c:extLst>
        </c:ser>
        <c:ser>
          <c:idx val="1"/>
          <c:order val="1"/>
          <c:tx>
            <c:strRef>
              <c:f>Sheet1!$B$15</c:f>
              <c:strCache>
                <c:ptCount val="1"/>
                <c:pt idx="0">
                  <c:v>α-TMEM147</c:v>
                </c:pt>
              </c:strCache>
            </c:strRef>
          </c:tx>
          <c:spPr>
            <a:ln w="15875" cap="rnd">
              <a:solidFill>
                <a:srgbClr val="00B050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00B050"/>
              </a:solidFill>
              <a:ln w="9525">
                <a:solidFill>
                  <a:srgbClr val="00B050"/>
                </a:solidFill>
              </a:ln>
              <a:effectLst/>
            </c:spPr>
          </c:marker>
          <c:errBars>
            <c:errDir val="y"/>
            <c:errBarType val="plus"/>
            <c:errValType val="cust"/>
            <c:noEndCap val="0"/>
            <c:plus>
              <c:numRef>
                <c:f>Sheet1!$C$17:$R$17</c:f>
                <c:numCache>
                  <c:formatCode>General</c:formatCode>
                  <c:ptCount val="16"/>
                  <c:pt idx="0">
                    <c:v>0</c:v>
                  </c:pt>
                  <c:pt idx="1">
                    <c:v>0</c:v>
                  </c:pt>
                  <c:pt idx="2">
                    <c:v>0</c:v>
                  </c:pt>
                  <c:pt idx="3">
                    <c:v>0</c:v>
                  </c:pt>
                  <c:pt idx="4">
                    <c:v>0</c:v>
                  </c:pt>
                  <c:pt idx="5">
                    <c:v>0</c:v>
                  </c:pt>
                  <c:pt idx="6">
                    <c:v>0.1094243309804831</c:v>
                  </c:pt>
                  <c:pt idx="7">
                    <c:v>0.11239029738980327</c:v>
                  </c:pt>
                  <c:pt idx="8">
                    <c:v>0.12301048307916045</c:v>
                  </c:pt>
                  <c:pt idx="9">
                    <c:v>0.15346866644024559</c:v>
                  </c:pt>
                  <c:pt idx="10">
                    <c:v>0.15346866644024559</c:v>
                  </c:pt>
                  <c:pt idx="11">
                    <c:v>0.14327007988227577</c:v>
                  </c:pt>
                  <c:pt idx="12">
                    <c:v>0.1352385806055747</c:v>
                  </c:pt>
                  <c:pt idx="13">
                    <c:v>0.13128915456069917</c:v>
                  </c:pt>
                  <c:pt idx="14">
                    <c:v>0.13764944032233703</c:v>
                  </c:pt>
                  <c:pt idx="15">
                    <c:v>0.12773327473170104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numRef>
              <c:f>Sheet1!$C$13:$R$13</c:f>
              <c:numCache>
                <c:formatCode>General</c:formatCode>
                <c:ptCount val="16"/>
                <c:pt idx="0">
                  <c:v>0</c:v>
                </c:pt>
                <c:pt idx="1">
                  <c:v>5</c:v>
                </c:pt>
                <c:pt idx="2">
                  <c:v>10</c:v>
                </c:pt>
                <c:pt idx="3">
                  <c:v>15</c:v>
                </c:pt>
                <c:pt idx="4">
                  <c:v>20</c:v>
                </c:pt>
                <c:pt idx="5">
                  <c:v>21</c:v>
                </c:pt>
                <c:pt idx="6">
                  <c:v>23</c:v>
                </c:pt>
                <c:pt idx="7">
                  <c:v>26</c:v>
                </c:pt>
                <c:pt idx="8">
                  <c:v>29</c:v>
                </c:pt>
                <c:pt idx="9">
                  <c:v>32</c:v>
                </c:pt>
                <c:pt idx="10">
                  <c:v>35</c:v>
                </c:pt>
                <c:pt idx="11">
                  <c:v>38</c:v>
                </c:pt>
                <c:pt idx="12">
                  <c:v>42</c:v>
                </c:pt>
                <c:pt idx="13">
                  <c:v>44</c:v>
                </c:pt>
                <c:pt idx="14">
                  <c:v>47</c:v>
                </c:pt>
                <c:pt idx="15">
                  <c:v>50</c:v>
                </c:pt>
              </c:numCache>
            </c:numRef>
          </c:cat>
          <c:val>
            <c:numRef>
              <c:f>Sheet1!$C$15:$R$15</c:f>
              <c:numCache>
                <c:formatCode>General</c:formatCode>
                <c:ptCount val="1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0.35</c:v>
                </c:pt>
                <c:pt idx="7">
                  <c:v>0.6</c:v>
                </c:pt>
                <c:pt idx="8">
                  <c:v>0.75</c:v>
                </c:pt>
                <c:pt idx="9">
                  <c:v>0.95</c:v>
                </c:pt>
                <c:pt idx="10">
                  <c:v>0.95</c:v>
                </c:pt>
                <c:pt idx="11">
                  <c:v>0.9</c:v>
                </c:pt>
                <c:pt idx="12">
                  <c:v>1.05</c:v>
                </c:pt>
                <c:pt idx="13">
                  <c:v>1.1499999999999999</c:v>
                </c:pt>
                <c:pt idx="14">
                  <c:v>1.2</c:v>
                </c:pt>
                <c:pt idx="15">
                  <c:v>1.3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50-471A-AF8B-F055D6646B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854450176"/>
        <c:axId val="852444032"/>
      </c:lineChart>
      <c:dateAx>
        <c:axId val="854450176"/>
        <c:scaling>
          <c:orientation val="minMax"/>
          <c:max val="51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8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800"/>
                  <a:t>Days</a:t>
                </a:r>
                <a:endParaRPr lang="ja-JP" altLang="en-US" sz="800"/>
              </a:p>
            </c:rich>
          </c:tx>
          <c:layout>
            <c:manualLayout>
              <c:xMode val="edge"/>
              <c:yMode val="edge"/>
              <c:x val="0.85827143454698573"/>
              <c:y val="0.88022276151896073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8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52444032"/>
        <c:crosses val="autoZero"/>
        <c:auto val="0"/>
        <c:lblOffset val="100"/>
        <c:baseTimeUnit val="days"/>
        <c:majorUnit val="10"/>
        <c:majorTimeUnit val="days"/>
        <c:minorUnit val="1"/>
      </c:dateAx>
      <c:valAx>
        <c:axId val="852444032"/>
        <c:scaling>
          <c:orientation val="minMax"/>
          <c:max val="3.5"/>
          <c:min val="0"/>
        </c:scaling>
        <c:delete val="0"/>
        <c:axPos val="l"/>
        <c:majorGridlines>
          <c:spPr>
            <a:ln w="952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9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 sz="900"/>
                  <a:t>Clinical Score</a:t>
                </a:r>
                <a:endParaRPr lang="ja-JP" altLang="en-US" sz="900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9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54450176"/>
        <c:crosses val="autoZero"/>
        <c:crossBetween val="midCat"/>
        <c:majorUnit val="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4372594147270892"/>
          <c:y val="0.65372973190352668"/>
          <c:w val="0.41681949317370903"/>
          <c:h val="0.1584944649903096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8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ja-JP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tx1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DBC-4344-AABC-9B79376612F1}"/>
              </c:ext>
            </c:extLst>
          </c:dPt>
          <c:errBars>
            <c:errBarType val="plus"/>
            <c:errValType val="cust"/>
            <c:noEndCap val="0"/>
            <c:plus>
              <c:numRef>
                <c:f>Sheet2!$D$8:$D$13</c:f>
                <c:numCache>
                  <c:formatCode>General</c:formatCode>
                  <c:ptCount val="4"/>
                  <c:pt idx="0">
                    <c:v>0</c:v>
                  </c:pt>
                  <c:pt idx="1">
                    <c:v>6.203668658056685E-4</c:v>
                  </c:pt>
                  <c:pt idx="2">
                    <c:v>4.9005733841447463E-4</c:v>
                  </c:pt>
                  <c:pt idx="3">
                    <c:v>1.494947263085959E-3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Sheet2!$B$8:$B$13</c:f>
              <c:strCache>
                <c:ptCount val="4"/>
                <c:pt idx="0">
                  <c:v>-</c:v>
                </c:pt>
                <c:pt idx="1">
                  <c:v>IL-6</c:v>
                </c:pt>
                <c:pt idx="2">
                  <c:v>TNFα</c:v>
                </c:pt>
                <c:pt idx="3">
                  <c:v>IL-6 + TNFα</c:v>
                </c:pt>
              </c:strCache>
            </c:strRef>
          </c:cat>
          <c:val>
            <c:numRef>
              <c:f>Sheet2!$C$8:$C$13</c:f>
              <c:numCache>
                <c:formatCode>General</c:formatCode>
                <c:ptCount val="4"/>
                <c:pt idx="0">
                  <c:v>0</c:v>
                </c:pt>
                <c:pt idx="1">
                  <c:v>8.5423853800796722E-3</c:v>
                </c:pt>
                <c:pt idx="2">
                  <c:v>5.0858566949111214E-3</c:v>
                </c:pt>
                <c:pt idx="3">
                  <c:v>2.2593175042905367E-2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DBC-4344-AABC-9B79376612F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i="1" dirty="0"/>
                  <a:t>ADAMTS5</a:t>
                </a:r>
                <a:r>
                  <a:rPr lang="en-US" dirty="0"/>
                  <a:t> Expression</a:t>
                </a:r>
                <a:endParaRPr lang="ja-JP" dirty="0"/>
              </a:p>
            </c:rich>
          </c:tx>
          <c:layout>
            <c:manualLayout>
              <c:xMode val="edge"/>
              <c:yMode val="edge"/>
              <c:x val="3.2564102564102561E-2"/>
              <c:y val="0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40132864939036"/>
          <c:y val="0.10809982635933403"/>
          <c:w val="0.76784213411291791"/>
          <c:h val="0.7185968843726495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3169-494C-83FD-A597B490A560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Sheet1!$E$18:$E$20</c:f>
                <c:numCache>
                  <c:formatCode>General</c:formatCode>
                  <c:ptCount val="3"/>
                  <c:pt idx="0">
                    <c:v>4.9160737200400941</c:v>
                  </c:pt>
                  <c:pt idx="1">
                    <c:v>10.180945893819839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Sheet1!$C$18:$C$19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Sheet1!$D$18:$D$19</c:f>
              <c:numCache>
                <c:formatCode>General</c:formatCode>
                <c:ptCount val="2"/>
                <c:pt idx="0">
                  <c:v>14.202240832034642</c:v>
                </c:pt>
                <c:pt idx="1">
                  <c:v>35.22597544765032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169-494C-83FD-A597B490A56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875120"/>
        <c:axId val="50605008"/>
      </c:barChart>
      <c:catAx>
        <c:axId val="3787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605008"/>
        <c:crosses val="autoZero"/>
        <c:auto val="1"/>
        <c:lblAlgn val="ctr"/>
        <c:lblOffset val="100"/>
        <c:noMultiLvlLbl val="0"/>
      </c:catAx>
      <c:valAx>
        <c:axId val="506050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p-p65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78751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53758897412218"/>
          <c:y val="0.11087335022618805"/>
          <c:w val="0.77268252484638655"/>
          <c:h val="0.7260095238095237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CB0A-4043-960A-864240984AEE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Sheet1!$E$50:$E$51</c:f>
                <c:numCache>
                  <c:formatCode>General</c:formatCode>
                  <c:ptCount val="2"/>
                  <c:pt idx="0">
                    <c:v>1.3666497968716029</c:v>
                  </c:pt>
                  <c:pt idx="1">
                    <c:v>5.9063121081398275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Sheet1!$C$50:$C$51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Sheet1!$D$50:$D$51</c:f>
              <c:numCache>
                <c:formatCode>General</c:formatCode>
                <c:ptCount val="2"/>
                <c:pt idx="0">
                  <c:v>3.1246427857550532</c:v>
                </c:pt>
                <c:pt idx="1">
                  <c:v>19.008029932617919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B0A-4043-960A-864240984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905904"/>
        <c:axId val="250722400"/>
      </c:barChart>
      <c:catAx>
        <c:axId val="5090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0722400"/>
        <c:crosses val="autoZero"/>
        <c:auto val="1"/>
        <c:lblAlgn val="ctr"/>
        <c:lblOffset val="100"/>
        <c:noMultiLvlLbl val="0"/>
      </c:catAx>
      <c:valAx>
        <c:axId val="25072240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p-STAT3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9059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3E-4CA7-8F8A-0BFEA548A917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3E-4CA7-8F8A-0BFEA548A917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1.4986619440993665</c:v>
                  </c:pt>
                  <c:pt idx="1">
                    <c:v>8.9159749949278204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98.797855270865213</c:v>
                </c:pt>
                <c:pt idx="1">
                  <c:v>70.647569613075959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F3E-4CA7-8F8A-0BFEA548A91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Saf-O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40132864939036"/>
          <c:y val="0.10809982635933403"/>
          <c:w val="0.76784213411291791"/>
          <c:h val="0.7185968843726495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E704-4DAF-921B-014A6E5DDAB2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Sheet1!$E$18:$E$20</c:f>
                <c:numCache>
                  <c:formatCode>General</c:formatCode>
                  <c:ptCount val="2"/>
                  <c:pt idx="0">
                    <c:v>2.4746320708647267</c:v>
                  </c:pt>
                  <c:pt idx="1">
                    <c:v>2.4779662675711047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Sheet1!$C$18:$C$20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Sheet1!$D$18:$D$20</c:f>
              <c:numCache>
                <c:formatCode>General</c:formatCode>
                <c:ptCount val="2"/>
                <c:pt idx="0">
                  <c:v>16.295283663704716</c:v>
                </c:pt>
                <c:pt idx="1">
                  <c:v>52.011254108864001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04-4DAF-921B-014A6E5DDA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875120"/>
        <c:axId val="50605008"/>
      </c:barChart>
      <c:catAx>
        <c:axId val="3787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605008"/>
        <c:crosses val="autoZero"/>
        <c:auto val="1"/>
        <c:lblAlgn val="ctr"/>
        <c:lblOffset val="100"/>
        <c:noMultiLvlLbl val="0"/>
      </c:catAx>
      <c:valAx>
        <c:axId val="506050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p-p65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78751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53758897412218"/>
          <c:y val="0.11087335022618805"/>
          <c:w val="0.77268252484638655"/>
          <c:h val="0.7260095238095237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426-46B7-8D55-7B121FED6A1A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Sheet1!$E$50:$E$52</c:f>
                <c:numCache>
                  <c:formatCode>General</c:formatCode>
                  <c:ptCount val="2"/>
                  <c:pt idx="0">
                    <c:v>3.064535668279551</c:v>
                  </c:pt>
                  <c:pt idx="1">
                    <c:v>4.9388963078771786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Sheet1!$C$50:$C$52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Sheet1!$D$50:$D$52</c:f>
              <c:numCache>
                <c:formatCode>General</c:formatCode>
                <c:ptCount val="2"/>
                <c:pt idx="0">
                  <c:v>7.510465402610194</c:v>
                </c:pt>
                <c:pt idx="1">
                  <c:v>18.760525100495634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426-46B7-8D55-7B121FED6A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905904"/>
        <c:axId val="250722400"/>
      </c:barChart>
      <c:catAx>
        <c:axId val="5090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0722400"/>
        <c:crosses val="autoZero"/>
        <c:auto val="1"/>
        <c:lblAlgn val="ctr"/>
        <c:lblOffset val="100"/>
        <c:noMultiLvlLbl val="0"/>
      </c:catAx>
      <c:valAx>
        <c:axId val="25072240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p-STAT3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9059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5B71-4295-9D7F-5C3016ED9703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5B71-4295-9D7F-5C3016ED9703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3.4547048180335369E-2</c:v>
                  </c:pt>
                  <c:pt idx="1">
                    <c:v>9.3609843814702511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Control</c:v>
                </c:pt>
                <c:pt idx="1">
                  <c:v>OA model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99.980054252433376</c:v>
                </c:pt>
                <c:pt idx="1">
                  <c:v>85.077270758841465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B71-4295-9D7F-5C3016ED97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</a:t>
                </a:r>
                <a:r>
                  <a:rPr lang="en-US" altLang="ja-JP" baseline="0"/>
                  <a:t> Saf-O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40132864939036"/>
          <c:y val="0.10809982635933403"/>
          <c:w val="0.76784213411291791"/>
          <c:h val="0.7185968843726495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D52-4CE8-B12D-4E2A0BDDBAD3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Sheet1!$E$18:$E$20</c:f>
                <c:numCache>
                  <c:formatCode>General</c:formatCode>
                  <c:ptCount val="2"/>
                  <c:pt idx="0">
                    <c:v>0.38964600280856632</c:v>
                  </c:pt>
                  <c:pt idx="1">
                    <c:v>9.8734600119635409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Sheet1!$C$18:$C$20</c:f>
              <c:strCache>
                <c:ptCount val="2"/>
                <c:pt idx="0">
                  <c:v>Control</c:v>
                </c:pt>
                <c:pt idx="1">
                  <c:v>OA</c:v>
                </c:pt>
              </c:strCache>
            </c:strRef>
          </c:cat>
          <c:val>
            <c:numRef>
              <c:f>Sheet1!$D$18:$D$20</c:f>
              <c:numCache>
                <c:formatCode>General</c:formatCode>
                <c:ptCount val="2"/>
                <c:pt idx="0">
                  <c:v>3.0934305373525559</c:v>
                </c:pt>
                <c:pt idx="1">
                  <c:v>61.050235538057791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D52-4CE8-B12D-4E2A0BDDBAD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875120"/>
        <c:axId val="50605008"/>
      </c:barChart>
      <c:catAx>
        <c:axId val="3787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605008"/>
        <c:crosses val="autoZero"/>
        <c:auto val="1"/>
        <c:lblAlgn val="ctr"/>
        <c:lblOffset val="100"/>
        <c:noMultiLvlLbl val="0"/>
      </c:catAx>
      <c:valAx>
        <c:axId val="506050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p-p65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78751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53758897412218"/>
          <c:y val="0.11087335022618805"/>
          <c:w val="0.77268252484638655"/>
          <c:h val="0.7260095238095237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8FC9-405C-9D8B-2BD199CC74C1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Sheet1!$E$42:$E$44</c:f>
                <c:numCache>
                  <c:formatCode>General</c:formatCode>
                  <c:ptCount val="2"/>
                  <c:pt idx="0">
                    <c:v>1.8966596114049812</c:v>
                  </c:pt>
                  <c:pt idx="1">
                    <c:v>9.3299847160094522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Sheet1!$C$42:$C$44</c:f>
              <c:strCache>
                <c:ptCount val="2"/>
                <c:pt idx="0">
                  <c:v>Control</c:v>
                </c:pt>
                <c:pt idx="1">
                  <c:v>OA</c:v>
                </c:pt>
              </c:strCache>
            </c:strRef>
          </c:cat>
          <c:val>
            <c:numRef>
              <c:f>Sheet1!$D$42:$D$44</c:f>
              <c:numCache>
                <c:formatCode>General</c:formatCode>
                <c:ptCount val="2"/>
                <c:pt idx="0">
                  <c:v>5.3366699003439457</c:v>
                </c:pt>
                <c:pt idx="1">
                  <c:v>55.920611865823425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FC9-405C-9D8B-2BD199CC74C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905904"/>
        <c:axId val="250722400"/>
      </c:barChart>
      <c:catAx>
        <c:axId val="5090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0722400"/>
        <c:crosses val="autoZero"/>
        <c:auto val="1"/>
        <c:lblAlgn val="ctr"/>
        <c:lblOffset val="100"/>
        <c:noMultiLvlLbl val="0"/>
      </c:catAx>
      <c:valAx>
        <c:axId val="25072240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p-STAT3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9059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879305555555499"/>
          <c:y val="0.16693749999999999"/>
          <c:w val="0.68840277777777803"/>
          <c:h val="0.4805092592592590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Sheet5!$D$1</c:f>
              <c:strCache>
                <c:ptCount val="1"/>
                <c:pt idx="0">
                  <c:v>IL-6</c:v>
                </c:pt>
              </c:strCache>
            </c:strRef>
          </c:tx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24D-419B-B41F-0F88C6A9F6E9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24D-419B-B41F-0F88C6A9F6E9}"/>
              </c:ext>
            </c:extLst>
          </c:dPt>
          <c:errBars>
            <c:errBarType val="plus"/>
            <c:errValType val="cust"/>
            <c:noEndCap val="0"/>
            <c:plus>
              <c:numRef>
                <c:f>Sheet5!$E$2:$E$7</c:f>
                <c:numCache>
                  <c:formatCode>General</c:formatCode>
                  <c:ptCount val="6"/>
                  <c:pt idx="0">
                    <c:v>1.52123301850487E-3</c:v>
                  </c:pt>
                  <c:pt idx="1">
                    <c:v>1.3638623034796E-2</c:v>
                  </c:pt>
                  <c:pt idx="2">
                    <c:v>1.9767673306628E-3</c:v>
                  </c:pt>
                  <c:pt idx="3">
                    <c:v>6.2536256709821894E-2</c:v>
                  </c:pt>
                  <c:pt idx="4">
                    <c:v>3.2445773199504899E-3</c:v>
                  </c:pt>
                  <c:pt idx="5">
                    <c:v>3.0686784193598199E-3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Sheet5!$C$2:$C$7</c:f>
              <c:strCache>
                <c:ptCount val="6"/>
                <c:pt idx="0">
                  <c:v>-</c:v>
                </c:pt>
                <c:pt idx="1">
                  <c:v>IL-6</c:v>
                </c:pt>
                <c:pt idx="2">
                  <c:v>IL-17</c:v>
                </c:pt>
                <c:pt idx="3">
                  <c:v>IL-6 + IL-17</c:v>
                </c:pt>
                <c:pt idx="4">
                  <c:v>TNFα</c:v>
                </c:pt>
                <c:pt idx="5">
                  <c:v>IL-6 + TNFα</c:v>
                </c:pt>
              </c:strCache>
            </c:strRef>
          </c:cat>
          <c:val>
            <c:numRef>
              <c:f>Sheet5!$D$2:$D$7</c:f>
              <c:numCache>
                <c:formatCode>General</c:formatCode>
                <c:ptCount val="6"/>
                <c:pt idx="0">
                  <c:v>1.0214552348622501E-2</c:v>
                </c:pt>
                <c:pt idx="1">
                  <c:v>6.8786001319974102E-2</c:v>
                </c:pt>
                <c:pt idx="2">
                  <c:v>1.5846375695817601E-2</c:v>
                </c:pt>
                <c:pt idx="3">
                  <c:v>0.40512503388391202</c:v>
                </c:pt>
                <c:pt idx="4">
                  <c:v>2.8262983140235499E-2</c:v>
                </c:pt>
                <c:pt idx="5">
                  <c:v>0.20563258264546999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24D-419B-B41F-0F88C6A9F6E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27769408"/>
        <c:axId val="-2127767088"/>
      </c:barChart>
      <c:catAx>
        <c:axId val="-21277694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-2127767088"/>
        <c:crosses val="autoZero"/>
        <c:auto val="1"/>
        <c:lblAlgn val="ctr"/>
        <c:lblOffset val="100"/>
        <c:noMultiLvlLbl val="0"/>
      </c:catAx>
      <c:valAx>
        <c:axId val="-2127767088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effectLst/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i="1" dirty="0"/>
                  <a:t>IL-6</a:t>
                </a:r>
                <a:r>
                  <a:rPr lang="en-US" dirty="0"/>
                  <a:t> Expression</a:t>
                </a:r>
                <a:endParaRPr lang="ja-JP" dirty="0"/>
              </a:p>
            </c:rich>
          </c:tx>
          <c:layout>
            <c:manualLayout>
              <c:xMode val="edge"/>
              <c:yMode val="edge"/>
              <c:x val="2.6458333333333299E-2"/>
              <c:y val="0.14738730158730201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effectLst/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effectLst/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-2127769408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effectLst/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8090555555555602"/>
          <c:y val="0.13489761904761899"/>
          <c:w val="0.49908585858585902"/>
          <c:h val="0.481381746031745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IL-6</c:v>
                </c:pt>
              </c:strCache>
            </c:strRef>
          </c:tx>
          <c:spPr>
            <a:solidFill>
              <a:schemeClr val="bg1"/>
            </a:solidFill>
            <a:ln>
              <a:solidFill>
                <a:schemeClr val="tx1"/>
              </a:solidFill>
            </a:ln>
            <a:effectLst/>
          </c:spPr>
          <c:invertIfNegative val="0"/>
          <c:dPt>
            <c:idx val="3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D1CE-4CFC-98CE-C4119DE4B9A4}"/>
              </c:ext>
            </c:extLst>
          </c:dPt>
          <c:dPt>
            <c:idx val="5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D1CE-4CFC-98CE-C4119DE4B9A4}"/>
              </c:ext>
            </c:extLst>
          </c:dPt>
          <c:errBars>
            <c:errBarType val="plus"/>
            <c:errValType val="cust"/>
            <c:noEndCap val="0"/>
            <c:plus>
              <c:numRef>
                <c:f>Sheet2!$E$2:$E$7</c:f>
                <c:numCache>
                  <c:formatCode>General</c:formatCode>
                  <c:ptCount val="6"/>
                  <c:pt idx="0">
                    <c:v>4.8199999999999976</c:v>
                  </c:pt>
                  <c:pt idx="1">
                    <c:v>10.685</c:v>
                  </c:pt>
                  <c:pt idx="2">
                    <c:v>90.245000000000005</c:v>
                  </c:pt>
                  <c:pt idx="3">
                    <c:v>5167.1000000000004</c:v>
                  </c:pt>
                  <c:pt idx="4">
                    <c:v>85.079999999999984</c:v>
                  </c:pt>
                  <c:pt idx="5">
                    <c:v>507.96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Sheet2!$B$2:$B$7</c:f>
              <c:strCache>
                <c:ptCount val="6"/>
                <c:pt idx="0">
                  <c:v>-</c:v>
                </c:pt>
                <c:pt idx="1">
                  <c:v>IL-6</c:v>
                </c:pt>
                <c:pt idx="2">
                  <c:v>IL-17</c:v>
                </c:pt>
                <c:pt idx="3">
                  <c:v>IL-6 + IL-17</c:v>
                </c:pt>
                <c:pt idx="4">
                  <c:v>TNFα</c:v>
                </c:pt>
                <c:pt idx="5">
                  <c:v>IL-6 + TNFα</c:v>
                </c:pt>
              </c:strCache>
            </c:strRef>
          </c:cat>
          <c:val>
            <c:numRef>
              <c:f>Sheet2!$C$2:$C$7</c:f>
              <c:numCache>
                <c:formatCode>General</c:formatCode>
                <c:ptCount val="6"/>
                <c:pt idx="0">
                  <c:v>20.803000000000001</c:v>
                </c:pt>
                <c:pt idx="1">
                  <c:v>400.98200000000003</c:v>
                </c:pt>
                <c:pt idx="2">
                  <c:v>1399.1969999999999</c:v>
                </c:pt>
                <c:pt idx="3">
                  <c:v>40035.644</c:v>
                </c:pt>
                <c:pt idx="4">
                  <c:v>418.55900000000008</c:v>
                </c:pt>
                <c:pt idx="5">
                  <c:v>10470.236000000001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1CE-4CFC-98CE-C4119DE4B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27779600"/>
        <c:axId val="-2127783184"/>
      </c:barChart>
      <c:lineChart>
        <c:grouping val="standard"/>
        <c:varyColors val="0"/>
        <c:ser>
          <c:idx val="1"/>
          <c:order val="1"/>
          <c:tx>
            <c:strRef>
              <c:f>Sheet2!$D$1</c:f>
              <c:strCache>
                <c:ptCount val="1"/>
                <c:pt idx="0">
                  <c:v>MTT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3"/>
            <c:spPr>
              <a:solidFill>
                <a:schemeClr val="tx1"/>
              </a:solidFill>
              <a:ln w="9525">
                <a:noFill/>
              </a:ln>
              <a:effectLst/>
            </c:spPr>
          </c:marker>
          <c:errBars>
            <c:errDir val="y"/>
            <c:errBarType val="both"/>
            <c:errValType val="cust"/>
            <c:noEndCap val="0"/>
            <c:plus>
              <c:numRef>
                <c:f>Sheet2!$F$2:$F$7</c:f>
                <c:numCache>
                  <c:formatCode>General</c:formatCode>
                  <c:ptCount val="6"/>
                  <c:pt idx="0">
                    <c:v>1.4E-2</c:v>
                  </c:pt>
                  <c:pt idx="1">
                    <c:v>1.7999999999999999E-2</c:v>
                  </c:pt>
                  <c:pt idx="2">
                    <c:v>5.5E-2</c:v>
                  </c:pt>
                  <c:pt idx="3">
                    <c:v>4.9000000000000002E-2</c:v>
                  </c:pt>
                  <c:pt idx="4">
                    <c:v>8.0000000000000002E-3</c:v>
                  </c:pt>
                  <c:pt idx="5">
                    <c:v>2.1999999999999999E-2</c:v>
                  </c:pt>
                </c:numCache>
              </c:numRef>
            </c:plus>
            <c:minus>
              <c:numRef>
                <c:f>Sheet2!$F$2:$F$7</c:f>
                <c:numCache>
                  <c:formatCode>General</c:formatCode>
                  <c:ptCount val="6"/>
                  <c:pt idx="0">
                    <c:v>1.4E-2</c:v>
                  </c:pt>
                  <c:pt idx="1">
                    <c:v>1.7999999999999999E-2</c:v>
                  </c:pt>
                  <c:pt idx="2">
                    <c:v>5.5E-2</c:v>
                  </c:pt>
                  <c:pt idx="3">
                    <c:v>4.9000000000000002E-2</c:v>
                  </c:pt>
                  <c:pt idx="4">
                    <c:v>8.0000000000000002E-3</c:v>
                  </c:pt>
                  <c:pt idx="5">
                    <c:v>2.1999999999999999E-2</c:v>
                  </c:pt>
                </c:numCache>
              </c:numRef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Sheet2!$B$2:$B$7</c:f>
              <c:strCache>
                <c:ptCount val="6"/>
                <c:pt idx="0">
                  <c:v>-</c:v>
                </c:pt>
                <c:pt idx="1">
                  <c:v>IL-6</c:v>
                </c:pt>
                <c:pt idx="2">
                  <c:v>IL-17</c:v>
                </c:pt>
                <c:pt idx="3">
                  <c:v>IL-6 + IL-17</c:v>
                </c:pt>
                <c:pt idx="4">
                  <c:v>TNFα</c:v>
                </c:pt>
                <c:pt idx="5">
                  <c:v>IL-6 + TNFα</c:v>
                </c:pt>
              </c:strCache>
            </c:strRef>
          </c:cat>
          <c:val>
            <c:numRef>
              <c:f>Sheet2!$D$2:$D$7</c:f>
              <c:numCache>
                <c:formatCode>General</c:formatCode>
                <c:ptCount val="6"/>
                <c:pt idx="0">
                  <c:v>0.29099999999999998</c:v>
                </c:pt>
                <c:pt idx="1">
                  <c:v>0.379</c:v>
                </c:pt>
                <c:pt idx="2">
                  <c:v>0.39800000000000002</c:v>
                </c:pt>
                <c:pt idx="3">
                  <c:v>0.39100000000000001</c:v>
                </c:pt>
                <c:pt idx="4">
                  <c:v>0.223</c:v>
                </c:pt>
                <c:pt idx="5">
                  <c:v>0.316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5-D1CE-4CFC-98CE-C4119DE4B9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-2127815504"/>
        <c:axId val="-2127818896"/>
      </c:lineChart>
      <c:catAx>
        <c:axId val="-212777960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-2127783184"/>
        <c:crosses val="autoZero"/>
        <c:auto val="1"/>
        <c:lblAlgn val="ctr"/>
        <c:lblOffset val="100"/>
        <c:noMultiLvlLbl val="0"/>
      </c:catAx>
      <c:valAx>
        <c:axId val="-2127783184"/>
        <c:scaling>
          <c:orientation val="minMax"/>
          <c:max val="1000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dirty="0"/>
                  <a:t>IL-6 (</a:t>
                </a:r>
                <a:r>
                  <a:rPr lang="en-US" dirty="0" err="1"/>
                  <a:t>pg</a:t>
                </a:r>
                <a:r>
                  <a:rPr lang="en-US" dirty="0"/>
                  <a:t>/mL)</a:t>
                </a:r>
                <a:endParaRPr lang="ja-JP" dirty="0"/>
              </a:p>
            </c:rich>
          </c:tx>
          <c:layout>
            <c:manualLayout>
              <c:xMode val="edge"/>
              <c:yMode val="edge"/>
              <c:x val="4.7026666666666668E-2"/>
              <c:y val="0.18246767676767678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-2127779600"/>
        <c:crosses val="autoZero"/>
        <c:crossBetween val="between"/>
        <c:majorUnit val="20000"/>
      </c:valAx>
      <c:valAx>
        <c:axId val="-2127818896"/>
        <c:scaling>
          <c:orientation val="minMax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Cell Number</a:t>
                </a:r>
                <a:endParaRPr lang="ja-JP"/>
              </a:p>
            </c:rich>
          </c:tx>
          <c:layout>
            <c:manualLayout>
              <c:xMode val="edge"/>
              <c:yMode val="edge"/>
              <c:x val="0.891434848484848"/>
              <c:y val="0.17691111111111099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-2127815504"/>
        <c:crosses val="max"/>
        <c:crossBetween val="between"/>
        <c:majorUnit val="0.1"/>
      </c:valAx>
      <c:catAx>
        <c:axId val="-212781550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-2127818896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2340132864939036"/>
          <c:y val="0.10809982635933403"/>
          <c:w val="0.76784213411291791"/>
          <c:h val="0.7185968843726495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BC8E-45AD-B9A7-DA45524AED82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Sheet1!$E$18:$E$20</c:f>
                <c:numCache>
                  <c:formatCode>General</c:formatCode>
                  <c:ptCount val="2"/>
                  <c:pt idx="0">
                    <c:v>2.4746320708647267</c:v>
                  </c:pt>
                  <c:pt idx="1">
                    <c:v>6.9497428647615793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Sheet1!$C$18:$C$20</c:f>
              <c:strCache>
                <c:ptCount val="2"/>
                <c:pt idx="0">
                  <c:v>Control</c:v>
                </c:pt>
                <c:pt idx="1">
                  <c:v>RA model</c:v>
                </c:pt>
              </c:strCache>
            </c:strRef>
          </c:cat>
          <c:val>
            <c:numRef>
              <c:f>Sheet1!$D$18:$D$20</c:f>
              <c:numCache>
                <c:formatCode>General</c:formatCode>
                <c:ptCount val="2"/>
                <c:pt idx="0">
                  <c:v>16.295283663704716</c:v>
                </c:pt>
                <c:pt idx="1">
                  <c:v>84.537073446529746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C8E-45AD-B9A7-DA45524AED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7875120"/>
        <c:axId val="50605008"/>
      </c:barChart>
      <c:catAx>
        <c:axId val="378751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605008"/>
        <c:crosses val="autoZero"/>
        <c:auto val="1"/>
        <c:lblAlgn val="ctr"/>
        <c:lblOffset val="100"/>
        <c:noMultiLvlLbl val="0"/>
      </c:catAx>
      <c:valAx>
        <c:axId val="50605008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p-p65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3787512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853758897412218"/>
          <c:y val="0.11087335022618805"/>
          <c:w val="0.77268252484638655"/>
          <c:h val="0.72600952380952377"/>
        </c:manualLayout>
      </c:layout>
      <c:barChart>
        <c:barDir val="col"/>
        <c:grouping val="clustered"/>
        <c:varyColors val="0"/>
        <c:ser>
          <c:idx val="0"/>
          <c:order val="0"/>
          <c:spPr>
            <a:noFill/>
            <a:ln>
              <a:solidFill>
                <a:schemeClr val="tx1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6380-4D0B-8DB4-8A3380D5FC57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Sheet1!$E$50:$E$52</c:f>
                <c:numCache>
                  <c:formatCode>General</c:formatCode>
                  <c:ptCount val="2"/>
                  <c:pt idx="0">
                    <c:v>3.064535668279551</c:v>
                  </c:pt>
                  <c:pt idx="1">
                    <c:v>3.4739747595169215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/>
                </a:solidFill>
                <a:round/>
              </a:ln>
              <a:effectLst/>
            </c:spPr>
          </c:errBars>
          <c:cat>
            <c:strRef>
              <c:f>Sheet1!$C$50:$C$52</c:f>
              <c:strCache>
                <c:ptCount val="2"/>
                <c:pt idx="0">
                  <c:v>Control</c:v>
                </c:pt>
                <c:pt idx="1">
                  <c:v>RA model</c:v>
                </c:pt>
              </c:strCache>
            </c:strRef>
          </c:cat>
          <c:val>
            <c:numRef>
              <c:f>Sheet1!$D$50:$D$52</c:f>
              <c:numCache>
                <c:formatCode>General</c:formatCode>
                <c:ptCount val="2"/>
                <c:pt idx="0">
                  <c:v>7.510465402610194</c:v>
                </c:pt>
                <c:pt idx="1">
                  <c:v>42.613951425085951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6380-4D0B-8DB4-8A3380D5FC5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50905904"/>
        <c:axId val="250722400"/>
      </c:barChart>
      <c:catAx>
        <c:axId val="5090590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250722400"/>
        <c:crosses val="autoZero"/>
        <c:auto val="1"/>
        <c:lblAlgn val="ctr"/>
        <c:lblOffset val="100"/>
        <c:noMultiLvlLbl val="0"/>
      </c:catAx>
      <c:valAx>
        <c:axId val="250722400"/>
        <c:scaling>
          <c:orientation val="minMax"/>
          <c:max val="10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/>
                  <a:t>% p-STAT3</a:t>
                </a:r>
                <a:endParaRPr lang="ja-JP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ysClr val="windowText" lastClr="00000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50905904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CBA-4D9C-A60E-D2F91899EC14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CBA-4D9C-A60E-D2F91899EC14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3.4547048180335369E-2</c:v>
                  </c:pt>
                  <c:pt idx="1">
                    <c:v>5.4986291614584468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chemeClr val="tx1">
                    <a:lumMod val="65000"/>
                    <a:lumOff val="35000"/>
                  </a:schemeClr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Control</c:v>
                </c:pt>
                <c:pt idx="1">
                  <c:v>RA model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99.980054252433376</c:v>
                </c:pt>
                <c:pt idx="1">
                  <c:v>93.445523795375152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BA-4D9C-A60E-D2F91899EC1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Saf-O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16791334688"/>
          <c:y val="0.11447755724833247"/>
          <c:w val="0.57822812500000009"/>
          <c:h val="0.4172975048262349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E0F-4E4F-85AE-4BAFDCD798D8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E0F-4E4F-85AE-4BAFDCD798D8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Sheet1!$I$2:$I$3</c:f>
                <c:numCache>
                  <c:formatCode>General</c:formatCode>
                  <c:ptCount val="2"/>
                  <c:pt idx="0">
                    <c:v>8.0322320038605106</c:v>
                  </c:pt>
                  <c:pt idx="1">
                    <c:v>5.7654630054148877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Sheet1!$G$2:$G$3</c:f>
              <c:strCache>
                <c:ptCount val="2"/>
                <c:pt idx="0">
                  <c:v>Accelerated RA model (F759)</c:v>
                </c:pt>
                <c:pt idx="1">
                  <c:v>Col2Cre+ STAT3fl/fl F759</c:v>
                </c:pt>
              </c:strCache>
            </c:strRef>
          </c:cat>
          <c:val>
            <c:numRef>
              <c:f>Sheet1!$H$2:$H$3</c:f>
              <c:numCache>
                <c:formatCode>General</c:formatCode>
                <c:ptCount val="2"/>
                <c:pt idx="0">
                  <c:v>81.572285065245936</c:v>
                </c:pt>
                <c:pt idx="1">
                  <c:v>93.350464499106366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E0F-4E4F-85AE-4BAFDCD798D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64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5"/>
          <c:min val="5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Saf-O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1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480905511811023"/>
          <c:y val="0.16144539224263635"/>
          <c:w val="0.57822812500000009"/>
          <c:h val="0.63057666666666667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bg1"/>
            </a:solidFill>
            <a:ln>
              <a:solidFill>
                <a:sysClr val="windowText" lastClr="000000"/>
              </a:solidFill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A183-4655-9383-202BDF4CA4BE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Text" lastClr="000000"/>
              </a:solidFill>
              <a:ln>
                <a:solidFill>
                  <a:sysClr val="windowText" lastClr="00000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A183-4655-9383-202BDF4CA4BE}"/>
              </c:ext>
            </c:extLst>
          </c:dPt>
          <c:errBars>
            <c:errBarType val="plus"/>
            <c:errValType val="cust"/>
            <c:noEndCap val="0"/>
            <c:plus>
              <c:numRef>
                <c:f>Sheet1!$E$18:$E$19</c:f>
                <c:numCache>
                  <c:formatCode>General</c:formatCode>
                  <c:ptCount val="2"/>
                  <c:pt idx="0">
                    <c:v>11.34922282564642</c:v>
                  </c:pt>
                  <c:pt idx="1">
                    <c:v>17.904577635855784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noFill/>
              <a:ln w="9525" cap="flat" cmpd="sng" algn="ctr">
                <a:solidFill>
                  <a:sysClr val="windowText" lastClr="000000"/>
                </a:solidFill>
                <a:round/>
              </a:ln>
              <a:effectLst/>
            </c:spPr>
          </c:errBars>
          <c:cat>
            <c:strRef>
              <c:f>Sheet1!$C$18:$C$19</c:f>
              <c:strCache>
                <c:ptCount val="2"/>
                <c:pt idx="0">
                  <c:v>Accelerated RA model (F759)</c:v>
                </c:pt>
                <c:pt idx="1">
                  <c:v>Col2Cre+ STAT3fl/fl F759</c:v>
                </c:pt>
              </c:strCache>
            </c:strRef>
          </c:cat>
          <c:val>
            <c:numRef>
              <c:f>Sheet1!$D$18:$D$19</c:f>
              <c:numCache>
                <c:formatCode>General</c:formatCode>
                <c:ptCount val="2"/>
                <c:pt idx="0">
                  <c:v>53.825885808090653</c:v>
                </c:pt>
                <c:pt idx="1">
                  <c:v>25.874233161724106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A183-4655-9383-202BDF4CA4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878837280"/>
        <c:axId val="811363200"/>
      </c:barChart>
      <c:catAx>
        <c:axId val="878837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ysClr val="windowText" lastClr="000000"/>
            </a:solidFill>
            <a:round/>
          </a:ln>
          <a:effectLst/>
        </c:spPr>
        <c:txPr>
          <a:bodyPr rot="-2700000" spcFirstLastPara="1" vertOverflow="ellipsis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11363200"/>
        <c:crosses val="autoZero"/>
        <c:auto val="1"/>
        <c:lblAlgn val="ctr"/>
        <c:lblOffset val="100"/>
        <c:noMultiLvlLbl val="0"/>
      </c:catAx>
      <c:valAx>
        <c:axId val="811363200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ysClr val="windowText" lastClr="000000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altLang="ja-JP"/>
                  <a:t>% p-p65</a:t>
                </a:r>
                <a:endParaRPr lang="ja-JP" altLang="en-US"/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ysClr val="windowText" lastClr="000000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ja-JP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ja-JP"/>
          </a:p>
        </c:txPr>
        <c:crossAx val="87883728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  <a:latin typeface="Arial" panose="020B0604020202020204" pitchFamily="34" charset="0"/>
          <a:cs typeface="Arial" panose="020B0604020202020204" pitchFamily="34" charset="0"/>
        </a:defRPr>
      </a:pPr>
      <a:endParaRPr lang="ja-JP"/>
    </a:p>
  </c:txPr>
  <c:externalData r:id="rId4">
    <c:autoUpdate val="0"/>
  </c:externalData>
  <c:userShapes r:id="rId5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0.72661</cdr:x>
      <cdr:y>0</cdr:y>
    </cdr:from>
    <cdr:to>
      <cdr:x>0.82126</cdr:x>
      <cdr:y>0.1337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D47BCF30-053B-4B3B-BAC8-320201A92857}"/>
            </a:ext>
          </a:extLst>
        </cdr:cNvPr>
        <cdr:cNvSpPr txBox="1"/>
      </cdr:nvSpPr>
      <cdr:spPr>
        <a:xfrm xmlns:a="http://schemas.openxmlformats.org/drawingml/2006/main">
          <a:off x="1700279" y="0"/>
          <a:ext cx="221458" cy="26472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horzOverflow="clip" wrap="none" rtlCol="0" anchor="ctr" anchorCtr="1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altLang="ja-JP" sz="1050"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105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0.68981</cdr:x>
      <cdr:y>0.0827</cdr:y>
    </cdr:from>
    <cdr:to>
      <cdr:x>0.85806</cdr:x>
      <cdr:y>0.28795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A1679238-02BB-46B8-8AFA-C1D17CB71463}"/>
            </a:ext>
          </a:extLst>
        </cdr:cNvPr>
        <cdr:cNvSpPr/>
      </cdr:nvSpPr>
      <cdr:spPr>
        <a:xfrm xmlns:a="http://schemas.openxmlformats.org/drawingml/2006/main">
          <a:off x="1614158" y="163740"/>
          <a:ext cx="393700" cy="406400"/>
        </a:xfrm>
        <a:custGeom xmlns:a="http://schemas.openxmlformats.org/drawingml/2006/main">
          <a:avLst/>
          <a:gdLst>
            <a:gd name="connsiteX0" fmla="*/ 0 w 393700"/>
            <a:gd name="connsiteY0" fmla="*/ 406400 h 406400"/>
            <a:gd name="connsiteX1" fmla="*/ 0 w 393700"/>
            <a:gd name="connsiteY1" fmla="*/ 0 h 406400"/>
            <a:gd name="connsiteX2" fmla="*/ 393700 w 393700"/>
            <a:gd name="connsiteY2" fmla="*/ 0 h 406400"/>
            <a:gd name="connsiteX3" fmla="*/ 393700 w 393700"/>
            <a:gd name="connsiteY3" fmla="*/ 25400 h 4064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393700" h="406400">
              <a:moveTo>
                <a:pt x="0" y="406400"/>
              </a:moveTo>
              <a:lnTo>
                <a:pt x="0" y="0"/>
              </a:lnTo>
              <a:lnTo>
                <a:pt x="393700" y="0"/>
              </a:lnTo>
              <a:lnTo>
                <a:pt x="393700" y="25400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10.xml><?xml version="1.0" encoding="utf-8"?>
<c:userShapes xmlns:c="http://schemas.openxmlformats.org/drawingml/2006/chart">
  <cdr:relSizeAnchor xmlns:cdr="http://schemas.openxmlformats.org/drawingml/2006/chartDrawing">
    <cdr:from>
      <cdr:x>0.59172</cdr:x>
      <cdr:y>0.27554</cdr:y>
    </cdr:from>
    <cdr:to>
      <cdr:x>0.68732</cdr:x>
      <cdr:y>0.34642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25217" y="987046"/>
          <a:ext cx="343364" cy="25391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5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0.51363</cdr:x>
      <cdr:y>0.34823</cdr:y>
    </cdr:from>
    <cdr:to>
      <cdr:x>0.75444</cdr:x>
      <cdr:y>0.47997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844756" y="1247432"/>
          <a:ext cx="864893" cy="471922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1.xml><?xml version="1.0" encoding="utf-8"?>
<c:userShapes xmlns:c="http://schemas.openxmlformats.org/drawingml/2006/chart">
  <cdr:relSizeAnchor xmlns:cdr="http://schemas.openxmlformats.org/drawingml/2006/chartDrawing">
    <cdr:from>
      <cdr:x>0.50797</cdr:x>
      <cdr:y>0.11154</cdr:y>
    </cdr:from>
    <cdr:to>
      <cdr:x>0.86093</cdr:x>
      <cdr:y>0.38941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C6ED7500-C141-438F-A8C0-FD583800B4CE}"/>
            </a:ext>
          </a:extLst>
        </cdr:cNvPr>
        <cdr:cNvSpPr/>
      </cdr:nvSpPr>
      <cdr:spPr>
        <a:xfrm xmlns:a="http://schemas.openxmlformats.org/drawingml/2006/main">
          <a:off x="1465099" y="243728"/>
          <a:ext cx="1017984" cy="607219"/>
        </a:xfrm>
        <a:custGeom xmlns:a="http://schemas.openxmlformats.org/drawingml/2006/main">
          <a:avLst/>
          <a:gdLst>
            <a:gd name="connsiteX0" fmla="*/ 0 w 1017984"/>
            <a:gd name="connsiteY0" fmla="*/ 607219 h 607219"/>
            <a:gd name="connsiteX1" fmla="*/ 0 w 1017984"/>
            <a:gd name="connsiteY1" fmla="*/ 0 h 607219"/>
            <a:gd name="connsiteX2" fmla="*/ 1017984 w 1017984"/>
            <a:gd name="connsiteY2" fmla="*/ 0 h 607219"/>
            <a:gd name="connsiteX3" fmla="*/ 1017984 w 1017984"/>
            <a:gd name="connsiteY3" fmla="*/ 71437 h 60721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017984" h="607219">
              <a:moveTo>
                <a:pt x="0" y="607219"/>
              </a:moveTo>
              <a:lnTo>
                <a:pt x="0" y="0"/>
              </a:lnTo>
              <a:lnTo>
                <a:pt x="1017984" y="0"/>
              </a:lnTo>
              <a:lnTo>
                <a:pt x="1017984" y="71437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0.64379</cdr:x>
      <cdr:y>0.02436</cdr:y>
    </cdr:from>
    <cdr:to>
      <cdr:x>0.72511</cdr:x>
      <cdr:y>0.1341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77C9CD85-CF60-49B7-9647-47A36BF70E6D}"/>
            </a:ext>
          </a:extLst>
        </cdr:cNvPr>
        <cdr:cNvSpPr txBox="1"/>
      </cdr:nvSpPr>
      <cdr:spPr>
        <a:xfrm xmlns:a="http://schemas.openxmlformats.org/drawingml/2006/main">
          <a:off x="1856816" y="53228"/>
          <a:ext cx="234551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horzOverflow="clip" wrap="none" rtlCol="0" anchor="ctr" anchorCtr="1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000"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10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12.xml><?xml version="1.0" encoding="utf-8"?>
<c:userShapes xmlns:c="http://schemas.openxmlformats.org/drawingml/2006/chart">
  <cdr:relSizeAnchor xmlns:cdr="http://schemas.openxmlformats.org/drawingml/2006/chartDrawing">
    <cdr:from>
      <cdr:x>0.64922</cdr:x>
      <cdr:y>0.03202</cdr:y>
    </cdr:from>
    <cdr:to>
      <cdr:x>0.75828</cdr:x>
      <cdr:y>0.14601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FDE321F4-9C79-4E37-821B-8F327151A0C1}"/>
            </a:ext>
          </a:extLst>
        </cdr:cNvPr>
        <cdr:cNvSpPr txBox="1"/>
      </cdr:nvSpPr>
      <cdr:spPr>
        <a:xfrm xmlns:a="http://schemas.openxmlformats.org/drawingml/2006/main">
          <a:off x="1986602" y="69162"/>
          <a:ext cx="33374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0.53667</cdr:x>
      <cdr:y>0.12576</cdr:y>
    </cdr:from>
    <cdr:to>
      <cdr:x>0.87083</cdr:x>
      <cdr:y>0.58072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890CE907-4D46-4A96-A0BA-0266DF8A6F9C}"/>
            </a:ext>
          </a:extLst>
        </cdr:cNvPr>
        <cdr:cNvSpPr/>
      </cdr:nvSpPr>
      <cdr:spPr>
        <a:xfrm xmlns:a="http://schemas.openxmlformats.org/drawingml/2006/main">
          <a:off x="1642210" y="271642"/>
          <a:ext cx="1022530" cy="982713"/>
        </a:xfrm>
        <a:custGeom xmlns:a="http://schemas.openxmlformats.org/drawingml/2006/main">
          <a:avLst/>
          <a:gdLst>
            <a:gd name="connsiteX0" fmla="*/ 0 w 1023938"/>
            <a:gd name="connsiteY0" fmla="*/ 994172 h 994172"/>
            <a:gd name="connsiteX1" fmla="*/ 0 w 1023938"/>
            <a:gd name="connsiteY1" fmla="*/ 0 h 994172"/>
            <a:gd name="connsiteX2" fmla="*/ 1023938 w 1023938"/>
            <a:gd name="connsiteY2" fmla="*/ 0 h 994172"/>
            <a:gd name="connsiteX3" fmla="*/ 1023938 w 1023938"/>
            <a:gd name="connsiteY3" fmla="*/ 333375 h 994172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023938" h="994172">
              <a:moveTo>
                <a:pt x="0" y="994172"/>
              </a:moveTo>
              <a:lnTo>
                <a:pt x="0" y="0"/>
              </a:lnTo>
              <a:lnTo>
                <a:pt x="1023938" y="0"/>
              </a:lnTo>
              <a:lnTo>
                <a:pt x="1023938" y="333375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13.xml><?xml version="1.0" encoding="utf-8"?>
<c:userShapes xmlns:c="http://schemas.openxmlformats.org/drawingml/2006/chart">
  <cdr:relSizeAnchor xmlns:cdr="http://schemas.openxmlformats.org/drawingml/2006/chartDrawing">
    <cdr:from>
      <cdr:x>0.45668</cdr:x>
      <cdr:y>0.09298</cdr:y>
    </cdr:from>
    <cdr:to>
      <cdr:x>0.5286</cdr:x>
      <cdr:y>0.1867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1837869" y="245239"/>
          <a:ext cx="289438" cy="247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0.17504</cdr:y>
    </cdr:from>
    <cdr:to>
      <cdr:x>0.63879</cdr:x>
      <cdr:y>0.30015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 flipH="1">
          <a:off x="1404077" y="461676"/>
          <a:ext cx="1166678" cy="329974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4.xml><?xml version="1.0" encoding="utf-8"?>
<c:userShapes xmlns:c="http://schemas.openxmlformats.org/drawingml/2006/chart">
  <cdr:relSizeAnchor xmlns:cdr="http://schemas.openxmlformats.org/drawingml/2006/chartDrawing">
    <cdr:from>
      <cdr:x>0.45788</cdr:x>
      <cdr:y>0.09298</cdr:y>
    </cdr:from>
    <cdr:to>
      <cdr:x>0.5298</cdr:x>
      <cdr:y>0.18669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093427" y="255063"/>
          <a:ext cx="328818" cy="2570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0.17504</cdr:y>
    </cdr:from>
    <cdr:to>
      <cdr:x>0.63879</cdr:x>
      <cdr:y>0.23247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595125" y="480170"/>
          <a:ext cx="1325423" cy="157542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5.xml><?xml version="1.0" encoding="utf-8"?>
<c:userShapes xmlns:c="http://schemas.openxmlformats.org/drawingml/2006/chart">
  <cdr:relSizeAnchor xmlns:cdr="http://schemas.openxmlformats.org/drawingml/2006/chartDrawing">
    <cdr:from>
      <cdr:x>0.45788</cdr:x>
      <cdr:y>0.21798</cdr:y>
    </cdr:from>
    <cdr:to>
      <cdr:x>0.53264</cdr:x>
      <cdr:y>0.30809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093427" y="597963"/>
          <a:ext cx="341825" cy="247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0.30004</cdr:y>
    </cdr:from>
    <cdr:to>
      <cdr:x>0.63879</cdr:x>
      <cdr:y>0.50694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595125" y="823070"/>
          <a:ext cx="1325423" cy="567580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6.xml><?xml version="1.0" encoding="utf-8"?>
<c:userShapes xmlns:c="http://schemas.openxmlformats.org/drawingml/2006/chart">
  <cdr:relSizeAnchor xmlns:cdr="http://schemas.openxmlformats.org/drawingml/2006/chartDrawing">
    <cdr:from>
      <cdr:x>0.46792</cdr:x>
      <cdr:y>0.45062</cdr:y>
    </cdr:from>
    <cdr:to>
      <cdr:x>0.51708</cdr:x>
      <cdr:y>0.52916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39330" y="1236141"/>
          <a:ext cx="22474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8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0.53268</cdr:y>
    </cdr:from>
    <cdr:to>
      <cdr:x>0.63879</cdr:x>
      <cdr:y>0.59011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595125" y="1461245"/>
          <a:ext cx="1325423" cy="157542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7.xml><?xml version="1.0" encoding="utf-8"?>
<c:userShapes xmlns:c="http://schemas.openxmlformats.org/drawingml/2006/chart">
  <cdr:relSizeAnchor xmlns:cdr="http://schemas.openxmlformats.org/drawingml/2006/chartDrawing">
    <cdr:from>
      <cdr:x>0.46792</cdr:x>
      <cdr:y>0.37683</cdr:y>
    </cdr:from>
    <cdr:to>
      <cdr:x>0.51749</cdr:x>
      <cdr:y>0.4531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21502" y="1064486"/>
          <a:ext cx="22474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8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0.4806</cdr:y>
    </cdr:from>
    <cdr:to>
      <cdr:x>0.63879</cdr:x>
      <cdr:y>0.59262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588708" y="1308901"/>
          <a:ext cx="1320091" cy="305093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8.xml><?xml version="1.0" encoding="utf-8"?>
<c:userShapes xmlns:c="http://schemas.openxmlformats.org/drawingml/2006/chart">
  <cdr:relSizeAnchor xmlns:cdr="http://schemas.openxmlformats.org/drawingml/2006/chartDrawing">
    <cdr:from>
      <cdr:x>0.45643</cdr:x>
      <cdr:y>0.09298</cdr:y>
    </cdr:from>
    <cdr:to>
      <cdr:x>0.53776</cdr:x>
      <cdr:y>0.18237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1711118" y="224096"/>
          <a:ext cx="30489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8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8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0.17504</cdr:y>
    </cdr:from>
    <cdr:to>
      <cdr:x>0.63879</cdr:x>
      <cdr:y>0.3658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 flipH="1">
          <a:off x="1593952" y="474284"/>
          <a:ext cx="1324448" cy="516875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19.xml><?xml version="1.0" encoding="utf-8"?>
<c:userShapes xmlns:c="http://schemas.openxmlformats.org/drawingml/2006/chart">
  <cdr:relSizeAnchor xmlns:cdr="http://schemas.openxmlformats.org/drawingml/2006/chartDrawing">
    <cdr:from>
      <cdr:x>0.38375</cdr:x>
      <cdr:y>0.63473</cdr:y>
    </cdr:from>
    <cdr:to>
      <cdr:x>0.48729</cdr:x>
      <cdr:y>0.80135</cdr:y>
    </cdr:to>
    <cdr:sp macro="" textlink="">
      <cdr:nvSpPr>
        <cdr:cNvPr id="10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8A063BC7-6DD7-4E2E-83E6-05C1FDD2B759}"/>
            </a:ext>
          </a:extLst>
        </cdr:cNvPr>
        <cdr:cNvSpPr txBox="1"/>
      </cdr:nvSpPr>
      <cdr:spPr>
        <a:xfrm xmlns:a="http://schemas.openxmlformats.org/drawingml/2006/main">
          <a:off x="833033" y="820738"/>
          <a:ext cx="224742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800" dirty="0"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0.44544</cdr:x>
      <cdr:y>0.40002</cdr:y>
    </cdr:from>
    <cdr:to>
      <cdr:x>0.56744</cdr:x>
      <cdr:y>0.56664</cdr:y>
    </cdr:to>
    <cdr:sp macro="" textlink="">
      <cdr:nvSpPr>
        <cdr:cNvPr id="4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549DBD13-1453-4B55-AADA-C255CC1328D9}"/>
            </a:ext>
          </a:extLst>
        </cdr:cNvPr>
        <cdr:cNvSpPr txBox="1"/>
      </cdr:nvSpPr>
      <cdr:spPr>
        <a:xfrm xmlns:a="http://schemas.openxmlformats.org/drawingml/2006/main">
          <a:off x="966945" y="517248"/>
          <a:ext cx="264816" cy="21544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800" dirty="0"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8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0.69146</cdr:x>
      <cdr:y>0.09664</cdr:y>
    </cdr:from>
    <cdr:to>
      <cdr:x>0.86008</cdr:x>
      <cdr:y>0.49229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81DA2FFD-2678-4D7D-93D5-C902C787903E}"/>
            </a:ext>
          </a:extLst>
        </cdr:cNvPr>
        <cdr:cNvSpPr/>
      </cdr:nvSpPr>
      <cdr:spPr>
        <a:xfrm xmlns:a="http://schemas.openxmlformats.org/drawingml/2006/main">
          <a:off x="1750256" y="184813"/>
          <a:ext cx="426836" cy="756650"/>
        </a:xfrm>
        <a:custGeom xmlns:a="http://schemas.openxmlformats.org/drawingml/2006/main">
          <a:avLst/>
          <a:gdLst>
            <a:gd name="connsiteX0" fmla="*/ 0 w 616324"/>
            <a:gd name="connsiteY0" fmla="*/ 1154206 h 1154206"/>
            <a:gd name="connsiteX1" fmla="*/ 0 w 616324"/>
            <a:gd name="connsiteY1" fmla="*/ 0 h 1154206"/>
            <a:gd name="connsiteX2" fmla="*/ 616324 w 616324"/>
            <a:gd name="connsiteY2" fmla="*/ 0 h 1154206"/>
            <a:gd name="connsiteX3" fmla="*/ 616324 w 616324"/>
            <a:gd name="connsiteY3" fmla="*/ 156883 h 1154206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616324" h="1154206">
              <a:moveTo>
                <a:pt x="0" y="1154206"/>
              </a:moveTo>
              <a:lnTo>
                <a:pt x="0" y="0"/>
              </a:lnTo>
              <a:lnTo>
                <a:pt x="616324" y="0"/>
              </a:lnTo>
              <a:lnTo>
                <a:pt x="616324" y="156883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0.71958</cdr:x>
      <cdr:y>0.01542</cdr:y>
    </cdr:from>
    <cdr:to>
      <cdr:x>0.83195</cdr:x>
      <cdr:y>0.14082</cdr:y>
    </cdr:to>
    <cdr:sp macro="" textlink="">
      <cdr:nvSpPr>
        <cdr:cNvPr id="3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F31E2AA5-ECEE-4E7F-ADCE-ABB188BFA64B}"/>
            </a:ext>
          </a:extLst>
        </cdr:cNvPr>
        <cdr:cNvSpPr txBox="1"/>
      </cdr:nvSpPr>
      <cdr:spPr>
        <a:xfrm xmlns:a="http://schemas.openxmlformats.org/drawingml/2006/main">
          <a:off x="1821456" y="29495"/>
          <a:ext cx="284437" cy="23980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1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100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0.xml><?xml version="1.0" encoding="utf-8"?>
<c:userShapes xmlns:c="http://schemas.openxmlformats.org/drawingml/2006/chart">
  <cdr:relSizeAnchor xmlns:cdr="http://schemas.openxmlformats.org/drawingml/2006/chartDrawing">
    <cdr:from>
      <cdr:x>0.5359</cdr:x>
      <cdr:y>0.12674</cdr:y>
    </cdr:from>
    <cdr:to>
      <cdr:x>0.67979</cdr:x>
      <cdr:y>0.28063</cdr:y>
    </cdr:to>
    <cdr:sp macro="" textlink="">
      <cdr:nvSpPr>
        <cdr:cNvPr id="7" name="テキスト ボックス 6">
          <a:extLst xmlns:a="http://schemas.openxmlformats.org/drawingml/2006/main">
            <a:ext uri="{FF2B5EF4-FFF2-40B4-BE49-F238E27FC236}">
              <a16:creationId xmlns:a16="http://schemas.microsoft.com/office/drawing/2014/main" id="{8635E630-34C6-440C-8B61-A49D8EF282D4}"/>
            </a:ext>
          </a:extLst>
        </cdr:cNvPr>
        <cdr:cNvSpPr txBox="1"/>
      </cdr:nvSpPr>
      <cdr:spPr>
        <a:xfrm xmlns:a="http://schemas.openxmlformats.org/drawingml/2006/main">
          <a:off x="1350470" y="228135"/>
          <a:ext cx="36260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pPr algn="ctr"/>
          <a:r>
            <a:rPr lang="en-US" altLang="ja-JP" sz="12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2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0.4155</cdr:x>
      <cdr:y>0.2607</cdr:y>
    </cdr:from>
    <cdr:to>
      <cdr:x>0.8002</cdr:x>
      <cdr:y>0.62227</cdr:y>
    </cdr:to>
    <cdr:sp macro="" textlink="">
      <cdr:nvSpPr>
        <cdr:cNvPr id="3" name="フリーフォーム: 図形 2">
          <a:extLst xmlns:a="http://schemas.openxmlformats.org/drawingml/2006/main">
            <a:ext uri="{FF2B5EF4-FFF2-40B4-BE49-F238E27FC236}">
              <a16:creationId xmlns:a16="http://schemas.microsoft.com/office/drawing/2014/main" id="{C37CD7BA-DEAD-4630-936A-0BDD60925D07}"/>
            </a:ext>
          </a:extLst>
        </cdr:cNvPr>
        <cdr:cNvSpPr/>
      </cdr:nvSpPr>
      <cdr:spPr>
        <a:xfrm xmlns:a="http://schemas.openxmlformats.org/drawingml/2006/main">
          <a:off x="1519900" y="842921"/>
          <a:ext cx="1407233" cy="1169087"/>
        </a:xfrm>
        <a:custGeom xmlns:a="http://schemas.openxmlformats.org/drawingml/2006/main">
          <a:avLst/>
          <a:gdLst>
            <a:gd name="connsiteX0" fmla="*/ 0 w 1404938"/>
            <a:gd name="connsiteY0" fmla="*/ 1190625 h 1190625"/>
            <a:gd name="connsiteX1" fmla="*/ 0 w 1404938"/>
            <a:gd name="connsiteY1" fmla="*/ 0 h 1190625"/>
            <a:gd name="connsiteX2" fmla="*/ 1404938 w 1404938"/>
            <a:gd name="connsiteY2" fmla="*/ 0 h 1190625"/>
            <a:gd name="connsiteX3" fmla="*/ 1404938 w 1404938"/>
            <a:gd name="connsiteY3" fmla="*/ 416719 h 11906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404938" h="1190625">
              <a:moveTo>
                <a:pt x="0" y="1190625"/>
              </a:moveTo>
              <a:lnTo>
                <a:pt x="0" y="0"/>
              </a:lnTo>
              <a:lnTo>
                <a:pt x="1404938" y="0"/>
              </a:lnTo>
              <a:lnTo>
                <a:pt x="1404938" y="41671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ja-JP"/>
        </a:p>
      </cdr:txBody>
    </cdr:sp>
  </cdr:relSizeAnchor>
</c:userShapes>
</file>

<file path=ppt/drawings/drawing21.xml><?xml version="1.0" encoding="utf-8"?>
<c:userShapes xmlns:c="http://schemas.openxmlformats.org/drawingml/2006/chart">
  <cdr:relSizeAnchor xmlns:cdr="http://schemas.openxmlformats.org/drawingml/2006/chartDrawing">
    <cdr:from>
      <cdr:x>0.53226</cdr:x>
      <cdr:y>0.1532</cdr:y>
    </cdr:from>
    <cdr:to>
      <cdr:x>0.67615</cdr:x>
      <cdr:y>0.30708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D77BD40F-7CC9-4D79-928B-31C2DB6E4312}"/>
            </a:ext>
          </a:extLst>
        </cdr:cNvPr>
        <cdr:cNvSpPr txBox="1"/>
      </cdr:nvSpPr>
      <cdr:spPr>
        <a:xfrm xmlns:a="http://schemas.openxmlformats.org/drawingml/2006/main">
          <a:off x="1341297" y="275751"/>
          <a:ext cx="362600" cy="276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2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2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0.41384</cdr:x>
      <cdr:y>0.27808</cdr:y>
    </cdr:from>
    <cdr:to>
      <cdr:x>0.79457</cdr:x>
      <cdr:y>0.74336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7D3020FC-F6D6-4678-BC51-43AD3342CB95}"/>
            </a:ext>
          </a:extLst>
        </cdr:cNvPr>
        <cdr:cNvSpPr/>
      </cdr:nvSpPr>
      <cdr:spPr>
        <a:xfrm xmlns:a="http://schemas.openxmlformats.org/drawingml/2006/main">
          <a:off x="1042877" y="500544"/>
          <a:ext cx="959439" cy="837504"/>
        </a:xfrm>
        <a:custGeom xmlns:a="http://schemas.openxmlformats.org/drawingml/2006/main">
          <a:avLst/>
          <a:gdLst>
            <a:gd name="connsiteX0" fmla="*/ 0 w 1393657"/>
            <a:gd name="connsiteY0" fmla="*/ 1529014 h 1529014"/>
            <a:gd name="connsiteX1" fmla="*/ 0 w 1393657"/>
            <a:gd name="connsiteY1" fmla="*/ 0 h 1529014"/>
            <a:gd name="connsiteX2" fmla="*/ 1393657 w 1393657"/>
            <a:gd name="connsiteY2" fmla="*/ 0 h 1529014"/>
            <a:gd name="connsiteX3" fmla="*/ 1393657 w 1393657"/>
            <a:gd name="connsiteY3" fmla="*/ 1052764 h 1529014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1393657" h="1529014">
              <a:moveTo>
                <a:pt x="0" y="1529014"/>
              </a:moveTo>
              <a:lnTo>
                <a:pt x="0" y="0"/>
              </a:lnTo>
              <a:lnTo>
                <a:pt x="1393657" y="0"/>
              </a:lnTo>
              <a:lnTo>
                <a:pt x="1393657" y="1052764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pPr algn="ctr"/>
          <a:endParaRPr lang="ja-JP"/>
        </a:p>
      </cdr:txBody>
    </cdr:sp>
  </cdr:relSizeAnchor>
</c:userShapes>
</file>

<file path=ppt/drawings/drawing22.xml><?xml version="1.0" encoding="utf-8"?>
<c:userShapes xmlns:c="http://schemas.openxmlformats.org/drawingml/2006/chart">
  <cdr:relSizeAnchor xmlns:cdr="http://schemas.openxmlformats.org/drawingml/2006/chartDrawing">
    <cdr:from>
      <cdr:x>0.45677</cdr:x>
      <cdr:y>0.09298</cdr:y>
    </cdr:from>
    <cdr:to>
      <cdr:x>0.53091</cdr:x>
      <cdr:y>0.18424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06050" y="251851"/>
          <a:ext cx="341825" cy="247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0.17504</cdr:y>
    </cdr:from>
    <cdr:to>
      <cdr:x>0.63879</cdr:x>
      <cdr:y>0.39386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608637" y="474123"/>
          <a:ext cx="1336650" cy="592720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23.xml><?xml version="1.0" encoding="utf-8"?>
<c:userShapes xmlns:c="http://schemas.openxmlformats.org/drawingml/2006/chart">
  <cdr:relSizeAnchor xmlns:cdr="http://schemas.openxmlformats.org/drawingml/2006/chartDrawing">
    <cdr:from>
      <cdr:x>0.54066</cdr:x>
      <cdr:y>0.10674</cdr:y>
    </cdr:from>
    <cdr:to>
      <cdr:x>0.6731</cdr:x>
      <cdr:y>0.24353</cdr:y>
    </cdr:to>
    <cdr:sp macro="" textlink="">
      <cdr:nvSpPr>
        <cdr:cNvPr id="7" name="テキスト ボックス 6">
          <a:extLst xmlns:a="http://schemas.openxmlformats.org/drawingml/2006/main">
            <a:ext uri="{FF2B5EF4-FFF2-40B4-BE49-F238E27FC236}">
              <a16:creationId xmlns:a16="http://schemas.microsoft.com/office/drawing/2014/main" id="{8635E630-34C6-440C-8B61-A49D8EF282D4}"/>
            </a:ext>
          </a:extLst>
        </cdr:cNvPr>
        <cdr:cNvSpPr txBox="1"/>
      </cdr:nvSpPr>
      <cdr:spPr>
        <a:xfrm xmlns:a="http://schemas.openxmlformats.org/drawingml/2006/main">
          <a:off x="1362458" y="192125"/>
          <a:ext cx="333749" cy="2462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0.41474</cdr:x>
      <cdr:y>0.22178</cdr:y>
    </cdr:from>
    <cdr:to>
      <cdr:x>0.79902</cdr:x>
      <cdr:y>0.65041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F6153727-14C1-4FC1-A06D-DDFD0C480F65}"/>
            </a:ext>
          </a:extLst>
        </cdr:cNvPr>
        <cdr:cNvSpPr/>
      </cdr:nvSpPr>
      <cdr:spPr>
        <a:xfrm xmlns:a="http://schemas.openxmlformats.org/drawingml/2006/main">
          <a:off x="1045145" y="399204"/>
          <a:ext cx="968375" cy="771525"/>
        </a:xfrm>
        <a:custGeom xmlns:a="http://schemas.openxmlformats.org/drawingml/2006/main">
          <a:avLst/>
          <a:gdLst>
            <a:gd name="connsiteX0" fmla="*/ 0 w 968375"/>
            <a:gd name="connsiteY0" fmla="*/ 771525 h 771525"/>
            <a:gd name="connsiteX1" fmla="*/ 0 w 968375"/>
            <a:gd name="connsiteY1" fmla="*/ 0 h 771525"/>
            <a:gd name="connsiteX2" fmla="*/ 968375 w 968375"/>
            <a:gd name="connsiteY2" fmla="*/ 0 h 771525"/>
            <a:gd name="connsiteX3" fmla="*/ 968375 w 968375"/>
            <a:gd name="connsiteY3" fmla="*/ 301625 h 7715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968375" h="771525">
              <a:moveTo>
                <a:pt x="0" y="771525"/>
              </a:moveTo>
              <a:lnTo>
                <a:pt x="0" y="0"/>
              </a:lnTo>
              <a:lnTo>
                <a:pt x="968375" y="0"/>
              </a:lnTo>
              <a:lnTo>
                <a:pt x="968375" y="301625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24.xml><?xml version="1.0" encoding="utf-8"?>
<c:userShapes xmlns:c="http://schemas.openxmlformats.org/drawingml/2006/chart">
  <cdr:relSizeAnchor xmlns:cdr="http://schemas.openxmlformats.org/drawingml/2006/chartDrawing">
    <cdr:from>
      <cdr:x>0.54863</cdr:x>
      <cdr:y>0.21476</cdr:y>
    </cdr:from>
    <cdr:to>
      <cdr:x>0.66135</cdr:x>
      <cdr:y>0.33911</cdr:y>
    </cdr:to>
    <cdr:sp macro="" textlink="">
      <cdr:nvSpPr>
        <cdr:cNvPr id="2" name="テキスト ボックス 1">
          <a:extLst xmlns:a="http://schemas.openxmlformats.org/drawingml/2006/main">
            <a:ext uri="{FF2B5EF4-FFF2-40B4-BE49-F238E27FC236}">
              <a16:creationId xmlns:a16="http://schemas.microsoft.com/office/drawing/2014/main" id="{D7BF4E49-B8CF-467C-A6B4-74D5798F1A03}"/>
            </a:ext>
          </a:extLst>
        </cdr:cNvPr>
        <cdr:cNvSpPr txBox="1"/>
      </cdr:nvSpPr>
      <cdr:spPr>
        <a:xfrm xmlns:a="http://schemas.openxmlformats.org/drawingml/2006/main">
          <a:off x="1382546" y="425229"/>
          <a:ext cx="284054" cy="2462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1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0.41128</cdr:x>
      <cdr:y>0.33538</cdr:y>
    </cdr:from>
    <cdr:to>
      <cdr:x>0.7987</cdr:x>
      <cdr:y>0.71302</cdr:y>
    </cdr:to>
    <cdr:sp macro="" textlink="">
      <cdr:nvSpPr>
        <cdr:cNvPr id="5" name="フリーフォーム: 図形 4">
          <a:extLst xmlns:a="http://schemas.openxmlformats.org/drawingml/2006/main">
            <a:ext uri="{FF2B5EF4-FFF2-40B4-BE49-F238E27FC236}">
              <a16:creationId xmlns:a16="http://schemas.microsoft.com/office/drawing/2014/main" id="{9110CA78-69E0-4E7D-AA99-48A04B86FF7E}"/>
            </a:ext>
          </a:extLst>
        </cdr:cNvPr>
        <cdr:cNvSpPr/>
      </cdr:nvSpPr>
      <cdr:spPr>
        <a:xfrm xmlns:a="http://schemas.openxmlformats.org/drawingml/2006/main">
          <a:off x="1036417" y="664060"/>
          <a:ext cx="976312" cy="747713"/>
        </a:xfrm>
        <a:custGeom xmlns:a="http://schemas.openxmlformats.org/drawingml/2006/main">
          <a:avLst/>
          <a:gdLst>
            <a:gd name="connsiteX0" fmla="*/ 0 w 976312"/>
            <a:gd name="connsiteY0" fmla="*/ 747713 h 747713"/>
            <a:gd name="connsiteX1" fmla="*/ 0 w 976312"/>
            <a:gd name="connsiteY1" fmla="*/ 0 h 747713"/>
            <a:gd name="connsiteX2" fmla="*/ 976312 w 976312"/>
            <a:gd name="connsiteY2" fmla="*/ 0 h 747713"/>
            <a:gd name="connsiteX3" fmla="*/ 976312 w 976312"/>
            <a:gd name="connsiteY3" fmla="*/ 547688 h 747713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976312" h="747713">
              <a:moveTo>
                <a:pt x="0" y="747713"/>
              </a:moveTo>
              <a:lnTo>
                <a:pt x="0" y="0"/>
              </a:lnTo>
              <a:lnTo>
                <a:pt x="976312" y="0"/>
              </a:lnTo>
              <a:lnTo>
                <a:pt x="976312" y="547688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25.xml><?xml version="1.0" encoding="utf-8"?>
<c:userShapes xmlns:c="http://schemas.openxmlformats.org/drawingml/2006/chart">
  <cdr:relSizeAnchor xmlns:cdr="http://schemas.openxmlformats.org/drawingml/2006/chartDrawing">
    <cdr:from>
      <cdr:x>0.46792</cdr:x>
      <cdr:y>0.09298</cdr:y>
    </cdr:from>
    <cdr:to>
      <cdr:x>0.51976</cdr:x>
      <cdr:y>0.18309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39310" y="255063"/>
          <a:ext cx="237053" cy="247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0.17504</cdr:y>
    </cdr:from>
    <cdr:to>
      <cdr:x>0.63879</cdr:x>
      <cdr:y>0.22917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595125" y="480170"/>
          <a:ext cx="1325423" cy="148480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26.xml><?xml version="1.0" encoding="utf-8"?>
<c:userShapes xmlns:c="http://schemas.openxmlformats.org/drawingml/2006/chart">
  <cdr:relSizeAnchor xmlns:cdr="http://schemas.openxmlformats.org/drawingml/2006/chartDrawing">
    <cdr:from>
      <cdr:x>0.41275</cdr:x>
      <cdr:y>0.22065</cdr:y>
    </cdr:from>
    <cdr:to>
      <cdr:x>0.79408</cdr:x>
      <cdr:y>0.74</cdr:y>
    </cdr:to>
    <cdr:sp macro="" textlink="">
      <cdr:nvSpPr>
        <cdr:cNvPr id="2" name="フリーフォーム: 図形 1">
          <a:extLst xmlns:a="http://schemas.openxmlformats.org/drawingml/2006/main">
            <a:ext uri="{FF2B5EF4-FFF2-40B4-BE49-F238E27FC236}">
              <a16:creationId xmlns:a16="http://schemas.microsoft.com/office/drawing/2014/main" id="{A19DF331-8F76-49D9-BB6D-56BDE1D28D4F}"/>
            </a:ext>
          </a:extLst>
        </cdr:cNvPr>
        <cdr:cNvSpPr/>
      </cdr:nvSpPr>
      <cdr:spPr>
        <a:xfrm xmlns:a="http://schemas.openxmlformats.org/drawingml/2006/main">
          <a:off x="1040140" y="436896"/>
          <a:ext cx="960943" cy="1028304"/>
        </a:xfrm>
        <a:custGeom xmlns:a="http://schemas.openxmlformats.org/drawingml/2006/main">
          <a:avLst/>
          <a:gdLst>
            <a:gd name="connsiteX0" fmla="*/ 0 w 739140"/>
            <a:gd name="connsiteY0" fmla="*/ 773430 h 773430"/>
            <a:gd name="connsiteX1" fmla="*/ 0 w 739140"/>
            <a:gd name="connsiteY1" fmla="*/ 0 h 773430"/>
            <a:gd name="connsiteX2" fmla="*/ 739140 w 739140"/>
            <a:gd name="connsiteY2" fmla="*/ 0 h 773430"/>
            <a:gd name="connsiteX3" fmla="*/ 739140 w 739140"/>
            <a:gd name="connsiteY3" fmla="*/ 45720 h 77343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739140" h="773430">
              <a:moveTo>
                <a:pt x="0" y="773430"/>
              </a:moveTo>
              <a:lnTo>
                <a:pt x="0" y="0"/>
              </a:lnTo>
              <a:lnTo>
                <a:pt x="739140" y="0"/>
              </a:lnTo>
              <a:lnTo>
                <a:pt x="739140" y="45720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0.5372</cdr:x>
      <cdr:y>0.1111</cdr:y>
    </cdr:from>
    <cdr:to>
      <cdr:x>0.66964</cdr:x>
      <cdr:y>0.23545</cdr:y>
    </cdr:to>
    <cdr:sp macro="" textlink="">
      <cdr:nvSpPr>
        <cdr:cNvPr id="7" name="テキスト ボックス 6">
          <a:extLst xmlns:a="http://schemas.openxmlformats.org/drawingml/2006/main">
            <a:ext uri="{FF2B5EF4-FFF2-40B4-BE49-F238E27FC236}">
              <a16:creationId xmlns:a16="http://schemas.microsoft.com/office/drawing/2014/main" id="{8635E630-34C6-440C-8B61-A49D8EF282D4}"/>
            </a:ext>
          </a:extLst>
        </cdr:cNvPr>
        <cdr:cNvSpPr txBox="1"/>
      </cdr:nvSpPr>
      <cdr:spPr>
        <a:xfrm xmlns:a="http://schemas.openxmlformats.org/drawingml/2006/main">
          <a:off x="1353737" y="219970"/>
          <a:ext cx="333749" cy="2462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27.xml><?xml version="1.0" encoding="utf-8"?>
<c:userShapes xmlns:c="http://schemas.openxmlformats.org/drawingml/2006/chart">
  <cdr:relSizeAnchor xmlns:cdr="http://schemas.openxmlformats.org/drawingml/2006/chartDrawing">
    <cdr:from>
      <cdr:x>0.53769</cdr:x>
      <cdr:y>0.12391</cdr:y>
    </cdr:from>
    <cdr:to>
      <cdr:x>0.67012</cdr:x>
      <cdr:y>0.24827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D77BD40F-7CC9-4D79-928B-31C2DB6E4312}"/>
            </a:ext>
          </a:extLst>
        </cdr:cNvPr>
        <cdr:cNvSpPr txBox="1"/>
      </cdr:nvSpPr>
      <cdr:spPr>
        <a:xfrm xmlns:a="http://schemas.openxmlformats.org/drawingml/2006/main">
          <a:off x="1354985" y="245350"/>
          <a:ext cx="333724" cy="2462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0.40988</cdr:x>
      <cdr:y>0.24902</cdr:y>
    </cdr:from>
    <cdr:to>
      <cdr:x>0.79794</cdr:x>
      <cdr:y>0.72847</cdr:y>
    </cdr:to>
    <cdr:sp macro="" textlink="">
      <cdr:nvSpPr>
        <cdr:cNvPr id="5" name="フリーフォーム: 図形 4">
          <a:extLst xmlns:a="http://schemas.openxmlformats.org/drawingml/2006/main">
            <a:ext uri="{FF2B5EF4-FFF2-40B4-BE49-F238E27FC236}">
              <a16:creationId xmlns:a16="http://schemas.microsoft.com/office/drawing/2014/main" id="{F36AA458-0755-4FCA-B281-1D258258098D}"/>
            </a:ext>
          </a:extLst>
        </cdr:cNvPr>
        <cdr:cNvSpPr/>
      </cdr:nvSpPr>
      <cdr:spPr>
        <a:xfrm xmlns:a="http://schemas.openxmlformats.org/drawingml/2006/main">
          <a:off x="1032897" y="493051"/>
          <a:ext cx="977900" cy="949325"/>
        </a:xfrm>
        <a:custGeom xmlns:a="http://schemas.openxmlformats.org/drawingml/2006/main">
          <a:avLst/>
          <a:gdLst>
            <a:gd name="connsiteX0" fmla="*/ 0 w 977900"/>
            <a:gd name="connsiteY0" fmla="*/ 949325 h 949325"/>
            <a:gd name="connsiteX1" fmla="*/ 0 w 977900"/>
            <a:gd name="connsiteY1" fmla="*/ 0 h 949325"/>
            <a:gd name="connsiteX2" fmla="*/ 977900 w 977900"/>
            <a:gd name="connsiteY2" fmla="*/ 0 h 949325"/>
            <a:gd name="connsiteX3" fmla="*/ 977900 w 977900"/>
            <a:gd name="connsiteY3" fmla="*/ 98425 h 949325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977900" h="949325">
              <a:moveTo>
                <a:pt x="0" y="949325"/>
              </a:moveTo>
              <a:lnTo>
                <a:pt x="0" y="0"/>
              </a:lnTo>
              <a:lnTo>
                <a:pt x="977900" y="0"/>
              </a:lnTo>
              <a:lnTo>
                <a:pt x="977900" y="98425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0.60343</cdr:x>
      <cdr:y>0.08756</cdr:y>
    </cdr:from>
    <cdr:to>
      <cdr:x>0.73586</cdr:x>
      <cdr:y>0.21192</cdr:y>
    </cdr:to>
    <cdr:sp macro="" textlink="">
      <cdr:nvSpPr>
        <cdr:cNvPr id="10" name="テキスト ボックス 1"/>
        <cdr:cNvSpPr txBox="1"/>
      </cdr:nvSpPr>
      <cdr:spPr>
        <a:xfrm xmlns:a="http://schemas.openxmlformats.org/drawingml/2006/main">
          <a:off x="1520632" y="173375"/>
          <a:ext cx="33374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0.32433</cdr:x>
      <cdr:y>0.16416</cdr:y>
    </cdr:from>
    <cdr:to>
      <cdr:x>0.89578</cdr:x>
      <cdr:y>0.54615</cdr:y>
    </cdr:to>
    <cdr:sp macro="" textlink="">
      <cdr:nvSpPr>
        <cdr:cNvPr id="4" name="フリーフォーム 3"/>
        <cdr:cNvSpPr/>
      </cdr:nvSpPr>
      <cdr:spPr>
        <a:xfrm xmlns:a="http://schemas.openxmlformats.org/drawingml/2006/main">
          <a:off x="467042" y="206841"/>
          <a:ext cx="822874" cy="481311"/>
        </a:xfrm>
        <a:custGeom xmlns:a="http://schemas.openxmlformats.org/drawingml/2006/main">
          <a:avLst/>
          <a:gdLst>
            <a:gd name="connsiteX0" fmla="*/ 0 w 3145971"/>
            <a:gd name="connsiteY0" fmla="*/ 1828800 h 1828800"/>
            <a:gd name="connsiteX1" fmla="*/ 0 w 3145971"/>
            <a:gd name="connsiteY1" fmla="*/ 0 h 1828800"/>
            <a:gd name="connsiteX2" fmla="*/ 3145971 w 3145971"/>
            <a:gd name="connsiteY2" fmla="*/ 0 h 1828800"/>
            <a:gd name="connsiteX3" fmla="*/ 3145971 w 3145971"/>
            <a:gd name="connsiteY3" fmla="*/ 1034143 h 18288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3145971" h="1828800">
              <a:moveTo>
                <a:pt x="0" y="1828800"/>
              </a:moveTo>
              <a:lnTo>
                <a:pt x="0" y="0"/>
              </a:lnTo>
              <a:lnTo>
                <a:pt x="3145971" y="0"/>
              </a:lnTo>
              <a:lnTo>
                <a:pt x="3145971" y="1034143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0.66935</cdr:x>
      <cdr:y>0.16448</cdr:y>
    </cdr:from>
    <cdr:to>
      <cdr:x>0.66935</cdr:x>
      <cdr:y>0.17614</cdr:y>
    </cdr:to>
    <cdr:cxnSp macro="">
      <cdr:nvCxnSpPr>
        <cdr:cNvPr id="6" name="直線コネクタ 5">
          <a:extLst xmlns:a="http://schemas.openxmlformats.org/drawingml/2006/main">
            <a:ext uri="{FF2B5EF4-FFF2-40B4-BE49-F238E27FC236}">
              <a16:creationId xmlns:a16="http://schemas.microsoft.com/office/drawing/2014/main" id="{FAA9E3D9-0E63-4ABF-BFF3-59F9A138C000}"/>
            </a:ext>
          </a:extLst>
        </cdr:cNvPr>
        <cdr:cNvCxnSpPr/>
      </cdr:nvCxnSpPr>
      <cdr:spPr>
        <a:xfrm xmlns:a="http://schemas.openxmlformats.org/drawingml/2006/main" flipV="1">
          <a:off x="1686762" y="325678"/>
          <a:ext cx="0" cy="23079"/>
        </a:xfrm>
        <a:prstGeom xmlns:a="http://schemas.openxmlformats.org/drawingml/2006/main" prst="line">
          <a:avLst/>
        </a:prstGeom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0.82792</cdr:x>
      <cdr:y>0.08756</cdr:y>
    </cdr:from>
    <cdr:to>
      <cdr:x>0.96035</cdr:x>
      <cdr:y>0.21192</cdr:y>
    </cdr:to>
    <cdr:sp macro="" textlink="">
      <cdr:nvSpPr>
        <cdr:cNvPr id="12" name="テキスト ボックス 1"/>
        <cdr:cNvSpPr txBox="1"/>
      </cdr:nvSpPr>
      <cdr:spPr>
        <a:xfrm xmlns:a="http://schemas.openxmlformats.org/drawingml/2006/main">
          <a:off x="2086347" y="173375"/>
          <a:ext cx="33374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0.3247</cdr:x>
      <cdr:y>0.3805</cdr:y>
    </cdr:from>
    <cdr:to>
      <cdr:x>0.74056</cdr:x>
      <cdr:y>0.57297</cdr:y>
    </cdr:to>
    <cdr:sp macro="" textlink="">
      <cdr:nvSpPr>
        <cdr:cNvPr id="3" name="フリーフォーム 2"/>
        <cdr:cNvSpPr/>
      </cdr:nvSpPr>
      <cdr:spPr>
        <a:xfrm xmlns:a="http://schemas.openxmlformats.org/drawingml/2006/main">
          <a:off x="642906" y="479432"/>
          <a:ext cx="823407" cy="242506"/>
        </a:xfrm>
        <a:custGeom xmlns:a="http://schemas.openxmlformats.org/drawingml/2006/main">
          <a:avLst/>
          <a:gdLst>
            <a:gd name="connsiteX0" fmla="*/ 0 w 3145971"/>
            <a:gd name="connsiteY0" fmla="*/ 1828800 h 1828800"/>
            <a:gd name="connsiteX1" fmla="*/ 0 w 3145971"/>
            <a:gd name="connsiteY1" fmla="*/ 0 h 1828800"/>
            <a:gd name="connsiteX2" fmla="*/ 3145971 w 3145971"/>
            <a:gd name="connsiteY2" fmla="*/ 0 h 1828800"/>
            <a:gd name="connsiteX3" fmla="*/ 3145971 w 3145971"/>
            <a:gd name="connsiteY3" fmla="*/ 1034143 h 1828800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3145971" h="1828800">
              <a:moveTo>
                <a:pt x="0" y="1828800"/>
              </a:moveTo>
              <a:lnTo>
                <a:pt x="0" y="0"/>
              </a:lnTo>
              <a:lnTo>
                <a:pt x="3145971" y="0"/>
              </a:lnTo>
              <a:lnTo>
                <a:pt x="3145971" y="1034143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ja-JP"/>
        </a:p>
      </cdr:txBody>
    </cdr:sp>
  </cdr:relSizeAnchor>
  <cdr:relSizeAnchor xmlns:cdr="http://schemas.openxmlformats.org/drawingml/2006/chartDrawing">
    <cdr:from>
      <cdr:x>0.52816</cdr:x>
      <cdr:y>0.3113</cdr:y>
    </cdr:from>
    <cdr:to>
      <cdr:x>0.62087</cdr:x>
      <cdr:y>0.43566</cdr:y>
    </cdr:to>
    <cdr:sp macro="" textlink="">
      <cdr:nvSpPr>
        <cdr:cNvPr id="5" name="テキスト ボックス 1"/>
        <cdr:cNvSpPr txBox="1"/>
      </cdr:nvSpPr>
      <cdr:spPr>
        <a:xfrm xmlns:a="http://schemas.openxmlformats.org/drawingml/2006/main">
          <a:off x="1901381" y="616380"/>
          <a:ext cx="33374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0.6949</cdr:x>
      <cdr:y>0.3113</cdr:y>
    </cdr:from>
    <cdr:to>
      <cdr:x>0.78761</cdr:x>
      <cdr:y>0.43566</cdr:y>
    </cdr:to>
    <cdr:sp macro="" textlink="">
      <cdr:nvSpPr>
        <cdr:cNvPr id="6" name="テキスト ボックス 1"/>
        <cdr:cNvSpPr txBox="1"/>
      </cdr:nvSpPr>
      <cdr:spPr>
        <a:xfrm xmlns:a="http://schemas.openxmlformats.org/drawingml/2006/main">
          <a:off x="2501645" y="616380"/>
          <a:ext cx="333746" cy="24622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 anchor="ctr" anchorCtr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ja-JP" sz="1000" dirty="0"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0.54253</cdr:x>
      <cdr:y>0.03858</cdr:y>
    </cdr:from>
    <cdr:to>
      <cdr:x>0.67497</cdr:x>
      <cdr:y>0.17537</cdr:y>
    </cdr:to>
    <cdr:sp macro="" textlink="">
      <cdr:nvSpPr>
        <cdr:cNvPr id="8" name="テキスト ボックス 7">
          <a:extLst xmlns:a="http://schemas.openxmlformats.org/drawingml/2006/main">
            <a:ext uri="{FF2B5EF4-FFF2-40B4-BE49-F238E27FC236}">
              <a16:creationId xmlns:a16="http://schemas.microsoft.com/office/drawing/2014/main" id="{D8E0136F-C63C-4612-AB4D-5C96D484F3A5}"/>
            </a:ext>
          </a:extLst>
        </cdr:cNvPr>
        <cdr:cNvSpPr txBox="1"/>
      </cdr:nvSpPr>
      <cdr:spPr>
        <a:xfrm xmlns:a="http://schemas.openxmlformats.org/drawingml/2006/main">
          <a:off x="1367174" y="69444"/>
          <a:ext cx="333749" cy="2462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>
          <a:spAutoFit/>
        </a:bodyPr>
        <a:lstStyle xmlns:a="http://schemas.openxmlformats.org/drawingml/2006/main"/>
        <a:p xmlns:a="http://schemas.openxmlformats.org/drawingml/2006/main">
          <a:r>
            <a:rPr lang="en-US" altLang="ja-JP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0.41722</cdr:x>
      <cdr:y>0.12858</cdr:y>
    </cdr:from>
    <cdr:to>
      <cdr:x>0.80028</cdr:x>
      <cdr:y>0.65144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180B3469-5192-4165-8CE8-1CF910DA78C4}"/>
            </a:ext>
          </a:extLst>
        </cdr:cNvPr>
        <cdr:cNvSpPr/>
      </cdr:nvSpPr>
      <cdr:spPr>
        <a:xfrm xmlns:a="http://schemas.openxmlformats.org/drawingml/2006/main">
          <a:off x="1051400" y="231444"/>
          <a:ext cx="965296" cy="941148"/>
        </a:xfrm>
        <a:custGeom xmlns:a="http://schemas.openxmlformats.org/drawingml/2006/main">
          <a:avLst/>
          <a:gdLst>
            <a:gd name="connsiteX0" fmla="*/ 0 w 745787"/>
            <a:gd name="connsiteY0" fmla="*/ 668777 h 668777"/>
            <a:gd name="connsiteX1" fmla="*/ 0 w 745787"/>
            <a:gd name="connsiteY1" fmla="*/ 0 h 668777"/>
            <a:gd name="connsiteX2" fmla="*/ 745787 w 745787"/>
            <a:gd name="connsiteY2" fmla="*/ 0 h 668777"/>
            <a:gd name="connsiteX3" fmla="*/ 745787 w 745787"/>
            <a:gd name="connsiteY3" fmla="*/ 12160 h 668777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745787" h="668777">
              <a:moveTo>
                <a:pt x="0" y="668777"/>
              </a:moveTo>
              <a:lnTo>
                <a:pt x="0" y="0"/>
              </a:lnTo>
              <a:lnTo>
                <a:pt x="745787" y="0"/>
              </a:lnTo>
              <a:lnTo>
                <a:pt x="745787" y="12160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  <a:effectLst xmlns:a="http://schemas.openxmlformats.org/drawingml/2006/main"/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0.54001</cdr:x>
      <cdr:y>0.25842</cdr:y>
    </cdr:from>
    <cdr:to>
      <cdr:x>0.67245</cdr:x>
      <cdr:y>0.38277</cdr:y>
    </cdr:to>
    <cdr:sp macro="" textlink="">
      <cdr:nvSpPr>
        <cdr:cNvPr id="3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D77BD40F-7CC9-4D79-928B-31C2DB6E4312}"/>
            </a:ext>
          </a:extLst>
        </cdr:cNvPr>
        <cdr:cNvSpPr txBox="1"/>
      </cdr:nvSpPr>
      <cdr:spPr>
        <a:xfrm xmlns:a="http://schemas.openxmlformats.org/drawingml/2006/main">
          <a:off x="1360827" y="511672"/>
          <a:ext cx="333749" cy="2462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***</a:t>
          </a:r>
          <a:endParaRPr lang="ja-JP" altLang="en-US" sz="100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0.41376</cdr:x>
      <cdr:y>0.38903</cdr:y>
    </cdr:from>
    <cdr:to>
      <cdr:x>0.7987</cdr:x>
      <cdr:y>0.73329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9A11E327-25FA-464B-9756-CB3AD691ACAE}"/>
            </a:ext>
          </a:extLst>
        </cdr:cNvPr>
        <cdr:cNvSpPr/>
      </cdr:nvSpPr>
      <cdr:spPr>
        <a:xfrm xmlns:a="http://schemas.openxmlformats.org/drawingml/2006/main">
          <a:off x="1042672" y="770279"/>
          <a:ext cx="970058" cy="681635"/>
        </a:xfrm>
        <a:custGeom xmlns:a="http://schemas.openxmlformats.org/drawingml/2006/main">
          <a:avLst/>
          <a:gdLst>
            <a:gd name="connsiteX0" fmla="*/ 0 w 746961"/>
            <a:gd name="connsiteY0" fmla="*/ 631658 h 631658"/>
            <a:gd name="connsiteX1" fmla="*/ 0 w 746961"/>
            <a:gd name="connsiteY1" fmla="*/ 0 h 631658"/>
            <a:gd name="connsiteX2" fmla="*/ 746961 w 746961"/>
            <a:gd name="connsiteY2" fmla="*/ 0 h 631658"/>
            <a:gd name="connsiteX3" fmla="*/ 746961 w 746961"/>
            <a:gd name="connsiteY3" fmla="*/ 145382 h 631658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  <a:cxn ang="0">
              <a:pos x="connsiteX3" y="connsiteY3"/>
            </a:cxn>
          </a:cxnLst>
          <a:rect l="l" t="t" r="r" b="b"/>
          <a:pathLst>
            <a:path w="746961" h="631658">
              <a:moveTo>
                <a:pt x="0" y="631658"/>
              </a:moveTo>
              <a:lnTo>
                <a:pt x="0" y="0"/>
              </a:lnTo>
              <a:lnTo>
                <a:pt x="746961" y="0"/>
              </a:lnTo>
              <a:lnTo>
                <a:pt x="746961" y="145382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ja-JP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0.41744</cdr:x>
      <cdr:y>0.08544</cdr:y>
    </cdr:from>
    <cdr:to>
      <cdr:x>0.52329</cdr:x>
      <cdr:y>0.17555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1112540" y="143341"/>
          <a:ext cx="282104" cy="15116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N.</a:t>
          </a:r>
          <a:r>
            <a:rPr lang="en-US" altLang="ja-JP" sz="1050" baseline="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 S.</a:t>
          </a:r>
          <a:endParaRPr lang="ja-JP" altLang="en-US" sz="1050" dirty="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8.xml><?xml version="1.0" encoding="utf-8"?>
<c:userShapes xmlns:c="http://schemas.openxmlformats.org/drawingml/2006/chart">
  <cdr:relSizeAnchor xmlns:cdr="http://schemas.openxmlformats.org/drawingml/2006/chartDrawing">
    <cdr:from>
      <cdr:x>0.46792</cdr:x>
      <cdr:y>0.0781</cdr:y>
    </cdr:from>
    <cdr:to>
      <cdr:x>0.51976</cdr:x>
      <cdr:y>0.16821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1793465" y="253418"/>
          <a:ext cx="198695" cy="2923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0.34889</cdr:x>
      <cdr:y>0.13092</cdr:y>
    </cdr:from>
    <cdr:to>
      <cdr:x>0.63879</cdr:x>
      <cdr:y>0.18835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 flipH="1">
          <a:off x="1337242" y="424806"/>
          <a:ext cx="1111142" cy="186347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drawings/drawing9.xml><?xml version="1.0" encoding="utf-8"?>
<c:userShapes xmlns:c="http://schemas.openxmlformats.org/drawingml/2006/chart">
  <cdr:relSizeAnchor xmlns:cdr="http://schemas.openxmlformats.org/drawingml/2006/chartDrawing">
    <cdr:from>
      <cdr:x>0.46439</cdr:x>
      <cdr:y>0.23826</cdr:y>
    </cdr:from>
    <cdr:to>
      <cdr:x>0.52746</cdr:x>
      <cdr:y>0.32706</cdr:y>
    </cdr:to>
    <cdr:sp macro="" textlink="">
      <cdr:nvSpPr>
        <cdr:cNvPr id="6" name="テキスト ボックス 2">
          <a:extLst xmlns:a="http://schemas.openxmlformats.org/drawingml/2006/main">
            <a:ext uri="{FF2B5EF4-FFF2-40B4-BE49-F238E27FC236}">
              <a16:creationId xmlns:a16="http://schemas.microsoft.com/office/drawing/2014/main" id="{A2DF58E2-69FC-4BC6-B809-875BC7F8A5D1}"/>
            </a:ext>
          </a:extLst>
        </cdr:cNvPr>
        <cdr:cNvSpPr txBox="1"/>
      </cdr:nvSpPr>
      <cdr:spPr>
        <a:xfrm xmlns:a="http://schemas.openxmlformats.org/drawingml/2006/main">
          <a:off x="2131363" y="663193"/>
          <a:ext cx="289438" cy="24718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altLang="ja-JP" sz="105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**</a:t>
          </a:r>
          <a:endParaRPr lang="ja-JP" altLang="en-US" sz="1050">
            <a:solidFill>
              <a:sysClr val="windowText" lastClr="000000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  <cdr:relSizeAnchor xmlns:cdr="http://schemas.openxmlformats.org/drawingml/2006/chartDrawing">
    <cdr:from>
      <cdr:x>0.35097</cdr:x>
      <cdr:y>0.32032</cdr:y>
    </cdr:from>
    <cdr:to>
      <cdr:x>0.64087</cdr:x>
      <cdr:y>0.4542</cdr:y>
    </cdr:to>
    <cdr:sp macro="" textlink="">
      <cdr:nvSpPr>
        <cdr:cNvPr id="4" name="フリーフォーム: 図形 3">
          <a:extLst xmlns:a="http://schemas.openxmlformats.org/drawingml/2006/main">
            <a:ext uri="{FF2B5EF4-FFF2-40B4-BE49-F238E27FC236}">
              <a16:creationId xmlns:a16="http://schemas.microsoft.com/office/drawing/2014/main" id="{5325F5F2-D40E-4773-A00E-8894C4D3914B}"/>
            </a:ext>
          </a:extLst>
        </cdr:cNvPr>
        <cdr:cNvSpPr/>
      </cdr:nvSpPr>
      <cdr:spPr>
        <a:xfrm xmlns:a="http://schemas.openxmlformats.org/drawingml/2006/main">
          <a:off x="1610822" y="891607"/>
          <a:ext cx="1330521" cy="372654"/>
        </a:xfrm>
        <a:custGeom xmlns:a="http://schemas.openxmlformats.org/drawingml/2006/main">
          <a:avLst/>
          <a:gdLst>
            <a:gd name="connsiteX0" fmla="*/ 0 w 1333500"/>
            <a:gd name="connsiteY0" fmla="*/ 0 h 140369"/>
            <a:gd name="connsiteX1" fmla="*/ 1333500 w 1333500"/>
            <a:gd name="connsiteY1" fmla="*/ 0 h 140369"/>
            <a:gd name="connsiteX2" fmla="*/ 1333500 w 1333500"/>
            <a:gd name="connsiteY2" fmla="*/ 140369 h 140369"/>
          </a:gdLst>
          <a:ahLst/>
          <a:cxnLst>
            <a:cxn ang="0">
              <a:pos x="connsiteX0" y="connsiteY0"/>
            </a:cxn>
            <a:cxn ang="0">
              <a:pos x="connsiteX1" y="connsiteY1"/>
            </a:cxn>
            <a:cxn ang="0">
              <a:pos x="connsiteX2" y="connsiteY2"/>
            </a:cxn>
          </a:cxnLst>
          <a:rect l="l" t="t" r="r" b="b"/>
          <a:pathLst>
            <a:path w="1333500" h="140369">
              <a:moveTo>
                <a:pt x="0" y="0"/>
              </a:moveTo>
              <a:lnTo>
                <a:pt x="1333500" y="0"/>
              </a:lnTo>
              <a:lnTo>
                <a:pt x="1333500" y="140369"/>
              </a:lnTo>
            </a:path>
          </a:pathLst>
        </a:custGeom>
        <a:noFill xmlns:a="http://schemas.openxmlformats.org/drawingml/2006/main"/>
        <a:ln xmlns:a="http://schemas.openxmlformats.org/drawingml/2006/main" w="9525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rot="0" spcFirstLastPara="0" vert="horz" wrap="square" lIns="91440" tIns="45720" rIns="91440" bIns="45720" numCol="1" spcCol="0" rtlCol="0" fromWordArt="0" anchor="t" anchorCtr="0" forceAA="0" compatLnSpc="1">
          <a:prstTxWarp prst="textNoShape">
            <a:avLst/>
          </a:prstTxWarp>
          <a:noAutofit/>
        </a:bodyPr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l"/>
          <a:endParaRPr kumimoji="1" lang="ja-JP" altLang="en-US" sz="110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18971" y="0"/>
            <a:ext cx="2921582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E38289-184A-4D50-8067-124C2463B87B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122488" y="1233488"/>
            <a:ext cx="2497137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74212" y="4751219"/>
            <a:ext cx="539369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18971" y="9377317"/>
            <a:ext cx="2921582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D18081-5D65-4FA2-B88F-0F50CE23CF42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66779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(A-B) 20181120 qPCR murine primary chondrocytes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840679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Murine ankle (20190911, 20190914)</a:t>
            </a:r>
          </a:p>
          <a:p>
            <a:pPr marL="228600" indent="-228600">
              <a:buFontTx/>
              <a:buAutoNum type="alphaUcParenBoth"/>
            </a:pPr>
            <a:r>
              <a:rPr kumimoji="1" lang="en-US" altLang="ja-JP" sz="1200" dirty="0">
                <a:cs typeface="Helvetica" panose="020B0604020202020204" pitchFamily="34" charset="0"/>
              </a:rPr>
              <a:t>% </a:t>
            </a:r>
            <a:r>
              <a:rPr kumimoji="1" lang="en-US" altLang="ja-JP" sz="1200" dirty="0" err="1">
                <a:cs typeface="Helvetica" panose="020B0604020202020204" pitchFamily="34" charset="0"/>
              </a:rPr>
              <a:t>Saf</a:t>
            </a:r>
            <a:r>
              <a:rPr kumimoji="1" lang="en-US" altLang="ja-JP" sz="1200" dirty="0">
                <a:cs typeface="Helvetica" panose="020B0604020202020204" pitchFamily="34" charset="0"/>
              </a:rPr>
              <a:t>-O (20190921)</a:t>
            </a:r>
            <a:endParaRPr lang="en-US" altLang="ja-JP" sz="1200" dirty="0">
              <a:cs typeface="Helvetica" panose="020B0604020202020204" pitchFamily="34" charset="0"/>
            </a:endParaRPr>
          </a:p>
          <a:p>
            <a:pPr marL="228600" indent="-228600">
              <a:buAutoNum type="alphaUcParenBoth"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53127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Murine Cartilage. (IHC: 20170718, 20190212)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kumimoji="1" lang="en-US" altLang="ja-JP" sz="1200" dirty="0">
                <a:cs typeface="Helvetica" panose="020B0604020202020204" pitchFamily="34" charset="0"/>
              </a:rPr>
              <a:t>% </a:t>
            </a:r>
            <a:r>
              <a:rPr kumimoji="1" lang="en-US" altLang="ja-JP" sz="1200" dirty="0" err="1">
                <a:cs typeface="Helvetica" panose="020B0604020202020204" pitchFamily="34" charset="0"/>
              </a:rPr>
              <a:t>Saf</a:t>
            </a:r>
            <a:r>
              <a:rPr kumimoji="1" lang="en-US" altLang="ja-JP" sz="1200" dirty="0">
                <a:cs typeface="Helvetica" panose="020B0604020202020204" pitchFamily="34" charset="0"/>
              </a:rPr>
              <a:t>-O (20190921)</a:t>
            </a:r>
            <a:endParaRPr lang="en-US" altLang="ja-JP" sz="1200" dirty="0">
              <a:cs typeface="Helvetica" panose="020B0604020202020204" pitchFamily="34" charset="0"/>
            </a:endParaRPr>
          </a:p>
          <a:p>
            <a:pPr marL="228600" indent="-228600"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Murine Cartilage (%: 20170719)</a:t>
            </a:r>
          </a:p>
          <a:p>
            <a:pPr marL="228600" indent="-228600"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TMEM147 Exists in Murine Cartilage. (IHC: 20170312, 20170527, 20190212)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2675538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FontTx/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Murine ankle (20190911, 20190914)</a:t>
            </a:r>
          </a:p>
          <a:p>
            <a:pPr marL="228600" indent="-228600">
              <a:buFontTx/>
              <a:buAutoNum type="alphaUcParenBoth"/>
            </a:pPr>
            <a:r>
              <a:rPr kumimoji="1" lang="en-US" altLang="ja-JP" sz="1200" dirty="0">
                <a:cs typeface="Helvetica" panose="020B0604020202020204" pitchFamily="34" charset="0"/>
              </a:rPr>
              <a:t>% </a:t>
            </a:r>
            <a:r>
              <a:rPr kumimoji="1" lang="en-US" altLang="ja-JP" sz="1200" dirty="0" err="1">
                <a:cs typeface="Helvetica" panose="020B0604020202020204" pitchFamily="34" charset="0"/>
              </a:rPr>
              <a:t>Saf</a:t>
            </a:r>
            <a:r>
              <a:rPr kumimoji="1" lang="en-US" altLang="ja-JP" sz="1200" dirty="0">
                <a:cs typeface="Helvetica" panose="020B0604020202020204" pitchFamily="34" charset="0"/>
              </a:rPr>
              <a:t>-O (20190921)</a:t>
            </a:r>
            <a:endParaRPr lang="en-US" altLang="ja-JP" sz="1200" dirty="0">
              <a:cs typeface="Helvetica" panose="020B0604020202020204" pitchFamily="34" charset="0"/>
            </a:endParaRPr>
          </a:p>
          <a:p>
            <a:pPr marL="228600" indent="-228600">
              <a:buFontTx/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Human Cartilage Has the Inflammation Amplifier. p-p65 &amp; p-STAT3. (IHC: 20170318, 20170719, 20190212)</a:t>
            </a:r>
          </a:p>
          <a:p>
            <a:pPr marL="228600" indent="-228600">
              <a:buFontTx/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(%: 20170701)</a:t>
            </a:r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TMEM147 Exists in Human Cartilage. (IHC: 20170517, 20170527, 20170624, 20170719)</a:t>
            </a:r>
          </a:p>
          <a:p>
            <a:pPr marL="228600" indent="-228600">
              <a:buAutoNum type="alphaUcParenBoth"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5691661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(A) </a:t>
            </a:r>
            <a:r>
              <a:rPr kumimoji="1" lang="en-US" altLang="ja-JP" sz="1200" dirty="0">
                <a:cs typeface="Helvetica" panose="020B0604020202020204" pitchFamily="34" charset="0"/>
              </a:rPr>
              <a:t>ATDC5 Have the Inflammation Amplifier. Il-6 Expression. (qPCR: 20150711)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(B) ATDC5 Have the Inflammation Amplifier. IL-6 Production. (ELISA &amp; MTT: 20150712)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cs typeface="Helvetica" panose="020B0604020202020204" pitchFamily="34" charset="0"/>
            </a:endParaRPr>
          </a:p>
          <a:p>
            <a:pPr marL="228600" indent="-228600">
              <a:buAutoNum type="alphaUcParenBoth"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51708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F759 CIA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Control: 20190802-1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anti-TMEM AB: 20190721-1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20190811</a:t>
            </a:r>
          </a:p>
          <a:p>
            <a:pPr marL="0" indent="0">
              <a:buNone/>
            </a:pPr>
            <a:endParaRPr lang="en-US" altLang="ja-JP" sz="1200" dirty="0">
              <a:cs typeface="Helvetica" panose="020B0604020202020204" pitchFamily="34" charset="0"/>
            </a:endParaRP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B6 CIA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Control: 20190720-1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Anti-TMEM AB: 20190720-1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cs typeface="Helvetica" panose="020B0604020202020204" pitchFamily="34" charset="0"/>
            </a:endParaRPr>
          </a:p>
          <a:p>
            <a:pPr marL="228600" indent="-228600">
              <a:buAutoNum type="alphaUcParenBoth"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20854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UcParenBoth"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20170312, 20170527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(B) </a:t>
            </a:r>
            <a:r>
              <a:rPr kumimoji="1" lang="en-US" altLang="ja-JP" sz="1200" dirty="0">
                <a:cs typeface="Helvetica" panose="020B0604020202020204" pitchFamily="34" charset="0"/>
              </a:rPr>
              <a:t>% </a:t>
            </a:r>
            <a:r>
              <a:rPr kumimoji="1" lang="en-US" altLang="ja-JP" sz="1200" dirty="0" err="1">
                <a:cs typeface="Helvetica" panose="020B0604020202020204" pitchFamily="34" charset="0"/>
              </a:rPr>
              <a:t>Saf</a:t>
            </a:r>
            <a:r>
              <a:rPr kumimoji="1" lang="en-US" altLang="ja-JP" sz="1200" dirty="0">
                <a:cs typeface="Helvetica" panose="020B0604020202020204" pitchFamily="34" charset="0"/>
              </a:rPr>
              <a:t>-O (20190921)</a:t>
            </a:r>
            <a:endParaRPr lang="en-US" altLang="ja-JP" sz="1200" dirty="0">
              <a:cs typeface="Helvetica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(C) %: 20170719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(D)20170718,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0560329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(A)20191002</a:t>
            </a:r>
          </a:p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(B)20190921</a:t>
            </a:r>
          </a:p>
          <a:p>
            <a:pPr marL="0" indent="0">
              <a:buNone/>
            </a:pPr>
            <a:endParaRPr lang="en-US" altLang="ja-JP" sz="1200" dirty="0">
              <a:cs typeface="Helvetica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sng" dirty="0">
                <a:solidFill>
                  <a:srgbClr val="FF0000"/>
                </a:solidFill>
              </a:rPr>
              <a:t>(p-p65?</a:t>
            </a:r>
            <a:r>
              <a:rPr lang="ja-JP" altLang="en-US" sz="1200" b="1" u="sng" dirty="0">
                <a:solidFill>
                  <a:srgbClr val="FF0000"/>
                </a:solidFill>
              </a:rPr>
              <a:t> </a:t>
            </a:r>
            <a:r>
              <a:rPr lang="en-US" altLang="ja-JP" sz="1200" b="1" u="sng" dirty="0">
                <a:solidFill>
                  <a:srgbClr val="FF0000"/>
                </a:solidFill>
              </a:rPr>
              <a:t>p-STAT3?)</a:t>
            </a:r>
            <a:endParaRPr kumimoji="1" lang="ja-JP" alt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2435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1200" dirty="0">
                <a:cs typeface="Helvetica" panose="020B0604020202020204" pitchFamily="34" charset="0"/>
              </a:rPr>
              <a:t>TMEM</a:t>
            </a:r>
            <a:r>
              <a:rPr lang="ja-JP" altLang="en-US" sz="1200" dirty="0">
                <a:cs typeface="Helvetica" panose="020B0604020202020204" pitchFamily="34" charset="0"/>
              </a:rPr>
              <a:t> </a:t>
            </a:r>
            <a:r>
              <a:rPr lang="en-US" altLang="ja-JP" sz="1200" dirty="0">
                <a:cs typeface="Helvetica" panose="020B0604020202020204" pitchFamily="34" charset="0"/>
              </a:rPr>
              <a:t>OE</a:t>
            </a:r>
            <a:r>
              <a:rPr lang="ja-JP" altLang="en-US" sz="1200" dirty="0">
                <a:cs typeface="Helvetica" panose="020B0604020202020204" pitchFamily="34" charset="0"/>
              </a:rPr>
              <a:t> </a:t>
            </a:r>
            <a:r>
              <a:rPr lang="en-US" altLang="ja-JP" sz="1200" dirty="0">
                <a:cs typeface="Helvetica" panose="020B0604020202020204" pitchFamily="34" charset="0"/>
              </a:rPr>
              <a:t>HEK (20190930)</a:t>
            </a:r>
          </a:p>
          <a:p>
            <a:pPr marL="228600" indent="-228600">
              <a:buAutoNum type="alphaUcParenBoth"/>
            </a:pPr>
            <a:endParaRPr lang="en-US" altLang="ja-JP" sz="1200" dirty="0">
              <a:cs typeface="Helvetica" panose="020B0604020202020204" pitchFamily="34" charset="0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8147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(A)20191002, 20191010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39004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ja-JP" sz="1200" dirty="0">
                <a:cs typeface="Helvetica" panose="020B0604020202020204" pitchFamily="34" charset="0"/>
              </a:rPr>
              <a:t>(A)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67981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anti-TMEM147 AB detects TMEM147 on ATDC5 cell surface. (FACS: 20190122)</a:t>
            </a:r>
          </a:p>
          <a:p>
            <a:pPr marL="228600" indent="-228600"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B6 CIA: 20191002</a:t>
            </a:r>
          </a:p>
          <a:p>
            <a:pPr marL="228600" indent="-228600">
              <a:buAutoNum type="alphaUcParenBoth"/>
            </a:pPr>
            <a:r>
              <a:rPr lang="en-US" altLang="ja-JP" sz="1200" dirty="0">
                <a:cs typeface="Helvetica" panose="020B0604020202020204" pitchFamily="34" charset="0"/>
              </a:rPr>
              <a:t>Score: 20190429</a:t>
            </a:r>
          </a:p>
          <a:p>
            <a:endParaRPr lang="en-US" altLang="ja-JP" dirty="0">
              <a:solidFill>
                <a:srgbClr val="FF0000"/>
              </a:solidFill>
            </a:endParaRPr>
          </a:p>
          <a:p>
            <a:r>
              <a:rPr lang="en-US" altLang="ja-JP" b="1" u="sng" dirty="0">
                <a:solidFill>
                  <a:srgbClr val="FF0000"/>
                </a:solidFill>
              </a:rPr>
              <a:t>(p-p65</a:t>
            </a:r>
            <a:r>
              <a:rPr lang="ja-JP" altLang="en-US" b="1" u="sng" dirty="0">
                <a:solidFill>
                  <a:srgbClr val="FF0000"/>
                </a:solidFill>
              </a:rPr>
              <a:t>と</a:t>
            </a:r>
            <a:r>
              <a:rPr lang="en-US" altLang="ja-JP" b="1" u="sng" dirty="0">
                <a:solidFill>
                  <a:srgbClr val="FF0000"/>
                </a:solidFill>
              </a:rPr>
              <a:t>p-STAT3</a:t>
            </a:r>
            <a:r>
              <a:rPr lang="ja-JP" altLang="en-US" b="1" u="sng" dirty="0">
                <a:solidFill>
                  <a:srgbClr val="FF0000"/>
                </a:solidFill>
              </a:rPr>
              <a:t>もできれば）</a:t>
            </a:r>
            <a:endParaRPr kumimoji="1" lang="ja-JP" altLang="en-US" b="1" u="sng" dirty="0">
              <a:solidFill>
                <a:srgbClr val="FF0000"/>
              </a:solidFill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D18081-5D65-4FA2-B88F-0F50CE23CF42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546071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プレースホルダーまでドラッグするかアイコンをクリックして図を追加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273FC9-C6AC-E84D-A2C8-CE2793B8DA07}" type="datetimeFigureOut">
              <a:rPr kumimoji="1" lang="ja-JP" altLang="en-US" smtClean="0"/>
              <a:t>2019/10/15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73E8C-ACB8-BC4C-ABB8-8771775A0865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27596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tiff"/><Relationship Id="rId13" Type="http://schemas.openxmlformats.org/officeDocument/2006/relationships/image" Target="../media/image101.tiff"/><Relationship Id="rId18" Type="http://schemas.openxmlformats.org/officeDocument/2006/relationships/chart" Target="../charts/chart21.xml"/><Relationship Id="rId3" Type="http://schemas.openxmlformats.org/officeDocument/2006/relationships/image" Target="../media/image91.tiff"/><Relationship Id="rId21" Type="http://schemas.openxmlformats.org/officeDocument/2006/relationships/image" Target="../media/image106.tiff"/><Relationship Id="rId7" Type="http://schemas.openxmlformats.org/officeDocument/2006/relationships/image" Target="../media/image95.tiff"/><Relationship Id="rId12" Type="http://schemas.openxmlformats.org/officeDocument/2006/relationships/image" Target="../media/image100.tiff"/><Relationship Id="rId17" Type="http://schemas.openxmlformats.org/officeDocument/2006/relationships/chart" Target="../charts/chart20.xml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04.tiff"/><Relationship Id="rId20" Type="http://schemas.openxmlformats.org/officeDocument/2006/relationships/image" Target="../media/image105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tiff"/><Relationship Id="rId11" Type="http://schemas.openxmlformats.org/officeDocument/2006/relationships/image" Target="../media/image99.tiff"/><Relationship Id="rId5" Type="http://schemas.openxmlformats.org/officeDocument/2006/relationships/image" Target="../media/image93.jpeg"/><Relationship Id="rId15" Type="http://schemas.openxmlformats.org/officeDocument/2006/relationships/image" Target="../media/image103.tiff"/><Relationship Id="rId23" Type="http://schemas.openxmlformats.org/officeDocument/2006/relationships/image" Target="../media/image108.tiff"/><Relationship Id="rId10" Type="http://schemas.openxmlformats.org/officeDocument/2006/relationships/image" Target="../media/image98.tiff"/><Relationship Id="rId19" Type="http://schemas.openxmlformats.org/officeDocument/2006/relationships/chart" Target="../charts/chart22.xml"/><Relationship Id="rId4" Type="http://schemas.openxmlformats.org/officeDocument/2006/relationships/image" Target="../media/image92.jpeg"/><Relationship Id="rId9" Type="http://schemas.openxmlformats.org/officeDocument/2006/relationships/image" Target="../media/image97.tiff"/><Relationship Id="rId14" Type="http://schemas.openxmlformats.org/officeDocument/2006/relationships/image" Target="../media/image102.jpeg"/><Relationship Id="rId22" Type="http://schemas.openxmlformats.org/officeDocument/2006/relationships/image" Target="../media/image107.tiff"/></Relationships>
</file>

<file path=ppt/slides/_rels/slide1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14.png"/><Relationship Id="rId18" Type="http://schemas.microsoft.com/office/2007/relationships/hdphoto" Target="../media/hdphoto44.wdp"/><Relationship Id="rId26" Type="http://schemas.openxmlformats.org/officeDocument/2006/relationships/image" Target="../media/image121.png"/><Relationship Id="rId39" Type="http://schemas.openxmlformats.org/officeDocument/2006/relationships/chart" Target="../charts/chart25.xml"/><Relationship Id="rId21" Type="http://schemas.openxmlformats.org/officeDocument/2006/relationships/image" Target="../media/image118.png"/><Relationship Id="rId34" Type="http://schemas.openxmlformats.org/officeDocument/2006/relationships/image" Target="../media/image124.jpeg"/><Relationship Id="rId7" Type="http://schemas.openxmlformats.org/officeDocument/2006/relationships/image" Target="../media/image111.png"/><Relationship Id="rId12" Type="http://schemas.microsoft.com/office/2007/relationships/hdphoto" Target="../media/hdphoto41.wdp"/><Relationship Id="rId17" Type="http://schemas.openxmlformats.org/officeDocument/2006/relationships/image" Target="../media/image116.png"/><Relationship Id="rId25" Type="http://schemas.microsoft.com/office/2007/relationships/hdphoto" Target="../media/hdphoto47.wdp"/><Relationship Id="rId33" Type="http://schemas.microsoft.com/office/2007/relationships/hdphoto" Target="../media/hdphoto50.wdp"/><Relationship Id="rId38" Type="http://schemas.microsoft.com/office/2007/relationships/hdphoto" Target="../media/hdphoto52.wdp"/><Relationship Id="rId2" Type="http://schemas.openxmlformats.org/officeDocument/2006/relationships/notesSlide" Target="../notesSlides/notesSlide11.xml"/><Relationship Id="rId16" Type="http://schemas.microsoft.com/office/2007/relationships/hdphoto" Target="../media/hdphoto43.wdp"/><Relationship Id="rId20" Type="http://schemas.microsoft.com/office/2007/relationships/hdphoto" Target="../media/hdphoto45.wdp"/><Relationship Id="rId29" Type="http://schemas.microsoft.com/office/2007/relationships/hdphoto" Target="../media/hdphoto49.wdp"/><Relationship Id="rId1" Type="http://schemas.openxmlformats.org/officeDocument/2006/relationships/slideLayout" Target="../slideLayouts/slideLayout2.xml"/><Relationship Id="rId6" Type="http://schemas.microsoft.com/office/2007/relationships/hdphoto" Target="../media/hdphoto38.wdp"/><Relationship Id="rId11" Type="http://schemas.openxmlformats.org/officeDocument/2006/relationships/image" Target="../media/image113.png"/><Relationship Id="rId24" Type="http://schemas.openxmlformats.org/officeDocument/2006/relationships/image" Target="../media/image120.png"/><Relationship Id="rId32" Type="http://schemas.openxmlformats.org/officeDocument/2006/relationships/image" Target="../media/image123.png"/><Relationship Id="rId37" Type="http://schemas.openxmlformats.org/officeDocument/2006/relationships/image" Target="../media/image126.png"/><Relationship Id="rId5" Type="http://schemas.openxmlformats.org/officeDocument/2006/relationships/image" Target="../media/image110.png"/><Relationship Id="rId15" Type="http://schemas.openxmlformats.org/officeDocument/2006/relationships/image" Target="../media/image115.png"/><Relationship Id="rId23" Type="http://schemas.openxmlformats.org/officeDocument/2006/relationships/image" Target="../media/image119.jpeg"/><Relationship Id="rId28" Type="http://schemas.openxmlformats.org/officeDocument/2006/relationships/image" Target="../media/image122.png"/><Relationship Id="rId36" Type="http://schemas.microsoft.com/office/2007/relationships/hdphoto" Target="../media/hdphoto51.wdp"/><Relationship Id="rId10" Type="http://schemas.microsoft.com/office/2007/relationships/hdphoto" Target="../media/hdphoto40.wdp"/><Relationship Id="rId19" Type="http://schemas.openxmlformats.org/officeDocument/2006/relationships/image" Target="../media/image117.png"/><Relationship Id="rId31" Type="http://schemas.openxmlformats.org/officeDocument/2006/relationships/chart" Target="../charts/chart24.xml"/><Relationship Id="rId4" Type="http://schemas.microsoft.com/office/2007/relationships/hdphoto" Target="../media/hdphoto37.wdp"/><Relationship Id="rId9" Type="http://schemas.openxmlformats.org/officeDocument/2006/relationships/image" Target="../media/image112.png"/><Relationship Id="rId14" Type="http://schemas.microsoft.com/office/2007/relationships/hdphoto" Target="../media/hdphoto42.wdp"/><Relationship Id="rId22" Type="http://schemas.microsoft.com/office/2007/relationships/hdphoto" Target="../media/hdphoto46.wdp"/><Relationship Id="rId27" Type="http://schemas.microsoft.com/office/2007/relationships/hdphoto" Target="../media/hdphoto48.wdp"/><Relationship Id="rId30" Type="http://schemas.openxmlformats.org/officeDocument/2006/relationships/chart" Target="../charts/chart23.xml"/><Relationship Id="rId35" Type="http://schemas.openxmlformats.org/officeDocument/2006/relationships/image" Target="../media/image125.png"/><Relationship Id="rId8" Type="http://schemas.microsoft.com/office/2007/relationships/hdphoto" Target="../media/hdphoto39.wdp"/><Relationship Id="rId3" Type="http://schemas.openxmlformats.org/officeDocument/2006/relationships/image" Target="../media/image109.png"/></Relationships>
</file>

<file path=ppt/slides/_rels/slide12.xml.rels><?xml version="1.0" encoding="UTF-8" standalone="yes"?>
<Relationships xmlns="http://schemas.openxmlformats.org/package/2006/relationships"><Relationship Id="rId13" Type="http://schemas.microsoft.com/office/2007/relationships/hdphoto" Target="../media/hdphoto56.wdp"/><Relationship Id="rId18" Type="http://schemas.openxmlformats.org/officeDocument/2006/relationships/image" Target="../media/image136.tiff"/><Relationship Id="rId26" Type="http://schemas.microsoft.com/office/2007/relationships/hdphoto" Target="../media/hdphoto59.wdp"/><Relationship Id="rId39" Type="http://schemas.openxmlformats.org/officeDocument/2006/relationships/image" Target="../media/image148.png"/><Relationship Id="rId21" Type="http://schemas.openxmlformats.org/officeDocument/2006/relationships/image" Target="../media/image139.png"/><Relationship Id="rId34" Type="http://schemas.microsoft.com/office/2007/relationships/hdphoto" Target="../media/hdphoto63.wdp"/><Relationship Id="rId7" Type="http://schemas.microsoft.com/office/2007/relationships/hdphoto" Target="../media/hdphoto53.wdp"/><Relationship Id="rId12" Type="http://schemas.openxmlformats.org/officeDocument/2006/relationships/image" Target="../media/image133.png"/><Relationship Id="rId17" Type="http://schemas.openxmlformats.org/officeDocument/2006/relationships/image" Target="../media/image135.jpeg"/><Relationship Id="rId25" Type="http://schemas.openxmlformats.org/officeDocument/2006/relationships/image" Target="../media/image141.png"/><Relationship Id="rId33" Type="http://schemas.openxmlformats.org/officeDocument/2006/relationships/image" Target="../media/image145.png"/><Relationship Id="rId38" Type="http://schemas.microsoft.com/office/2007/relationships/hdphoto" Target="../media/hdphoto65.wdp"/><Relationship Id="rId2" Type="http://schemas.openxmlformats.org/officeDocument/2006/relationships/notesSlide" Target="../notesSlides/notesSlide12.xml"/><Relationship Id="rId16" Type="http://schemas.openxmlformats.org/officeDocument/2006/relationships/chart" Target="../charts/chart27.xml"/><Relationship Id="rId20" Type="http://schemas.openxmlformats.org/officeDocument/2006/relationships/image" Target="../media/image138.tiff"/><Relationship Id="rId29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0.png"/><Relationship Id="rId11" Type="http://schemas.microsoft.com/office/2007/relationships/hdphoto" Target="../media/hdphoto55.wdp"/><Relationship Id="rId24" Type="http://schemas.microsoft.com/office/2007/relationships/hdphoto" Target="../media/hdphoto58.wdp"/><Relationship Id="rId32" Type="http://schemas.microsoft.com/office/2007/relationships/hdphoto" Target="../media/hdphoto62.wdp"/><Relationship Id="rId37" Type="http://schemas.openxmlformats.org/officeDocument/2006/relationships/image" Target="../media/image147.png"/><Relationship Id="rId40" Type="http://schemas.microsoft.com/office/2007/relationships/hdphoto" Target="../media/hdphoto66.wdp"/><Relationship Id="rId5" Type="http://schemas.openxmlformats.org/officeDocument/2006/relationships/image" Target="../media/image129.tiff"/><Relationship Id="rId15" Type="http://schemas.openxmlformats.org/officeDocument/2006/relationships/chart" Target="../charts/chart26.xml"/><Relationship Id="rId23" Type="http://schemas.openxmlformats.org/officeDocument/2006/relationships/image" Target="../media/image140.png"/><Relationship Id="rId28" Type="http://schemas.microsoft.com/office/2007/relationships/hdphoto" Target="../media/hdphoto60.wdp"/><Relationship Id="rId36" Type="http://schemas.microsoft.com/office/2007/relationships/hdphoto" Target="../media/hdphoto64.wdp"/><Relationship Id="rId10" Type="http://schemas.openxmlformats.org/officeDocument/2006/relationships/image" Target="../media/image132.png"/><Relationship Id="rId19" Type="http://schemas.openxmlformats.org/officeDocument/2006/relationships/image" Target="../media/image137.tiff"/><Relationship Id="rId31" Type="http://schemas.openxmlformats.org/officeDocument/2006/relationships/image" Target="../media/image144.png"/><Relationship Id="rId4" Type="http://schemas.openxmlformats.org/officeDocument/2006/relationships/image" Target="../media/image128.tiff"/><Relationship Id="rId9" Type="http://schemas.microsoft.com/office/2007/relationships/hdphoto" Target="../media/hdphoto54.wdp"/><Relationship Id="rId14" Type="http://schemas.openxmlformats.org/officeDocument/2006/relationships/image" Target="../media/image134.tiff"/><Relationship Id="rId22" Type="http://schemas.microsoft.com/office/2007/relationships/hdphoto" Target="../media/hdphoto57.wdp"/><Relationship Id="rId27" Type="http://schemas.openxmlformats.org/officeDocument/2006/relationships/image" Target="../media/image142.png"/><Relationship Id="rId30" Type="http://schemas.microsoft.com/office/2007/relationships/hdphoto" Target="../media/hdphoto61.wdp"/><Relationship Id="rId35" Type="http://schemas.openxmlformats.org/officeDocument/2006/relationships/image" Target="../media/image146.png"/><Relationship Id="rId8" Type="http://schemas.openxmlformats.org/officeDocument/2006/relationships/image" Target="../media/image131.png"/><Relationship Id="rId3" Type="http://schemas.openxmlformats.org/officeDocument/2006/relationships/image" Target="../media/image127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4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openxmlformats.org/officeDocument/2006/relationships/image" Target="../media/image6.png"/><Relationship Id="rId18" Type="http://schemas.microsoft.com/office/2007/relationships/hdphoto" Target="../media/hdphoto8.wdp"/><Relationship Id="rId3" Type="http://schemas.openxmlformats.org/officeDocument/2006/relationships/image" Target="../media/image1.png"/><Relationship Id="rId21" Type="http://schemas.microsoft.com/office/2007/relationships/hdphoto" Target="../media/hdphoto9.wdp"/><Relationship Id="rId7" Type="http://schemas.openxmlformats.org/officeDocument/2006/relationships/image" Target="../media/image3.png"/><Relationship Id="rId12" Type="http://schemas.microsoft.com/office/2007/relationships/hdphoto" Target="../media/hdphoto5.wdp"/><Relationship Id="rId17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6" Type="http://schemas.microsoft.com/office/2007/relationships/hdphoto" Target="../media/hdphoto7.wdp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5.png"/><Relationship Id="rId5" Type="http://schemas.openxmlformats.org/officeDocument/2006/relationships/image" Target="../media/image2.png"/><Relationship Id="rId15" Type="http://schemas.openxmlformats.org/officeDocument/2006/relationships/image" Target="../media/image7.png"/><Relationship Id="rId23" Type="http://schemas.microsoft.com/office/2007/relationships/hdphoto" Target="../media/hdphoto10.wdp"/><Relationship Id="rId10" Type="http://schemas.microsoft.com/office/2007/relationships/hdphoto" Target="../media/hdphoto4.wdp"/><Relationship Id="rId19" Type="http://schemas.openxmlformats.org/officeDocument/2006/relationships/image" Target="../media/image9.png"/><Relationship Id="rId4" Type="http://schemas.microsoft.com/office/2007/relationships/hdphoto" Target="../media/hdphoto1.wdp"/><Relationship Id="rId9" Type="http://schemas.openxmlformats.org/officeDocument/2006/relationships/image" Target="../media/image4.png"/><Relationship Id="rId14" Type="http://schemas.microsoft.com/office/2007/relationships/hdphoto" Target="../media/hdphoto6.wdp"/><Relationship Id="rId2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3" Type="http://schemas.microsoft.com/office/2007/relationships/hdphoto" Target="../media/hdphoto14.wdp"/><Relationship Id="rId18" Type="http://schemas.openxmlformats.org/officeDocument/2006/relationships/image" Target="../media/image19.png"/><Relationship Id="rId26" Type="http://schemas.openxmlformats.org/officeDocument/2006/relationships/image" Target="../media/image23.png"/><Relationship Id="rId39" Type="http://schemas.openxmlformats.org/officeDocument/2006/relationships/chart" Target="../charts/chart7.xml"/><Relationship Id="rId21" Type="http://schemas.microsoft.com/office/2007/relationships/hdphoto" Target="../media/hdphoto18.wdp"/><Relationship Id="rId34" Type="http://schemas.openxmlformats.org/officeDocument/2006/relationships/image" Target="../media/image27.jpeg"/><Relationship Id="rId7" Type="http://schemas.microsoft.com/office/2007/relationships/hdphoto" Target="../media/hdphoto11.wdp"/><Relationship Id="rId12" Type="http://schemas.openxmlformats.org/officeDocument/2006/relationships/image" Target="../media/image16.png"/><Relationship Id="rId17" Type="http://schemas.microsoft.com/office/2007/relationships/hdphoto" Target="../media/hdphoto16.wdp"/><Relationship Id="rId25" Type="http://schemas.microsoft.com/office/2007/relationships/hdphoto" Target="../media/hdphoto20.wdp"/><Relationship Id="rId33" Type="http://schemas.microsoft.com/office/2007/relationships/hdphoto" Target="../media/hdphoto24.wdp"/><Relationship Id="rId38" Type="http://schemas.microsoft.com/office/2007/relationships/hdphoto" Target="../media/hdphoto26.wdp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8.png"/><Relationship Id="rId20" Type="http://schemas.openxmlformats.org/officeDocument/2006/relationships/image" Target="../media/image20.png"/><Relationship Id="rId29" Type="http://schemas.microsoft.com/office/2007/relationships/hdphoto" Target="../media/hdphoto22.wdp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microsoft.com/office/2007/relationships/hdphoto" Target="../media/hdphoto13.wdp"/><Relationship Id="rId24" Type="http://schemas.openxmlformats.org/officeDocument/2006/relationships/image" Target="../media/image22.png"/><Relationship Id="rId32" Type="http://schemas.openxmlformats.org/officeDocument/2006/relationships/image" Target="../media/image26.png"/><Relationship Id="rId37" Type="http://schemas.openxmlformats.org/officeDocument/2006/relationships/image" Target="../media/image29.png"/><Relationship Id="rId5" Type="http://schemas.openxmlformats.org/officeDocument/2006/relationships/image" Target="../media/image12.jpeg"/><Relationship Id="rId15" Type="http://schemas.microsoft.com/office/2007/relationships/hdphoto" Target="../media/hdphoto15.wdp"/><Relationship Id="rId23" Type="http://schemas.microsoft.com/office/2007/relationships/hdphoto" Target="../media/hdphoto19.wdp"/><Relationship Id="rId28" Type="http://schemas.openxmlformats.org/officeDocument/2006/relationships/image" Target="../media/image24.png"/><Relationship Id="rId36" Type="http://schemas.microsoft.com/office/2007/relationships/hdphoto" Target="../media/hdphoto25.wdp"/><Relationship Id="rId10" Type="http://schemas.openxmlformats.org/officeDocument/2006/relationships/image" Target="../media/image15.png"/><Relationship Id="rId19" Type="http://schemas.microsoft.com/office/2007/relationships/hdphoto" Target="../media/hdphoto17.wdp"/><Relationship Id="rId31" Type="http://schemas.microsoft.com/office/2007/relationships/hdphoto" Target="../media/hdphoto23.wdp"/><Relationship Id="rId4" Type="http://schemas.openxmlformats.org/officeDocument/2006/relationships/chart" Target="../charts/chart6.xml"/><Relationship Id="rId9" Type="http://schemas.microsoft.com/office/2007/relationships/hdphoto" Target="../media/hdphoto12.wdp"/><Relationship Id="rId14" Type="http://schemas.openxmlformats.org/officeDocument/2006/relationships/image" Target="../media/image17.png"/><Relationship Id="rId22" Type="http://schemas.openxmlformats.org/officeDocument/2006/relationships/image" Target="../media/image21.png"/><Relationship Id="rId27" Type="http://schemas.microsoft.com/office/2007/relationships/hdphoto" Target="../media/hdphoto21.wdp"/><Relationship Id="rId30" Type="http://schemas.openxmlformats.org/officeDocument/2006/relationships/image" Target="../media/image25.png"/><Relationship Id="rId35" Type="http://schemas.openxmlformats.org/officeDocument/2006/relationships/image" Target="../media/image28.png"/><Relationship Id="rId8" Type="http://schemas.openxmlformats.org/officeDocument/2006/relationships/image" Target="../media/image14.png"/><Relationship Id="rId3" Type="http://schemas.openxmlformats.org/officeDocument/2006/relationships/chart" Target="../charts/chart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tiff"/><Relationship Id="rId13" Type="http://schemas.openxmlformats.org/officeDocument/2006/relationships/image" Target="../media/image40.tiff"/><Relationship Id="rId18" Type="http://schemas.openxmlformats.org/officeDocument/2006/relationships/image" Target="../media/image45.tiff"/><Relationship Id="rId3" Type="http://schemas.openxmlformats.org/officeDocument/2006/relationships/image" Target="../media/image30.jpeg"/><Relationship Id="rId21" Type="http://schemas.openxmlformats.org/officeDocument/2006/relationships/image" Target="../media/image48.tiff"/><Relationship Id="rId7" Type="http://schemas.openxmlformats.org/officeDocument/2006/relationships/image" Target="../media/image34.tiff"/><Relationship Id="rId12" Type="http://schemas.openxmlformats.org/officeDocument/2006/relationships/image" Target="../media/image39.tiff"/><Relationship Id="rId17" Type="http://schemas.openxmlformats.org/officeDocument/2006/relationships/image" Target="../media/image44.tiff"/><Relationship Id="rId25" Type="http://schemas.openxmlformats.org/officeDocument/2006/relationships/chart" Target="../charts/chart10.xml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43.tiff"/><Relationship Id="rId20" Type="http://schemas.openxmlformats.org/officeDocument/2006/relationships/image" Target="../media/image47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tiff"/><Relationship Id="rId24" Type="http://schemas.openxmlformats.org/officeDocument/2006/relationships/chart" Target="../charts/chart9.xml"/><Relationship Id="rId5" Type="http://schemas.openxmlformats.org/officeDocument/2006/relationships/image" Target="../media/image32.tiff"/><Relationship Id="rId15" Type="http://schemas.openxmlformats.org/officeDocument/2006/relationships/image" Target="../media/image42.tiff"/><Relationship Id="rId23" Type="http://schemas.openxmlformats.org/officeDocument/2006/relationships/chart" Target="../charts/chart8.xml"/><Relationship Id="rId10" Type="http://schemas.openxmlformats.org/officeDocument/2006/relationships/image" Target="../media/image37.tiff"/><Relationship Id="rId19" Type="http://schemas.openxmlformats.org/officeDocument/2006/relationships/image" Target="../media/image46.tiff"/><Relationship Id="rId4" Type="http://schemas.openxmlformats.org/officeDocument/2006/relationships/image" Target="../media/image31.jpeg"/><Relationship Id="rId9" Type="http://schemas.openxmlformats.org/officeDocument/2006/relationships/image" Target="../media/image36.tiff"/><Relationship Id="rId14" Type="http://schemas.openxmlformats.org/officeDocument/2006/relationships/image" Target="../media/image41.tiff"/><Relationship Id="rId22" Type="http://schemas.openxmlformats.org/officeDocument/2006/relationships/image" Target="../media/image49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13" Type="http://schemas.microsoft.com/office/2007/relationships/hdphoto" Target="../media/hdphoto29.wdp"/><Relationship Id="rId18" Type="http://schemas.openxmlformats.org/officeDocument/2006/relationships/image" Target="../media/image62.tiff"/><Relationship Id="rId26" Type="http://schemas.openxmlformats.org/officeDocument/2006/relationships/image" Target="../media/image68.tiff"/><Relationship Id="rId3" Type="http://schemas.openxmlformats.org/officeDocument/2006/relationships/image" Target="../media/image50.jpeg"/><Relationship Id="rId21" Type="http://schemas.openxmlformats.org/officeDocument/2006/relationships/image" Target="../media/image65.png"/><Relationship Id="rId7" Type="http://schemas.openxmlformats.org/officeDocument/2006/relationships/image" Target="../media/image54.tiff"/><Relationship Id="rId12" Type="http://schemas.openxmlformats.org/officeDocument/2006/relationships/image" Target="../media/image57.png"/><Relationship Id="rId17" Type="http://schemas.openxmlformats.org/officeDocument/2006/relationships/image" Target="../media/image61.tiff"/><Relationship Id="rId25" Type="http://schemas.openxmlformats.org/officeDocument/2006/relationships/image" Target="../media/image67.tiff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60.tiff"/><Relationship Id="rId20" Type="http://schemas.openxmlformats.org/officeDocument/2006/relationships/image" Target="../media/image64.tiff"/><Relationship Id="rId29" Type="http://schemas.openxmlformats.org/officeDocument/2006/relationships/chart" Target="../charts/chart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11" Type="http://schemas.microsoft.com/office/2007/relationships/hdphoto" Target="../media/hdphoto28.wdp"/><Relationship Id="rId24" Type="http://schemas.microsoft.com/office/2007/relationships/hdphoto" Target="../media/hdphoto31.wdp"/><Relationship Id="rId5" Type="http://schemas.openxmlformats.org/officeDocument/2006/relationships/image" Target="../media/image52.jpeg"/><Relationship Id="rId15" Type="http://schemas.openxmlformats.org/officeDocument/2006/relationships/image" Target="../media/image59.tiff"/><Relationship Id="rId23" Type="http://schemas.openxmlformats.org/officeDocument/2006/relationships/image" Target="../media/image66.png"/><Relationship Id="rId28" Type="http://schemas.openxmlformats.org/officeDocument/2006/relationships/chart" Target="../charts/chart14.xml"/><Relationship Id="rId10" Type="http://schemas.openxmlformats.org/officeDocument/2006/relationships/image" Target="../media/image56.png"/><Relationship Id="rId19" Type="http://schemas.openxmlformats.org/officeDocument/2006/relationships/image" Target="../media/image63.tiff"/><Relationship Id="rId31" Type="http://schemas.microsoft.com/office/2007/relationships/hdphoto" Target="../media/hdphoto32.wdp"/><Relationship Id="rId4" Type="http://schemas.openxmlformats.org/officeDocument/2006/relationships/image" Target="../media/image51.jpeg"/><Relationship Id="rId9" Type="http://schemas.microsoft.com/office/2007/relationships/hdphoto" Target="../media/hdphoto27.wdp"/><Relationship Id="rId14" Type="http://schemas.openxmlformats.org/officeDocument/2006/relationships/image" Target="../media/image58.tiff"/><Relationship Id="rId22" Type="http://schemas.microsoft.com/office/2007/relationships/hdphoto" Target="../media/hdphoto30.wdp"/><Relationship Id="rId27" Type="http://schemas.openxmlformats.org/officeDocument/2006/relationships/chart" Target="../charts/chart13.xml"/><Relationship Id="rId30" Type="http://schemas.openxmlformats.org/officeDocument/2006/relationships/image" Target="../media/image69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3.wdp"/><Relationship Id="rId13" Type="http://schemas.openxmlformats.org/officeDocument/2006/relationships/image" Target="../media/image79.tiff"/><Relationship Id="rId18" Type="http://schemas.microsoft.com/office/2007/relationships/hdphoto" Target="../media/hdphoto35.wdp"/><Relationship Id="rId3" Type="http://schemas.openxmlformats.org/officeDocument/2006/relationships/image" Target="../media/image70.png"/><Relationship Id="rId21" Type="http://schemas.openxmlformats.org/officeDocument/2006/relationships/image" Target="../media/image85.png"/><Relationship Id="rId7" Type="http://schemas.openxmlformats.org/officeDocument/2006/relationships/image" Target="../media/image74.png"/><Relationship Id="rId12" Type="http://schemas.openxmlformats.org/officeDocument/2006/relationships/image" Target="../media/image78.tiff"/><Relationship Id="rId17" Type="http://schemas.openxmlformats.org/officeDocument/2006/relationships/image" Target="../media/image82.png"/><Relationship Id="rId25" Type="http://schemas.openxmlformats.org/officeDocument/2006/relationships/chart" Target="../charts/chart17.xml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81.tiff"/><Relationship Id="rId20" Type="http://schemas.openxmlformats.org/officeDocument/2006/relationships/image" Target="../media/image8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tiff"/><Relationship Id="rId11" Type="http://schemas.openxmlformats.org/officeDocument/2006/relationships/image" Target="../media/image77.tiff"/><Relationship Id="rId24" Type="http://schemas.openxmlformats.org/officeDocument/2006/relationships/chart" Target="../charts/chart16.xml"/><Relationship Id="rId5" Type="http://schemas.openxmlformats.org/officeDocument/2006/relationships/image" Target="../media/image72.tiff"/><Relationship Id="rId15" Type="http://schemas.microsoft.com/office/2007/relationships/hdphoto" Target="../media/hdphoto34.wdp"/><Relationship Id="rId23" Type="http://schemas.openxmlformats.org/officeDocument/2006/relationships/image" Target="../media/image86.tiff"/><Relationship Id="rId10" Type="http://schemas.openxmlformats.org/officeDocument/2006/relationships/image" Target="../media/image76.tiff"/><Relationship Id="rId19" Type="http://schemas.openxmlformats.org/officeDocument/2006/relationships/image" Target="../media/image83.tiff"/><Relationship Id="rId4" Type="http://schemas.openxmlformats.org/officeDocument/2006/relationships/image" Target="../media/image71.tiff"/><Relationship Id="rId9" Type="http://schemas.openxmlformats.org/officeDocument/2006/relationships/image" Target="../media/image75.tiff"/><Relationship Id="rId14" Type="http://schemas.openxmlformats.org/officeDocument/2006/relationships/image" Target="../media/image80.png"/><Relationship Id="rId22" Type="http://schemas.microsoft.com/office/2007/relationships/hdphoto" Target="../media/hdphoto36.wdp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jpeg"/><Relationship Id="rId3" Type="http://schemas.openxmlformats.org/officeDocument/2006/relationships/chart" Target="../charts/chart18.xml"/><Relationship Id="rId7" Type="http://schemas.openxmlformats.org/officeDocument/2006/relationships/image" Target="../media/image89.tif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8.jpeg"/><Relationship Id="rId5" Type="http://schemas.openxmlformats.org/officeDocument/2006/relationships/image" Target="../media/image87.tiff"/><Relationship Id="rId4" Type="http://schemas.openxmlformats.org/officeDocument/2006/relationships/chart" Target="../charts/chart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4187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</a:t>
            </a:r>
            <a:r>
              <a:rPr lang="en-US" altLang="ja-JP" dirty="0"/>
              <a:t>1</a:t>
            </a:r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0D7E8128-07FE-4DBB-B279-E7632A8EF12C}"/>
              </a:ext>
            </a:extLst>
          </p:cNvPr>
          <p:cNvSpPr txBox="1"/>
          <p:nvPr/>
        </p:nvSpPr>
        <p:spPr>
          <a:xfrm>
            <a:off x="558141" y="691414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グラフ 10">
            <a:extLst>
              <a:ext uri="{FF2B5EF4-FFF2-40B4-BE49-F238E27FC236}">
                <a16:creationId xmlns:a16="http://schemas.microsoft.com/office/drawing/2014/main" id="{E4B1BD8A-C3EC-416C-AFF5-E0CCA91A306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08556586"/>
              </p:ext>
            </p:extLst>
          </p:nvPr>
        </p:nvGraphicFramePr>
        <p:xfrm>
          <a:off x="558141" y="1104699"/>
          <a:ext cx="234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2" name="グラフ 11">
            <a:extLst>
              <a:ext uri="{FF2B5EF4-FFF2-40B4-BE49-F238E27FC236}">
                <a16:creationId xmlns:a16="http://schemas.microsoft.com/office/drawing/2014/main" id="{CEA92206-8593-4380-9CE1-AC313C726E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41313772"/>
              </p:ext>
            </p:extLst>
          </p:nvPr>
        </p:nvGraphicFramePr>
        <p:xfrm>
          <a:off x="3462246" y="1124408"/>
          <a:ext cx="234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D89F381A-EAEF-4517-A25B-E248D0D2D958}"/>
              </a:ext>
            </a:extLst>
          </p:cNvPr>
          <p:cNvSpPr txBox="1"/>
          <p:nvPr/>
        </p:nvSpPr>
        <p:spPr>
          <a:xfrm>
            <a:off x="3462246" y="691414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9075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図 19">
            <a:extLst>
              <a:ext uri="{FF2B5EF4-FFF2-40B4-BE49-F238E27FC236}">
                <a16:creationId xmlns:a16="http://schemas.microsoft.com/office/drawing/2014/main" id="{B5D9D3E5-AF6C-42A0-9160-C65DA3C733C7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1367861"/>
            <a:ext cx="1080000" cy="540000"/>
          </a:xfrm>
          <a:prstGeom prst="rect">
            <a:avLst/>
          </a:prstGeom>
        </p:spPr>
      </p:pic>
      <p:sp>
        <p:nvSpPr>
          <p:cNvPr id="4" name="テキスト ボックス 3"/>
          <p:cNvSpPr txBox="1"/>
          <p:nvPr/>
        </p:nvSpPr>
        <p:spPr>
          <a:xfrm>
            <a:off x="4322113" y="53758"/>
            <a:ext cx="253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10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47111B-8D48-4EB6-AD78-5655054C67AD}"/>
              </a:ext>
            </a:extLst>
          </p:cNvPr>
          <p:cNvSpPr txBox="1"/>
          <p:nvPr/>
        </p:nvSpPr>
        <p:spPr>
          <a:xfrm>
            <a:off x="339402" y="361882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D45CF0D0-B63E-478C-80D8-A4CAD839CD10}"/>
              </a:ext>
            </a:extLst>
          </p:cNvPr>
          <p:cNvSpPr txBox="1"/>
          <p:nvPr/>
        </p:nvSpPr>
        <p:spPr>
          <a:xfrm>
            <a:off x="1219365" y="530268"/>
            <a:ext cx="596638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D2E6F00-26AD-47BB-9670-DAB430931171}"/>
              </a:ext>
            </a:extLst>
          </p:cNvPr>
          <p:cNvSpPr txBox="1"/>
          <p:nvPr/>
        </p:nvSpPr>
        <p:spPr>
          <a:xfrm>
            <a:off x="2293456" y="535000"/>
            <a:ext cx="7521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OA model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954DEF53-6CC7-4B85-9440-12DAF8408B1D}"/>
              </a:ext>
            </a:extLst>
          </p:cNvPr>
          <p:cNvSpPr txBox="1"/>
          <p:nvPr/>
        </p:nvSpPr>
        <p:spPr>
          <a:xfrm rot="16200000">
            <a:off x="393935" y="918572"/>
            <a:ext cx="793807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Safranin O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FB5A03BF-3629-47EB-9388-C012AD87F495}"/>
              </a:ext>
            </a:extLst>
          </p:cNvPr>
          <p:cNvSpPr txBox="1"/>
          <p:nvPr/>
        </p:nvSpPr>
        <p:spPr>
          <a:xfrm rot="16200000">
            <a:off x="535800" y="1816474"/>
            <a:ext cx="510076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182A23FB-EA4A-4572-827A-CB50F2AE2986}"/>
              </a:ext>
            </a:extLst>
          </p:cNvPr>
          <p:cNvSpPr txBox="1"/>
          <p:nvPr/>
        </p:nvSpPr>
        <p:spPr>
          <a:xfrm rot="16200000">
            <a:off x="442826" y="3016138"/>
            <a:ext cx="696024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AD249398-FEF2-473D-825E-2495254BF36B}"/>
              </a:ext>
            </a:extLst>
          </p:cNvPr>
          <p:cNvSpPr txBox="1"/>
          <p:nvPr/>
        </p:nvSpPr>
        <p:spPr>
          <a:xfrm rot="16200000">
            <a:off x="496527" y="4210024"/>
            <a:ext cx="588623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正方形/長方形 36">
            <a:extLst>
              <a:ext uri="{FF2B5EF4-FFF2-40B4-BE49-F238E27FC236}">
                <a16:creationId xmlns:a16="http://schemas.microsoft.com/office/drawing/2014/main" id="{5DE91F2A-4FCD-4A5A-974B-3305C5295BF4}"/>
              </a:ext>
            </a:extLst>
          </p:cNvPr>
          <p:cNvSpPr>
            <a:spLocks noChangeAspect="1"/>
          </p:cNvSpPr>
          <p:nvPr/>
        </p:nvSpPr>
        <p:spPr>
          <a:xfrm>
            <a:off x="1526621" y="1399930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0" name="直線コネクタ 49">
            <a:extLst>
              <a:ext uri="{FF2B5EF4-FFF2-40B4-BE49-F238E27FC236}">
                <a16:creationId xmlns:a16="http://schemas.microsoft.com/office/drawing/2014/main" id="{8C5967C9-2BEB-4931-B466-23ECEEC3D63F}"/>
              </a:ext>
            </a:extLst>
          </p:cNvPr>
          <p:cNvCxnSpPr>
            <a:cxnSpLocks/>
          </p:cNvCxnSpPr>
          <p:nvPr/>
        </p:nvCxnSpPr>
        <p:spPr>
          <a:xfrm flipH="1">
            <a:off x="977684" y="1396424"/>
            <a:ext cx="548938" cy="56565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コネクタ 50">
            <a:extLst>
              <a:ext uri="{FF2B5EF4-FFF2-40B4-BE49-F238E27FC236}">
                <a16:creationId xmlns:a16="http://schemas.microsoft.com/office/drawing/2014/main" id="{874435C3-4087-4666-89FD-B13F70771905}"/>
              </a:ext>
            </a:extLst>
          </p:cNvPr>
          <p:cNvCxnSpPr>
            <a:cxnSpLocks/>
          </p:cNvCxnSpPr>
          <p:nvPr/>
        </p:nvCxnSpPr>
        <p:spPr>
          <a:xfrm>
            <a:off x="1918763" y="1397427"/>
            <a:ext cx="138921" cy="56464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EF11D37-751A-4CE6-9F3F-89BEF4ECD2B9}"/>
              </a:ext>
            </a:extLst>
          </p:cNvPr>
          <p:cNvSpPr txBox="1"/>
          <p:nvPr/>
        </p:nvSpPr>
        <p:spPr>
          <a:xfrm>
            <a:off x="3286064" y="361882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56B59B89-32CA-4E12-8BCC-89C77EBBAF84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769396"/>
            <a:ext cx="1080000" cy="54000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3A9915F-8D8F-47D7-89A7-64D15ADD30EF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521" y="769396"/>
            <a:ext cx="1080000" cy="538084"/>
          </a:xfrm>
          <a:prstGeom prst="rect">
            <a:avLst/>
          </a:prstGeom>
        </p:spPr>
      </p:pic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1D614796-030F-434A-9DE8-BB3568A5B682}"/>
              </a:ext>
            </a:extLst>
          </p:cNvPr>
          <p:cNvCxnSpPr/>
          <p:nvPr/>
        </p:nvCxnSpPr>
        <p:spPr>
          <a:xfrm>
            <a:off x="2908113" y="1288432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テキスト ボックス 108">
            <a:extLst>
              <a:ext uri="{FF2B5EF4-FFF2-40B4-BE49-F238E27FC236}">
                <a16:creationId xmlns:a16="http://schemas.microsoft.com/office/drawing/2014/main" id="{DB35F428-10C8-4D82-8DA8-64EF75237CEF}"/>
              </a:ext>
            </a:extLst>
          </p:cNvPr>
          <p:cNvSpPr txBox="1"/>
          <p:nvPr/>
        </p:nvSpPr>
        <p:spPr>
          <a:xfrm>
            <a:off x="-707886" y="1356633"/>
            <a:ext cx="71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Ankle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pic>
        <p:nvPicPr>
          <p:cNvPr id="22" name="図 21">
            <a:extLst>
              <a:ext uri="{FF2B5EF4-FFF2-40B4-BE49-F238E27FC236}">
                <a16:creationId xmlns:a16="http://schemas.microsoft.com/office/drawing/2014/main" id="{AE11CE13-B47E-4C21-B204-47F0735AF597}"/>
              </a:ext>
            </a:extLst>
          </p:cNvPr>
          <p:cNvPicPr>
            <a:picLocks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521" y="1366166"/>
            <a:ext cx="1080001" cy="540000"/>
          </a:xfrm>
          <a:prstGeom prst="rect">
            <a:avLst/>
          </a:prstGeom>
        </p:spPr>
      </p:pic>
      <p:sp>
        <p:nvSpPr>
          <p:cNvPr id="116" name="正方形/長方形 115">
            <a:extLst>
              <a:ext uri="{FF2B5EF4-FFF2-40B4-BE49-F238E27FC236}">
                <a16:creationId xmlns:a16="http://schemas.microsoft.com/office/drawing/2014/main" id="{AABE701F-62C6-4162-8DA4-16A94C871C7A}"/>
              </a:ext>
            </a:extLst>
          </p:cNvPr>
          <p:cNvSpPr>
            <a:spLocks noChangeAspect="1"/>
          </p:cNvSpPr>
          <p:nvPr/>
        </p:nvSpPr>
        <p:spPr>
          <a:xfrm>
            <a:off x="2728096" y="1406698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7" name="直線コネクタ 116">
            <a:extLst>
              <a:ext uri="{FF2B5EF4-FFF2-40B4-BE49-F238E27FC236}">
                <a16:creationId xmlns:a16="http://schemas.microsoft.com/office/drawing/2014/main" id="{45D82434-6809-4385-86DA-512584BDA8E3}"/>
              </a:ext>
            </a:extLst>
          </p:cNvPr>
          <p:cNvCxnSpPr>
            <a:cxnSpLocks/>
          </p:cNvCxnSpPr>
          <p:nvPr/>
        </p:nvCxnSpPr>
        <p:spPr>
          <a:xfrm flipH="1">
            <a:off x="2129334" y="1403192"/>
            <a:ext cx="598763" cy="5588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9" name="直線コネクタ 118">
            <a:extLst>
              <a:ext uri="{FF2B5EF4-FFF2-40B4-BE49-F238E27FC236}">
                <a16:creationId xmlns:a16="http://schemas.microsoft.com/office/drawing/2014/main" id="{0C8C54CA-64D3-440A-BD59-D53012CD0CAD}"/>
              </a:ext>
            </a:extLst>
          </p:cNvPr>
          <p:cNvCxnSpPr>
            <a:cxnSpLocks/>
          </p:cNvCxnSpPr>
          <p:nvPr/>
        </p:nvCxnSpPr>
        <p:spPr>
          <a:xfrm>
            <a:off x="3120238" y="1404195"/>
            <a:ext cx="89470" cy="55788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" name="図 38">
            <a:extLst>
              <a:ext uri="{FF2B5EF4-FFF2-40B4-BE49-F238E27FC236}">
                <a16:creationId xmlns:a16="http://schemas.microsoft.com/office/drawing/2014/main" id="{306DCA46-D1D5-48D2-A370-75ED5C42DAD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77911" y="2564792"/>
            <a:ext cx="1079546" cy="539409"/>
          </a:xfrm>
          <a:prstGeom prst="rect">
            <a:avLst/>
          </a:prstGeom>
        </p:spPr>
      </p:pic>
      <p:sp>
        <p:nvSpPr>
          <p:cNvPr id="123" name="正方形/長方形 122">
            <a:extLst>
              <a:ext uri="{FF2B5EF4-FFF2-40B4-BE49-F238E27FC236}">
                <a16:creationId xmlns:a16="http://schemas.microsoft.com/office/drawing/2014/main" id="{BF3EE8F3-C6CB-4F24-85DD-D8D1440FBDEB}"/>
              </a:ext>
            </a:extLst>
          </p:cNvPr>
          <p:cNvSpPr>
            <a:spLocks noChangeAspect="1"/>
          </p:cNvSpPr>
          <p:nvPr/>
        </p:nvSpPr>
        <p:spPr>
          <a:xfrm>
            <a:off x="1335390" y="2594141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4" name="直線コネクタ 123">
            <a:extLst>
              <a:ext uri="{FF2B5EF4-FFF2-40B4-BE49-F238E27FC236}">
                <a16:creationId xmlns:a16="http://schemas.microsoft.com/office/drawing/2014/main" id="{BE24D046-CC31-42E1-AF72-E15B4350CA4F}"/>
              </a:ext>
            </a:extLst>
          </p:cNvPr>
          <p:cNvCxnSpPr>
            <a:cxnSpLocks/>
          </p:cNvCxnSpPr>
          <p:nvPr/>
        </p:nvCxnSpPr>
        <p:spPr>
          <a:xfrm flipH="1">
            <a:off x="977684" y="2590635"/>
            <a:ext cx="357707" cy="56565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直線コネクタ 124">
            <a:extLst>
              <a:ext uri="{FF2B5EF4-FFF2-40B4-BE49-F238E27FC236}">
                <a16:creationId xmlns:a16="http://schemas.microsoft.com/office/drawing/2014/main" id="{F6E90DEB-9833-487A-9418-82C433A6F2C1}"/>
              </a:ext>
            </a:extLst>
          </p:cNvPr>
          <p:cNvCxnSpPr>
            <a:cxnSpLocks/>
          </p:cNvCxnSpPr>
          <p:nvPr/>
        </p:nvCxnSpPr>
        <p:spPr>
          <a:xfrm>
            <a:off x="1727532" y="2591638"/>
            <a:ext cx="330152" cy="56464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7" name="図 126">
            <a:extLst>
              <a:ext uri="{FF2B5EF4-FFF2-40B4-BE49-F238E27FC236}">
                <a16:creationId xmlns:a16="http://schemas.microsoft.com/office/drawing/2014/main" id="{FFC59068-8855-4040-BA67-AEB8A5EACF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926" y="2563538"/>
            <a:ext cx="1079191" cy="539409"/>
          </a:xfrm>
          <a:prstGeom prst="rect">
            <a:avLst/>
          </a:prstGeom>
        </p:spPr>
      </p:pic>
      <p:sp>
        <p:nvSpPr>
          <p:cNvPr id="128" name="正方形/長方形 127">
            <a:extLst>
              <a:ext uri="{FF2B5EF4-FFF2-40B4-BE49-F238E27FC236}">
                <a16:creationId xmlns:a16="http://schemas.microsoft.com/office/drawing/2014/main" id="{3C5247B6-1959-42B8-9942-C3949ADDD686}"/>
              </a:ext>
            </a:extLst>
          </p:cNvPr>
          <p:cNvSpPr>
            <a:spLocks noChangeAspect="1"/>
          </p:cNvSpPr>
          <p:nvPr/>
        </p:nvSpPr>
        <p:spPr>
          <a:xfrm>
            <a:off x="2409125" y="2630440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9" name="直線コネクタ 128">
            <a:extLst>
              <a:ext uri="{FF2B5EF4-FFF2-40B4-BE49-F238E27FC236}">
                <a16:creationId xmlns:a16="http://schemas.microsoft.com/office/drawing/2014/main" id="{7443DA40-F318-4225-A378-D5E7914BE54C}"/>
              </a:ext>
            </a:extLst>
          </p:cNvPr>
          <p:cNvCxnSpPr>
            <a:cxnSpLocks/>
          </p:cNvCxnSpPr>
          <p:nvPr/>
        </p:nvCxnSpPr>
        <p:spPr>
          <a:xfrm flipH="1">
            <a:off x="2129334" y="2626934"/>
            <a:ext cx="279792" cy="529352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直線コネクタ 129">
            <a:extLst>
              <a:ext uri="{FF2B5EF4-FFF2-40B4-BE49-F238E27FC236}">
                <a16:creationId xmlns:a16="http://schemas.microsoft.com/office/drawing/2014/main" id="{512E9B62-93AC-444F-BEF6-1437CD5DFC36}"/>
              </a:ext>
            </a:extLst>
          </p:cNvPr>
          <p:cNvCxnSpPr>
            <a:cxnSpLocks/>
          </p:cNvCxnSpPr>
          <p:nvPr/>
        </p:nvCxnSpPr>
        <p:spPr>
          <a:xfrm>
            <a:off x="2801267" y="2627937"/>
            <a:ext cx="419327" cy="52834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9" name="図 68">
            <a:extLst>
              <a:ext uri="{FF2B5EF4-FFF2-40B4-BE49-F238E27FC236}">
                <a16:creationId xmlns:a16="http://schemas.microsoft.com/office/drawing/2014/main" id="{73EF8436-2150-4BB1-981D-8A9F03528A13}"/>
              </a:ext>
            </a:extLst>
          </p:cNvPr>
          <p:cNvPicPr>
            <a:picLocks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3760540"/>
            <a:ext cx="1080000" cy="540000"/>
          </a:xfrm>
          <a:prstGeom prst="rect">
            <a:avLst/>
          </a:prstGeom>
        </p:spPr>
      </p:pic>
      <p:sp>
        <p:nvSpPr>
          <p:cNvPr id="138" name="正方形/長方形 137">
            <a:extLst>
              <a:ext uri="{FF2B5EF4-FFF2-40B4-BE49-F238E27FC236}">
                <a16:creationId xmlns:a16="http://schemas.microsoft.com/office/drawing/2014/main" id="{69894D27-AB81-449B-9755-8D771DE43E40}"/>
              </a:ext>
            </a:extLst>
          </p:cNvPr>
          <p:cNvSpPr>
            <a:spLocks noChangeAspect="1"/>
          </p:cNvSpPr>
          <p:nvPr/>
        </p:nvSpPr>
        <p:spPr>
          <a:xfrm>
            <a:off x="1157115" y="3830880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39" name="直線コネクタ 138">
            <a:extLst>
              <a:ext uri="{FF2B5EF4-FFF2-40B4-BE49-F238E27FC236}">
                <a16:creationId xmlns:a16="http://schemas.microsoft.com/office/drawing/2014/main" id="{6C2A6F5D-0199-4D3C-A343-2588CBE50122}"/>
              </a:ext>
            </a:extLst>
          </p:cNvPr>
          <p:cNvCxnSpPr>
            <a:cxnSpLocks/>
          </p:cNvCxnSpPr>
          <p:nvPr/>
        </p:nvCxnSpPr>
        <p:spPr>
          <a:xfrm flipH="1">
            <a:off x="977684" y="3827374"/>
            <a:ext cx="179432" cy="53163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直線コネクタ 139">
            <a:extLst>
              <a:ext uri="{FF2B5EF4-FFF2-40B4-BE49-F238E27FC236}">
                <a16:creationId xmlns:a16="http://schemas.microsoft.com/office/drawing/2014/main" id="{44C77E67-5904-4832-9FE6-D00CA08EA11E}"/>
              </a:ext>
            </a:extLst>
          </p:cNvPr>
          <p:cNvCxnSpPr>
            <a:cxnSpLocks/>
          </p:cNvCxnSpPr>
          <p:nvPr/>
        </p:nvCxnSpPr>
        <p:spPr>
          <a:xfrm>
            <a:off x="1549257" y="3828377"/>
            <a:ext cx="508427" cy="53063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1" name="図 70">
            <a:extLst>
              <a:ext uri="{FF2B5EF4-FFF2-40B4-BE49-F238E27FC236}">
                <a16:creationId xmlns:a16="http://schemas.microsoft.com/office/drawing/2014/main" id="{240396FF-5607-49A1-B1D5-44E8EAAADFC4}"/>
              </a:ext>
            </a:extLst>
          </p:cNvPr>
          <p:cNvPicPr>
            <a:picLocks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521" y="3760319"/>
            <a:ext cx="1080000" cy="540000"/>
          </a:xfrm>
          <a:prstGeom prst="rect">
            <a:avLst/>
          </a:prstGeom>
        </p:spPr>
      </p:pic>
      <p:sp>
        <p:nvSpPr>
          <p:cNvPr id="141" name="正方形/長方形 140">
            <a:extLst>
              <a:ext uri="{FF2B5EF4-FFF2-40B4-BE49-F238E27FC236}">
                <a16:creationId xmlns:a16="http://schemas.microsoft.com/office/drawing/2014/main" id="{DB532C0B-C073-4DD0-8B52-16CCF2A04E0B}"/>
              </a:ext>
            </a:extLst>
          </p:cNvPr>
          <p:cNvSpPr>
            <a:spLocks noChangeAspect="1"/>
          </p:cNvSpPr>
          <p:nvPr/>
        </p:nvSpPr>
        <p:spPr>
          <a:xfrm>
            <a:off x="2478299" y="3827733"/>
            <a:ext cx="394190" cy="197095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3" name="直線コネクタ 142">
            <a:extLst>
              <a:ext uri="{FF2B5EF4-FFF2-40B4-BE49-F238E27FC236}">
                <a16:creationId xmlns:a16="http://schemas.microsoft.com/office/drawing/2014/main" id="{28339731-8D7C-4E26-9966-6B7775E285A0}"/>
              </a:ext>
            </a:extLst>
          </p:cNvPr>
          <p:cNvCxnSpPr>
            <a:cxnSpLocks/>
          </p:cNvCxnSpPr>
          <p:nvPr/>
        </p:nvCxnSpPr>
        <p:spPr>
          <a:xfrm flipH="1">
            <a:off x="2129334" y="3824227"/>
            <a:ext cx="348966" cy="53478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直線コネクタ 144">
            <a:extLst>
              <a:ext uri="{FF2B5EF4-FFF2-40B4-BE49-F238E27FC236}">
                <a16:creationId xmlns:a16="http://schemas.microsoft.com/office/drawing/2014/main" id="{A09F2AE2-8D49-4A38-9FF9-3C7947EACB92}"/>
              </a:ext>
            </a:extLst>
          </p:cNvPr>
          <p:cNvCxnSpPr>
            <a:cxnSpLocks/>
          </p:cNvCxnSpPr>
          <p:nvPr/>
        </p:nvCxnSpPr>
        <p:spPr>
          <a:xfrm>
            <a:off x="2870441" y="3825230"/>
            <a:ext cx="339267" cy="53377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6" name="図 145">
            <a:extLst>
              <a:ext uri="{FF2B5EF4-FFF2-40B4-BE49-F238E27FC236}">
                <a16:creationId xmlns:a16="http://schemas.microsoft.com/office/drawing/2014/main" id="{64B060A4-E1BB-4184-BFDE-D527471C89E9}"/>
              </a:ext>
            </a:extLst>
          </p:cNvPr>
          <p:cNvPicPr>
            <a:picLocks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30257" y="4359007"/>
            <a:ext cx="1078528" cy="53926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6" name="図 135">
            <a:extLst>
              <a:ext uri="{FF2B5EF4-FFF2-40B4-BE49-F238E27FC236}">
                <a16:creationId xmlns:a16="http://schemas.microsoft.com/office/drawing/2014/main" id="{EE52386A-CB98-47FA-897A-C01AF889D0F4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4359007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6" name="図 125">
            <a:extLst>
              <a:ext uri="{FF2B5EF4-FFF2-40B4-BE49-F238E27FC236}">
                <a16:creationId xmlns:a16="http://schemas.microsoft.com/office/drawing/2014/main" id="{C726D656-6257-4A8E-9689-C5850E312B1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77911" y="3162666"/>
            <a:ext cx="1079546" cy="53940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3" name="図 42">
            <a:extLst>
              <a:ext uri="{FF2B5EF4-FFF2-40B4-BE49-F238E27FC236}">
                <a16:creationId xmlns:a16="http://schemas.microsoft.com/office/drawing/2014/main" id="{F708DEAE-C25E-42A9-A896-2427D44B9DD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334" y="3161633"/>
            <a:ext cx="1080374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5" name="図 114">
            <a:extLst>
              <a:ext uri="{FF2B5EF4-FFF2-40B4-BE49-F238E27FC236}">
                <a16:creationId xmlns:a16="http://schemas.microsoft.com/office/drawing/2014/main" id="{0E2908D6-78EE-4AF4-ABEB-1A5AD7BDC0A3}"/>
              </a:ext>
            </a:extLst>
          </p:cNvPr>
          <p:cNvPicPr>
            <a:picLocks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29521" y="1964852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4" name="図 113">
            <a:extLst>
              <a:ext uri="{FF2B5EF4-FFF2-40B4-BE49-F238E27FC236}">
                <a16:creationId xmlns:a16="http://schemas.microsoft.com/office/drawing/2014/main" id="{77E80BA1-7E5E-4C3A-BA84-621CF2AC45C8}"/>
              </a:ext>
            </a:extLst>
          </p:cNvPr>
          <p:cNvPicPr>
            <a:picLocks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1966327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EEB835FD-A277-442E-A152-E10227F17587}"/>
              </a:ext>
            </a:extLst>
          </p:cNvPr>
          <p:cNvCxnSpPr/>
          <p:nvPr/>
        </p:nvCxnSpPr>
        <p:spPr>
          <a:xfrm>
            <a:off x="1757552" y="1288432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CC81D94C-3913-4E05-BBC8-E2CA1E4E335C}"/>
              </a:ext>
            </a:extLst>
          </p:cNvPr>
          <p:cNvCxnSpPr/>
          <p:nvPr/>
        </p:nvCxnSpPr>
        <p:spPr>
          <a:xfrm>
            <a:off x="2905732" y="188949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線コネクタ 159">
            <a:extLst>
              <a:ext uri="{FF2B5EF4-FFF2-40B4-BE49-F238E27FC236}">
                <a16:creationId xmlns:a16="http://schemas.microsoft.com/office/drawing/2014/main" id="{D91A9D0D-494F-480F-B079-9167D2864F90}"/>
              </a:ext>
            </a:extLst>
          </p:cNvPr>
          <p:cNvCxnSpPr/>
          <p:nvPr/>
        </p:nvCxnSpPr>
        <p:spPr>
          <a:xfrm>
            <a:off x="1755171" y="188949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コネクタ 160">
            <a:extLst>
              <a:ext uri="{FF2B5EF4-FFF2-40B4-BE49-F238E27FC236}">
                <a16:creationId xmlns:a16="http://schemas.microsoft.com/office/drawing/2014/main" id="{8274CEF9-BEA8-4A21-9328-AF8EB94D1C4D}"/>
              </a:ext>
            </a:extLst>
          </p:cNvPr>
          <p:cNvCxnSpPr/>
          <p:nvPr/>
        </p:nvCxnSpPr>
        <p:spPr>
          <a:xfrm>
            <a:off x="2908113" y="308389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直線コネクタ 161">
            <a:extLst>
              <a:ext uri="{FF2B5EF4-FFF2-40B4-BE49-F238E27FC236}">
                <a16:creationId xmlns:a16="http://schemas.microsoft.com/office/drawing/2014/main" id="{1E527AA3-EDCF-486E-994E-A4950824071F}"/>
              </a:ext>
            </a:extLst>
          </p:cNvPr>
          <p:cNvCxnSpPr/>
          <p:nvPr/>
        </p:nvCxnSpPr>
        <p:spPr>
          <a:xfrm>
            <a:off x="1757552" y="308389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3" name="直線コネクタ 162">
            <a:extLst>
              <a:ext uri="{FF2B5EF4-FFF2-40B4-BE49-F238E27FC236}">
                <a16:creationId xmlns:a16="http://schemas.microsoft.com/office/drawing/2014/main" id="{B62AF7FA-AA46-4DF4-865D-32EDAE44FD98}"/>
              </a:ext>
            </a:extLst>
          </p:cNvPr>
          <p:cNvCxnSpPr/>
          <p:nvPr/>
        </p:nvCxnSpPr>
        <p:spPr>
          <a:xfrm>
            <a:off x="2908113" y="4280343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4" name="直線コネクタ 163">
            <a:extLst>
              <a:ext uri="{FF2B5EF4-FFF2-40B4-BE49-F238E27FC236}">
                <a16:creationId xmlns:a16="http://schemas.microsoft.com/office/drawing/2014/main" id="{B4CFBA48-4C7C-4B6D-ABD8-C267B4A1DAA9}"/>
              </a:ext>
            </a:extLst>
          </p:cNvPr>
          <p:cNvCxnSpPr/>
          <p:nvPr/>
        </p:nvCxnSpPr>
        <p:spPr>
          <a:xfrm>
            <a:off x="1757552" y="4280343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5" name="グラフ 164">
            <a:extLst>
              <a:ext uri="{FF2B5EF4-FFF2-40B4-BE49-F238E27FC236}">
                <a16:creationId xmlns:a16="http://schemas.microsoft.com/office/drawing/2014/main" id="{19B642D1-6451-4DEB-BEBB-EEF836974F6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45338333"/>
              </p:ext>
            </p:extLst>
          </p:nvPr>
        </p:nvGraphicFramePr>
        <p:xfrm>
          <a:off x="3423354" y="2304036"/>
          <a:ext cx="1929082" cy="137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7"/>
          </a:graphicData>
        </a:graphic>
      </p:graphicFrame>
      <p:graphicFrame>
        <p:nvGraphicFramePr>
          <p:cNvPr id="166" name="グラフ 165">
            <a:extLst>
              <a:ext uri="{FF2B5EF4-FFF2-40B4-BE49-F238E27FC236}">
                <a16:creationId xmlns:a16="http://schemas.microsoft.com/office/drawing/2014/main" id="{FBB85A3F-BCF2-45F3-BBAC-09A06FF4515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62104805"/>
              </p:ext>
            </p:extLst>
          </p:nvPr>
        </p:nvGraphicFramePr>
        <p:xfrm>
          <a:off x="3437000" y="3592001"/>
          <a:ext cx="1929082" cy="137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graphicFrame>
        <p:nvGraphicFramePr>
          <p:cNvPr id="101" name="グラフ 100">
            <a:extLst>
              <a:ext uri="{FF2B5EF4-FFF2-40B4-BE49-F238E27FC236}">
                <a16:creationId xmlns:a16="http://schemas.microsoft.com/office/drawing/2014/main" id="{94D1EA84-DAF6-4251-A905-D90F21EBFD9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98902200"/>
              </p:ext>
            </p:extLst>
          </p:nvPr>
        </p:nvGraphicFramePr>
        <p:xfrm>
          <a:off x="3324786" y="506278"/>
          <a:ext cx="2577041" cy="16024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C841D852-4DC0-483A-99C3-88D97C6CAC5D}"/>
              </a:ext>
            </a:extLst>
          </p:cNvPr>
          <p:cNvSpPr txBox="1"/>
          <p:nvPr/>
        </p:nvSpPr>
        <p:spPr>
          <a:xfrm>
            <a:off x="3286064" y="2000137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55882CD3-B389-4D5C-B042-F5A7CB8BAA92}"/>
              </a:ext>
            </a:extLst>
          </p:cNvPr>
          <p:cNvSpPr txBox="1"/>
          <p:nvPr/>
        </p:nvSpPr>
        <p:spPr>
          <a:xfrm>
            <a:off x="339402" y="4942621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5D8E6340-5BE6-4404-8CC6-A7B38F2D2F0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7684" y="5226566"/>
            <a:ext cx="1079546" cy="53940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3799F4AB-649B-46ED-B203-25B0D9109033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39"/>
          <a:stretch/>
        </p:blipFill>
        <p:spPr>
          <a:xfrm>
            <a:off x="2130257" y="5226566"/>
            <a:ext cx="1080001" cy="539409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F5CE76D-0AD9-4497-811E-4D79D533E0BF}"/>
              </a:ext>
            </a:extLst>
          </p:cNvPr>
          <p:cNvPicPr>
            <a:picLocks noChangeAspect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83523" y="5940759"/>
            <a:ext cx="1067868" cy="539410"/>
          </a:xfrm>
          <a:prstGeom prst="rect">
            <a:avLst/>
          </a:prstGeom>
        </p:spPr>
      </p:pic>
      <p:pic>
        <p:nvPicPr>
          <p:cNvPr id="19" name="図 18">
            <a:extLst>
              <a:ext uri="{FF2B5EF4-FFF2-40B4-BE49-F238E27FC236}">
                <a16:creationId xmlns:a16="http://schemas.microsoft.com/office/drawing/2014/main" id="{35BCA089-6A2E-439F-93AD-5DAC8DD970F7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31730" y="5940905"/>
            <a:ext cx="1078528" cy="539264"/>
          </a:xfrm>
          <a:prstGeom prst="rect">
            <a:avLst/>
          </a:prstGeom>
        </p:spPr>
      </p:pic>
      <p:sp>
        <p:nvSpPr>
          <p:cNvPr id="68" name="テキスト ボックス 67">
            <a:extLst>
              <a:ext uri="{FF2B5EF4-FFF2-40B4-BE49-F238E27FC236}">
                <a16:creationId xmlns:a16="http://schemas.microsoft.com/office/drawing/2014/main" id="{71D743B6-233F-47F1-A541-6F1B9129B0FC}"/>
              </a:ext>
            </a:extLst>
          </p:cNvPr>
          <p:cNvSpPr txBox="1"/>
          <p:nvPr/>
        </p:nvSpPr>
        <p:spPr>
          <a:xfrm rot="16200000">
            <a:off x="403553" y="5373159"/>
            <a:ext cx="774571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TMEM147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テキスト ボックス 69">
            <a:extLst>
              <a:ext uri="{FF2B5EF4-FFF2-40B4-BE49-F238E27FC236}">
                <a16:creationId xmlns:a16="http://schemas.microsoft.com/office/drawing/2014/main" id="{0C88A415-C845-48DB-9640-CCD1D8E8B4C2}"/>
              </a:ext>
            </a:extLst>
          </p:cNvPr>
          <p:cNvSpPr txBox="1"/>
          <p:nvPr/>
        </p:nvSpPr>
        <p:spPr>
          <a:xfrm rot="16200000">
            <a:off x="363002" y="6087353"/>
            <a:ext cx="837089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Control IgG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9E8E557A-800C-4EBF-9EBE-186C5F7DDAB8}"/>
              </a:ext>
            </a:extLst>
          </p:cNvPr>
          <p:cNvCxnSpPr/>
          <p:nvPr/>
        </p:nvCxnSpPr>
        <p:spPr>
          <a:xfrm>
            <a:off x="1755166" y="574472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6736C6C5-000B-45B5-9FD0-681689C33340}"/>
              </a:ext>
            </a:extLst>
          </p:cNvPr>
          <p:cNvCxnSpPr/>
          <p:nvPr/>
        </p:nvCxnSpPr>
        <p:spPr>
          <a:xfrm>
            <a:off x="1755166" y="6458736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4AF4E1DD-2516-4D8D-B8B8-74F390953390}"/>
              </a:ext>
            </a:extLst>
          </p:cNvPr>
          <p:cNvCxnSpPr/>
          <p:nvPr/>
        </p:nvCxnSpPr>
        <p:spPr>
          <a:xfrm>
            <a:off x="2909803" y="5744729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05086E6D-736F-4BE0-9007-E411C46C4D98}"/>
              </a:ext>
            </a:extLst>
          </p:cNvPr>
          <p:cNvCxnSpPr/>
          <p:nvPr/>
        </p:nvCxnSpPr>
        <p:spPr>
          <a:xfrm>
            <a:off x="2909803" y="6458736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77759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53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11</a:t>
            </a:r>
            <a:endParaRPr kumimoji="1" lang="ja-JP" altLang="en-US" dirty="0"/>
          </a:p>
        </p:txBody>
      </p:sp>
      <p:grpSp>
        <p:nvGrpSpPr>
          <p:cNvPr id="29" name="グループ化 28">
            <a:extLst>
              <a:ext uri="{FF2B5EF4-FFF2-40B4-BE49-F238E27FC236}">
                <a16:creationId xmlns:a16="http://schemas.microsoft.com/office/drawing/2014/main" id="{39E9181E-3E81-4AF0-9475-415C6F14E993}"/>
              </a:ext>
            </a:extLst>
          </p:cNvPr>
          <p:cNvGrpSpPr/>
          <p:nvPr/>
        </p:nvGrpSpPr>
        <p:grpSpPr>
          <a:xfrm>
            <a:off x="460886" y="5320309"/>
            <a:ext cx="2565376" cy="1375897"/>
            <a:chOff x="6951" y="1287902"/>
            <a:chExt cx="3083600" cy="1653833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06764E9C-A69C-4CB3-817D-4BA0745DB99A}"/>
                </a:ext>
              </a:extLst>
            </p:cNvPr>
            <p:cNvSpPr txBox="1"/>
            <p:nvPr/>
          </p:nvSpPr>
          <p:spPr>
            <a:xfrm rot="16200000">
              <a:off x="-257220" y="1552077"/>
              <a:ext cx="774571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TMEM147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7" name="テキスト ボックス 66">
              <a:extLst>
                <a:ext uri="{FF2B5EF4-FFF2-40B4-BE49-F238E27FC236}">
                  <a16:creationId xmlns:a16="http://schemas.microsoft.com/office/drawing/2014/main" id="{CDF08804-4426-41E4-994E-250183BF8B8D}"/>
                </a:ext>
              </a:extLst>
            </p:cNvPr>
            <p:cNvSpPr txBox="1"/>
            <p:nvPr/>
          </p:nvSpPr>
          <p:spPr>
            <a:xfrm rot="16200000">
              <a:off x="-288483" y="2400080"/>
              <a:ext cx="837089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Control IgG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8" name="図 7">
              <a:extLst>
                <a:ext uri="{FF2B5EF4-FFF2-40B4-BE49-F238E27FC236}">
                  <a16:creationId xmlns:a16="http://schemas.microsoft.com/office/drawing/2014/main" id="{EB8AF715-6947-4495-9F23-814AF9DE3CC7}"/>
                </a:ext>
              </a:extLst>
            </p:cNvPr>
            <p:cNvPicPr>
              <a:picLocks/>
            </p:cNvPicPr>
            <p:nvPr/>
          </p:nvPicPr>
          <p:blipFill rotWithShape="1">
            <a:blip r:embed="rId3" cstate="screen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2000" contras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443" y="1369055"/>
              <a:ext cx="1295999" cy="647998"/>
            </a:xfrm>
            <a:prstGeom prst="rect">
              <a:avLst/>
            </a:prstGeom>
          </p:spPr>
        </p:pic>
        <p:pic>
          <p:nvPicPr>
            <p:cNvPr id="10" name="図 9">
              <a:extLst>
                <a:ext uri="{FF2B5EF4-FFF2-40B4-BE49-F238E27FC236}">
                  <a16:creationId xmlns:a16="http://schemas.microsoft.com/office/drawing/2014/main" id="{AA65E049-0673-4A91-A68D-E6D7EE2F9DC2}"/>
                </a:ext>
              </a:extLst>
            </p:cNvPr>
            <p:cNvPicPr>
              <a:picLocks/>
            </p:cNvPicPr>
            <p:nvPr/>
          </p:nvPicPr>
          <p:blipFill rotWithShape="1">
            <a:blip r:embed="rId5" cstate="screen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bright="-7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06442" y="2214639"/>
              <a:ext cx="1296000" cy="648000"/>
            </a:xfrm>
            <a:prstGeom prst="rect">
              <a:avLst/>
            </a:prstGeom>
          </p:spPr>
        </p:pic>
        <p:pic>
          <p:nvPicPr>
            <p:cNvPr id="16" name="図 15">
              <a:extLst>
                <a:ext uri="{FF2B5EF4-FFF2-40B4-BE49-F238E27FC236}">
                  <a16:creationId xmlns:a16="http://schemas.microsoft.com/office/drawing/2014/main" id="{A76AB859-402C-498E-8C69-B8E822828797}"/>
                </a:ext>
              </a:extLst>
            </p:cNvPr>
            <p:cNvPicPr>
              <a:picLocks/>
            </p:cNvPicPr>
            <p:nvPr/>
          </p:nvPicPr>
          <p:blipFill rotWithShape="1">
            <a:blip r:embed="rId7" cstate="screen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rightnessContrast bright="-5000" contrast="-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794550" y="1363283"/>
              <a:ext cx="1295999" cy="647998"/>
            </a:xfrm>
            <a:prstGeom prst="rect">
              <a:avLst/>
            </a:prstGeom>
          </p:spPr>
        </p:pic>
        <p:pic>
          <p:nvPicPr>
            <p:cNvPr id="18" name="図 17">
              <a:extLst>
                <a:ext uri="{FF2B5EF4-FFF2-40B4-BE49-F238E27FC236}">
                  <a16:creationId xmlns:a16="http://schemas.microsoft.com/office/drawing/2014/main" id="{ADF86B73-8CEE-4E80-8250-0190847E7BD6}"/>
                </a:ext>
              </a:extLst>
            </p:cNvPr>
            <p:cNvPicPr>
              <a:picLocks/>
            </p:cNvPicPr>
            <p:nvPr/>
          </p:nvPicPr>
          <p:blipFill rotWithShape="1">
            <a:blip r:embed="rId9" cstate="screen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rightnessContrast bright="10000"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rot="10800000" flipH="1">
              <a:off x="1794551" y="2213742"/>
              <a:ext cx="1296000" cy="648000"/>
            </a:xfrm>
            <a:prstGeom prst="rect">
              <a:avLst/>
            </a:prstGeom>
          </p:spPr>
        </p:pic>
      </p:grpSp>
      <p:pic>
        <p:nvPicPr>
          <p:cNvPr id="45" name="図 44">
            <a:extLst>
              <a:ext uri="{FF2B5EF4-FFF2-40B4-BE49-F238E27FC236}">
                <a16:creationId xmlns:a16="http://schemas.microsoft.com/office/drawing/2014/main" id="{34654BCB-5347-4614-98ED-3901EEA0F156}"/>
              </a:ext>
            </a:extLst>
          </p:cNvPr>
          <p:cNvPicPr>
            <a:picLocks/>
          </p:cNvPicPr>
          <p:nvPr/>
        </p:nvPicPr>
        <p:blipFill rotWithShape="1">
          <a:blip r:embed="rId11" cstate="screen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340" y="3888621"/>
            <a:ext cx="1080000" cy="540407"/>
          </a:xfrm>
          <a:prstGeom prst="rect">
            <a:avLst/>
          </a:prstGeom>
        </p:spPr>
      </p:pic>
      <p:pic>
        <p:nvPicPr>
          <p:cNvPr id="46" name="図 45">
            <a:extLst>
              <a:ext uri="{FF2B5EF4-FFF2-40B4-BE49-F238E27FC236}">
                <a16:creationId xmlns:a16="http://schemas.microsoft.com/office/drawing/2014/main" id="{819CD9EB-F155-4537-B960-88C1155F5E09}"/>
              </a:ext>
            </a:extLst>
          </p:cNvPr>
          <p:cNvPicPr>
            <a:picLocks/>
          </p:cNvPicPr>
          <p:nvPr/>
        </p:nvPicPr>
        <p:blipFill rotWithShape="1">
          <a:blip r:embed="rId13" cstate="screen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6340" y="2692638"/>
            <a:ext cx="1080000" cy="540000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D009715F-3B14-48A6-AD16-715F2604DABF}"/>
              </a:ext>
            </a:extLst>
          </p:cNvPr>
          <p:cNvPicPr>
            <a:picLocks/>
          </p:cNvPicPr>
          <p:nvPr/>
        </p:nvPicPr>
        <p:blipFill rotWithShape="1">
          <a:blip r:embed="rId15" cstate="screen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9750" y="1491944"/>
            <a:ext cx="1080000" cy="540000"/>
          </a:xfrm>
          <a:prstGeom prst="rect">
            <a:avLst/>
          </a:prstGeom>
        </p:spPr>
      </p:pic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B4A61684-345C-4324-833A-56B68EBEF5AC}"/>
              </a:ext>
            </a:extLst>
          </p:cNvPr>
          <p:cNvSpPr txBox="1"/>
          <p:nvPr/>
        </p:nvSpPr>
        <p:spPr>
          <a:xfrm>
            <a:off x="987787" y="653899"/>
            <a:ext cx="596638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3347072-6FB9-46A9-83D4-C9096605A5D4}"/>
              </a:ext>
            </a:extLst>
          </p:cNvPr>
          <p:cNvSpPr txBox="1"/>
          <p:nvPr/>
        </p:nvSpPr>
        <p:spPr>
          <a:xfrm>
            <a:off x="2096916" y="658631"/>
            <a:ext cx="75213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OA model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42E50E5B-904C-4F74-8DB9-871EAC68A118}"/>
              </a:ext>
            </a:extLst>
          </p:cNvPr>
          <p:cNvSpPr txBox="1"/>
          <p:nvPr/>
        </p:nvSpPr>
        <p:spPr>
          <a:xfrm rot="16200000">
            <a:off x="187094" y="1042203"/>
            <a:ext cx="793807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Safranin O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AE291C56-E7C5-40BB-9E3F-D1EAB8B4C497}"/>
              </a:ext>
            </a:extLst>
          </p:cNvPr>
          <p:cNvSpPr txBox="1"/>
          <p:nvPr/>
        </p:nvSpPr>
        <p:spPr>
          <a:xfrm rot="16200000">
            <a:off x="328959" y="1940105"/>
            <a:ext cx="510076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62F0C065-E7A1-406A-89E5-AAEA973BEDD4}"/>
              </a:ext>
            </a:extLst>
          </p:cNvPr>
          <p:cNvSpPr txBox="1"/>
          <p:nvPr/>
        </p:nvSpPr>
        <p:spPr>
          <a:xfrm rot="16200000">
            <a:off x="235988" y="3139769"/>
            <a:ext cx="696024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40C6A0B9-CD66-467E-A73E-4E3EAEC14C55}"/>
              </a:ext>
            </a:extLst>
          </p:cNvPr>
          <p:cNvSpPr txBox="1"/>
          <p:nvPr/>
        </p:nvSpPr>
        <p:spPr>
          <a:xfrm rot="16200000">
            <a:off x="289687" y="4333655"/>
            <a:ext cx="588623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3C4E6988-419C-4FCD-BEA1-BE904B6531FA}"/>
              </a:ext>
            </a:extLst>
          </p:cNvPr>
          <p:cNvPicPr>
            <a:picLocks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6509" t="6810" r="12070" b="21768"/>
          <a:stretch/>
        </p:blipFill>
        <p:spPr>
          <a:xfrm>
            <a:off x="1942991" y="2696008"/>
            <a:ext cx="1080000" cy="540001"/>
          </a:xfrm>
          <a:prstGeom prst="rect">
            <a:avLst/>
          </a:prstGeom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5ADED6EA-8E3A-48D8-9D6C-82A257914E3A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0704" t="6429" r="10485" b="14066"/>
          <a:stretch/>
        </p:blipFill>
        <p:spPr>
          <a:xfrm>
            <a:off x="1942991" y="1491944"/>
            <a:ext cx="1080000" cy="540000"/>
          </a:xfrm>
          <a:prstGeom prst="rect">
            <a:avLst/>
          </a:prstGeom>
        </p:spPr>
      </p:pic>
      <p:pic>
        <p:nvPicPr>
          <p:cNvPr id="62" name="図 61">
            <a:extLst>
              <a:ext uri="{FF2B5EF4-FFF2-40B4-BE49-F238E27FC236}">
                <a16:creationId xmlns:a16="http://schemas.microsoft.com/office/drawing/2014/main" id="{A6D59E2A-0A30-4A71-81FD-45DD81E86864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990" y="3889028"/>
            <a:ext cx="1080001" cy="540000"/>
          </a:xfrm>
          <a:prstGeom prst="rect">
            <a:avLst/>
          </a:prstGeom>
        </p:spPr>
      </p:pic>
      <p:pic>
        <p:nvPicPr>
          <p:cNvPr id="63" name="図 62">
            <a:extLst>
              <a:ext uri="{FF2B5EF4-FFF2-40B4-BE49-F238E27FC236}">
                <a16:creationId xmlns:a16="http://schemas.microsoft.com/office/drawing/2014/main" id="{2947B789-DF15-4AA0-831E-6CF03442E2A1}"/>
              </a:ext>
            </a:extLst>
          </p:cNvPr>
          <p:cNvPicPr>
            <a:picLocks/>
          </p:cNvPicPr>
          <p:nvPr/>
        </p:nvPicPr>
        <p:blipFill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42990" y="891671"/>
            <a:ext cx="1080001" cy="540000"/>
          </a:xfrm>
          <a:prstGeom prst="rect">
            <a:avLst/>
          </a:prstGeom>
        </p:spPr>
      </p:pic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3936FAB7-E4AD-478F-860D-70CE2F9352F4}"/>
              </a:ext>
            </a:extLst>
          </p:cNvPr>
          <p:cNvSpPr>
            <a:spLocks noChangeAspect="1"/>
          </p:cNvSpPr>
          <p:nvPr/>
        </p:nvSpPr>
        <p:spPr>
          <a:xfrm>
            <a:off x="1103493" y="1537355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図 64">
            <a:extLst>
              <a:ext uri="{FF2B5EF4-FFF2-40B4-BE49-F238E27FC236}">
                <a16:creationId xmlns:a16="http://schemas.microsoft.com/office/drawing/2014/main" id="{D68F29F2-4DA0-42B9-8AAA-B5E40D08BA7F}"/>
              </a:ext>
            </a:extLst>
          </p:cNvPr>
          <p:cNvPicPr>
            <a:picLocks/>
          </p:cNvPicPr>
          <p:nvPr/>
        </p:nvPicPr>
        <p:blipFill rotWithShape="1">
          <a:blip r:embed="rId24" cstate="screen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sharpenSoften amount="25000"/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3109" y="2093311"/>
            <a:ext cx="1080000" cy="54000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6" name="正方形/長方形 65">
            <a:extLst>
              <a:ext uri="{FF2B5EF4-FFF2-40B4-BE49-F238E27FC236}">
                <a16:creationId xmlns:a16="http://schemas.microsoft.com/office/drawing/2014/main" id="{BA6E5297-2C8B-4B18-9BDB-EAF5BA1F9D91}"/>
              </a:ext>
            </a:extLst>
          </p:cNvPr>
          <p:cNvSpPr>
            <a:spLocks noChangeAspect="1"/>
          </p:cNvSpPr>
          <p:nvPr/>
        </p:nvSpPr>
        <p:spPr>
          <a:xfrm>
            <a:off x="2359649" y="1530483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正方形/長方形 67">
            <a:extLst>
              <a:ext uri="{FF2B5EF4-FFF2-40B4-BE49-F238E27FC236}">
                <a16:creationId xmlns:a16="http://schemas.microsoft.com/office/drawing/2014/main" id="{83DEA056-4DA0-40E9-BCFF-F539304945AF}"/>
              </a:ext>
            </a:extLst>
          </p:cNvPr>
          <p:cNvSpPr>
            <a:spLocks noChangeAspect="1"/>
          </p:cNvSpPr>
          <p:nvPr/>
        </p:nvSpPr>
        <p:spPr>
          <a:xfrm>
            <a:off x="1151839" y="2746677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6D4AF5FA-64BD-4E65-8729-6A2B76DCA02F}"/>
              </a:ext>
            </a:extLst>
          </p:cNvPr>
          <p:cNvSpPr>
            <a:spLocks noChangeAspect="1"/>
          </p:cNvSpPr>
          <p:nvPr/>
        </p:nvSpPr>
        <p:spPr>
          <a:xfrm>
            <a:off x="2343774" y="2788239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109F7B9C-CA94-43C2-8F26-9A88E04C87B5}"/>
              </a:ext>
            </a:extLst>
          </p:cNvPr>
          <p:cNvSpPr>
            <a:spLocks noChangeAspect="1"/>
          </p:cNvSpPr>
          <p:nvPr/>
        </p:nvSpPr>
        <p:spPr>
          <a:xfrm>
            <a:off x="988818" y="3905701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正方形/長方形 70">
            <a:extLst>
              <a:ext uri="{FF2B5EF4-FFF2-40B4-BE49-F238E27FC236}">
                <a16:creationId xmlns:a16="http://schemas.microsoft.com/office/drawing/2014/main" id="{05AC5405-2064-4E81-A291-B1ECEA837283}"/>
              </a:ext>
            </a:extLst>
          </p:cNvPr>
          <p:cNvSpPr>
            <a:spLocks noChangeAspect="1"/>
          </p:cNvSpPr>
          <p:nvPr/>
        </p:nvSpPr>
        <p:spPr>
          <a:xfrm>
            <a:off x="2261656" y="3930199"/>
            <a:ext cx="268534" cy="13426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D70F7A31-F622-4B6F-AB2B-7E6C81AFECB0}"/>
              </a:ext>
            </a:extLst>
          </p:cNvPr>
          <p:cNvCxnSpPr>
            <a:cxnSpLocks/>
          </p:cNvCxnSpPr>
          <p:nvPr/>
        </p:nvCxnSpPr>
        <p:spPr>
          <a:xfrm flipH="1">
            <a:off x="791200" y="1537355"/>
            <a:ext cx="309122" cy="55368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AC1E535F-3803-49FA-864E-1316A09B0B17}"/>
              </a:ext>
            </a:extLst>
          </p:cNvPr>
          <p:cNvCxnSpPr>
            <a:cxnSpLocks/>
          </p:cNvCxnSpPr>
          <p:nvPr/>
        </p:nvCxnSpPr>
        <p:spPr>
          <a:xfrm>
            <a:off x="1371548" y="1534974"/>
            <a:ext cx="510169" cy="55606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コネクタ 74">
            <a:extLst>
              <a:ext uri="{FF2B5EF4-FFF2-40B4-BE49-F238E27FC236}">
                <a16:creationId xmlns:a16="http://schemas.microsoft.com/office/drawing/2014/main" id="{72F0BCF7-F642-4990-97AC-3B8BFA622CC6}"/>
              </a:ext>
            </a:extLst>
          </p:cNvPr>
          <p:cNvCxnSpPr/>
          <p:nvPr/>
        </p:nvCxnSpPr>
        <p:spPr>
          <a:xfrm flipH="1">
            <a:off x="1939719" y="1528324"/>
            <a:ext cx="420659" cy="56271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D4A33A59-089F-48FE-B22E-F5DFE99127D6}"/>
              </a:ext>
            </a:extLst>
          </p:cNvPr>
          <p:cNvCxnSpPr/>
          <p:nvPr/>
        </p:nvCxnSpPr>
        <p:spPr>
          <a:xfrm>
            <a:off x="2628183" y="1528324"/>
            <a:ext cx="398080" cy="56114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C1FE17B3-6D25-4167-A20E-FC6D39B59089}"/>
              </a:ext>
            </a:extLst>
          </p:cNvPr>
          <p:cNvCxnSpPr>
            <a:cxnSpLocks/>
          </p:cNvCxnSpPr>
          <p:nvPr/>
        </p:nvCxnSpPr>
        <p:spPr>
          <a:xfrm flipH="1">
            <a:off x="796340" y="2744173"/>
            <a:ext cx="355500" cy="53661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6E7CC7E9-FA8F-43DD-BF81-0B0C21812E71}"/>
              </a:ext>
            </a:extLst>
          </p:cNvPr>
          <p:cNvCxnSpPr>
            <a:cxnSpLocks/>
          </p:cNvCxnSpPr>
          <p:nvPr/>
        </p:nvCxnSpPr>
        <p:spPr>
          <a:xfrm>
            <a:off x="1419645" y="2744173"/>
            <a:ext cx="467011" cy="53661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14E3F0EC-947E-4F4A-B2D2-1876870B04A5}"/>
              </a:ext>
            </a:extLst>
          </p:cNvPr>
          <p:cNvCxnSpPr/>
          <p:nvPr/>
        </p:nvCxnSpPr>
        <p:spPr>
          <a:xfrm flipH="1">
            <a:off x="1929908" y="2786371"/>
            <a:ext cx="413186" cy="50182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直線コネクタ 84">
            <a:extLst>
              <a:ext uri="{FF2B5EF4-FFF2-40B4-BE49-F238E27FC236}">
                <a16:creationId xmlns:a16="http://schemas.microsoft.com/office/drawing/2014/main" id="{FFA2B230-1B52-4B13-BD20-72BAB43430B1}"/>
              </a:ext>
            </a:extLst>
          </p:cNvPr>
          <p:cNvCxnSpPr/>
          <p:nvPr/>
        </p:nvCxnSpPr>
        <p:spPr>
          <a:xfrm>
            <a:off x="2610899" y="2786371"/>
            <a:ext cx="408820" cy="49950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直線コネクタ 85">
            <a:extLst>
              <a:ext uri="{FF2B5EF4-FFF2-40B4-BE49-F238E27FC236}">
                <a16:creationId xmlns:a16="http://schemas.microsoft.com/office/drawing/2014/main" id="{288A4CCE-9487-46B2-B848-DEBD27B876D8}"/>
              </a:ext>
            </a:extLst>
          </p:cNvPr>
          <p:cNvCxnSpPr/>
          <p:nvPr/>
        </p:nvCxnSpPr>
        <p:spPr>
          <a:xfrm flipH="1">
            <a:off x="1932371" y="3927448"/>
            <a:ext cx="329091" cy="55519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直線コネクタ 86">
            <a:extLst>
              <a:ext uri="{FF2B5EF4-FFF2-40B4-BE49-F238E27FC236}">
                <a16:creationId xmlns:a16="http://schemas.microsoft.com/office/drawing/2014/main" id="{03323094-7A00-4C8A-BC62-27AA5071761F}"/>
              </a:ext>
            </a:extLst>
          </p:cNvPr>
          <p:cNvCxnSpPr/>
          <p:nvPr/>
        </p:nvCxnSpPr>
        <p:spPr>
          <a:xfrm>
            <a:off x="2531646" y="3929829"/>
            <a:ext cx="494617" cy="55280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直線コネクタ 87">
            <a:extLst>
              <a:ext uri="{FF2B5EF4-FFF2-40B4-BE49-F238E27FC236}">
                <a16:creationId xmlns:a16="http://schemas.microsoft.com/office/drawing/2014/main" id="{D44EDC64-CD85-478C-A773-976C40699F61}"/>
              </a:ext>
            </a:extLst>
          </p:cNvPr>
          <p:cNvCxnSpPr>
            <a:cxnSpLocks/>
          </p:cNvCxnSpPr>
          <p:nvPr/>
        </p:nvCxnSpPr>
        <p:spPr>
          <a:xfrm flipH="1">
            <a:off x="791200" y="3904360"/>
            <a:ext cx="197796" cy="57827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直線コネクタ 88">
            <a:extLst>
              <a:ext uri="{FF2B5EF4-FFF2-40B4-BE49-F238E27FC236}">
                <a16:creationId xmlns:a16="http://schemas.microsoft.com/office/drawing/2014/main" id="{FD4C31F3-500C-4ACD-8351-5DE91901E1AE}"/>
              </a:ext>
            </a:extLst>
          </p:cNvPr>
          <p:cNvCxnSpPr>
            <a:cxnSpLocks/>
          </p:cNvCxnSpPr>
          <p:nvPr/>
        </p:nvCxnSpPr>
        <p:spPr>
          <a:xfrm>
            <a:off x="1259177" y="3904360"/>
            <a:ext cx="622540" cy="57827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0" name="図 89">
            <a:extLst>
              <a:ext uri="{FF2B5EF4-FFF2-40B4-BE49-F238E27FC236}">
                <a16:creationId xmlns:a16="http://schemas.microsoft.com/office/drawing/2014/main" id="{FA810BB2-2343-4792-AD61-D4CF78E162F8}"/>
              </a:ext>
            </a:extLst>
          </p:cNvPr>
          <p:cNvPicPr>
            <a:picLocks/>
          </p:cNvPicPr>
          <p:nvPr/>
        </p:nvPicPr>
        <p:blipFill rotWithShape="1">
          <a:blip r:embed="rId26" cstate="screen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42986" y="4482638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1" name="図 90">
            <a:extLst>
              <a:ext uri="{FF2B5EF4-FFF2-40B4-BE49-F238E27FC236}">
                <a16:creationId xmlns:a16="http://schemas.microsoft.com/office/drawing/2014/main" id="{77636F0C-6343-41E5-9966-F76E3FA00753}"/>
              </a:ext>
            </a:extLst>
          </p:cNvPr>
          <p:cNvPicPr>
            <a:picLocks/>
          </p:cNvPicPr>
          <p:nvPr/>
        </p:nvPicPr>
        <p:blipFill rotWithShape="1">
          <a:blip r:embed="rId28" cstate="screen">
            <a:extLst>
              <a:ext uri="{BEBA8EAE-BF5A-486C-A8C5-ECC9F3942E4B}">
                <a14:imgProps xmlns:a14="http://schemas.microsoft.com/office/drawing/2010/main">
                  <a14:imgLayer r:embed="rId2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9032" y="3286508"/>
            <a:ext cx="1080687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graphicFrame>
        <p:nvGraphicFramePr>
          <p:cNvPr id="93" name="グラフ 92">
            <a:extLst>
              <a:ext uri="{FF2B5EF4-FFF2-40B4-BE49-F238E27FC236}">
                <a16:creationId xmlns:a16="http://schemas.microsoft.com/office/drawing/2014/main" id="{AB8D634F-DF3D-4F0F-B8C8-2B1DD630B79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59347718"/>
              </p:ext>
            </p:extLst>
          </p:nvPr>
        </p:nvGraphicFramePr>
        <p:xfrm>
          <a:off x="3272768" y="2346644"/>
          <a:ext cx="2129204" cy="15208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0"/>
          </a:graphicData>
        </a:graphic>
      </p:graphicFrame>
      <p:graphicFrame>
        <p:nvGraphicFramePr>
          <p:cNvPr id="94" name="グラフ 93">
            <a:extLst>
              <a:ext uri="{FF2B5EF4-FFF2-40B4-BE49-F238E27FC236}">
                <a16:creationId xmlns:a16="http://schemas.microsoft.com/office/drawing/2014/main" id="{194C4E89-C0EB-4BC5-80E6-CEA478357A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08666838"/>
              </p:ext>
            </p:extLst>
          </p:nvPr>
        </p:nvGraphicFramePr>
        <p:xfrm>
          <a:off x="3283084" y="3624737"/>
          <a:ext cx="2129204" cy="1672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1"/>
          </a:graphicData>
        </a:graphic>
      </p:graphicFrame>
      <p:pic>
        <p:nvPicPr>
          <p:cNvPr id="95" name="図 94">
            <a:extLst>
              <a:ext uri="{FF2B5EF4-FFF2-40B4-BE49-F238E27FC236}">
                <a16:creationId xmlns:a16="http://schemas.microsoft.com/office/drawing/2014/main" id="{CB9EFE51-DA2F-44CE-B915-4510AB6FD0BF}"/>
              </a:ext>
            </a:extLst>
          </p:cNvPr>
          <p:cNvPicPr>
            <a:picLocks/>
          </p:cNvPicPr>
          <p:nvPr/>
        </p:nvPicPr>
        <p:blipFill rotWithShape="1">
          <a:blip r:embed="rId32" cstate="screen">
            <a:extLst>
              <a:ext uri="{BEBA8EAE-BF5A-486C-A8C5-ECC9F3942E4B}">
                <a14:imgProps xmlns:a14="http://schemas.microsoft.com/office/drawing/2010/main">
                  <a14:imgLayer r:embed="rId33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6340" y="2096190"/>
            <a:ext cx="1081022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C1620EBA-889E-4381-8634-ECCD3643226C}"/>
              </a:ext>
            </a:extLst>
          </p:cNvPr>
          <p:cNvPicPr>
            <a:picLocks/>
          </p:cNvPicPr>
          <p:nvPr/>
        </p:nvPicPr>
        <p:blipFill rotWithShape="1">
          <a:blip r:embed="rId3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831"/>
          <a:stretch/>
        </p:blipFill>
        <p:spPr>
          <a:xfrm flipH="1">
            <a:off x="799750" y="887698"/>
            <a:ext cx="1080000" cy="540000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9B8D7FEA-4E4C-4D8A-8DB9-C90B7A49EFB0}"/>
              </a:ext>
            </a:extLst>
          </p:cNvPr>
          <p:cNvPicPr>
            <a:picLocks/>
          </p:cNvPicPr>
          <p:nvPr/>
        </p:nvPicPr>
        <p:blipFill rotWithShape="1">
          <a:blip r:embed="rId35" cstate="screen">
            <a:extLst>
              <a:ext uri="{BEBA8EAE-BF5A-486C-A8C5-ECC9F3942E4B}">
                <a14:imgProps xmlns:a14="http://schemas.microsoft.com/office/drawing/2010/main">
                  <a14:imgLayer r:embed="rId36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798928" y="3283692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3B892CCE-0AC2-4124-BC1D-2A5317BD901F}"/>
              </a:ext>
            </a:extLst>
          </p:cNvPr>
          <p:cNvPicPr>
            <a:picLocks/>
          </p:cNvPicPr>
          <p:nvPr/>
        </p:nvPicPr>
        <p:blipFill rotWithShape="1">
          <a:blip r:embed="rId37" cstate="screen">
            <a:extLst>
              <a:ext uri="{BEBA8EAE-BF5A-486C-A8C5-ECC9F3942E4B}">
                <a14:imgProps xmlns:a14="http://schemas.microsoft.com/office/drawing/2010/main">
                  <a14:imgLayer r:embed="rId38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6340" y="4484875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2BA8B6FE-DA99-490E-950E-60626CA27E10}"/>
              </a:ext>
            </a:extLst>
          </p:cNvPr>
          <p:cNvSpPr txBox="1"/>
          <p:nvPr/>
        </p:nvSpPr>
        <p:spPr>
          <a:xfrm>
            <a:off x="-1032416" y="3369026"/>
            <a:ext cx="653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Knee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graphicFrame>
        <p:nvGraphicFramePr>
          <p:cNvPr id="107" name="グラフ 106">
            <a:extLst>
              <a:ext uri="{FF2B5EF4-FFF2-40B4-BE49-F238E27FC236}">
                <a16:creationId xmlns:a16="http://schemas.microsoft.com/office/drawing/2014/main" id="{F2D07361-627A-4191-A73E-BB4055D021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7016300"/>
              </p:ext>
            </p:extLst>
          </p:nvPr>
        </p:nvGraphicFramePr>
        <p:xfrm>
          <a:off x="3164694" y="458227"/>
          <a:ext cx="2806589" cy="19246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9"/>
          </a:graphicData>
        </a:graphic>
      </p:graphicFrame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1373B17-75DB-49D1-9B44-1EA08E9362E1}"/>
              </a:ext>
            </a:extLst>
          </p:cNvPr>
          <p:cNvSpPr txBox="1"/>
          <p:nvPr/>
        </p:nvSpPr>
        <p:spPr>
          <a:xfrm>
            <a:off x="178125" y="485513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テキスト ボックス 91">
            <a:extLst>
              <a:ext uri="{FF2B5EF4-FFF2-40B4-BE49-F238E27FC236}">
                <a16:creationId xmlns:a16="http://schemas.microsoft.com/office/drawing/2014/main" id="{EA228FEE-3FF5-48E4-9226-64EFA514FA55}"/>
              </a:ext>
            </a:extLst>
          </p:cNvPr>
          <p:cNvSpPr txBox="1"/>
          <p:nvPr/>
        </p:nvSpPr>
        <p:spPr>
          <a:xfrm>
            <a:off x="3245794" y="485513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0" name="テキスト ボックス 99">
            <a:extLst>
              <a:ext uri="{FF2B5EF4-FFF2-40B4-BE49-F238E27FC236}">
                <a16:creationId xmlns:a16="http://schemas.microsoft.com/office/drawing/2014/main" id="{2D7062C3-364D-4536-BCFD-22EFE7FD41D5}"/>
              </a:ext>
            </a:extLst>
          </p:cNvPr>
          <p:cNvSpPr txBox="1"/>
          <p:nvPr/>
        </p:nvSpPr>
        <p:spPr>
          <a:xfrm>
            <a:off x="3246577" y="2129099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8" name="テキスト ボックス 107">
            <a:extLst>
              <a:ext uri="{FF2B5EF4-FFF2-40B4-BE49-F238E27FC236}">
                <a16:creationId xmlns:a16="http://schemas.microsoft.com/office/drawing/2014/main" id="{48E73CD7-7AD8-4E48-B894-D6AFFBFF131F}"/>
              </a:ext>
            </a:extLst>
          </p:cNvPr>
          <p:cNvSpPr txBox="1"/>
          <p:nvPr/>
        </p:nvSpPr>
        <p:spPr>
          <a:xfrm>
            <a:off x="178125" y="5034521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22EC1FAA-2A0F-4093-A099-640A4F0A4EFF}"/>
              </a:ext>
            </a:extLst>
          </p:cNvPr>
          <p:cNvCxnSpPr/>
          <p:nvPr/>
        </p:nvCxnSpPr>
        <p:spPr>
          <a:xfrm>
            <a:off x="1577395" y="1409808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B2CFC7C4-3368-43C9-9970-0BF5414E3EBD}"/>
              </a:ext>
            </a:extLst>
          </p:cNvPr>
          <p:cNvCxnSpPr/>
          <p:nvPr/>
        </p:nvCxnSpPr>
        <p:spPr>
          <a:xfrm>
            <a:off x="2719461" y="1409808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ACE3235D-7232-448F-90AE-C3828F639D76}"/>
              </a:ext>
            </a:extLst>
          </p:cNvPr>
          <p:cNvCxnSpPr/>
          <p:nvPr/>
        </p:nvCxnSpPr>
        <p:spPr>
          <a:xfrm>
            <a:off x="1577395" y="2011450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060284DA-AC28-4F60-AC5D-F5ADFE29D6B1}"/>
              </a:ext>
            </a:extLst>
          </p:cNvPr>
          <p:cNvCxnSpPr/>
          <p:nvPr/>
        </p:nvCxnSpPr>
        <p:spPr>
          <a:xfrm>
            <a:off x="2719461" y="2011450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>
            <a:extLst>
              <a:ext uri="{FF2B5EF4-FFF2-40B4-BE49-F238E27FC236}">
                <a16:creationId xmlns:a16="http://schemas.microsoft.com/office/drawing/2014/main" id="{A530C43A-D44E-4B52-BB1C-65BEAC110F5F}"/>
              </a:ext>
            </a:extLst>
          </p:cNvPr>
          <p:cNvCxnSpPr/>
          <p:nvPr/>
        </p:nvCxnSpPr>
        <p:spPr>
          <a:xfrm>
            <a:off x="1577395" y="3214331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0E169656-92D9-4FD7-9906-C306FF90BF7A}"/>
              </a:ext>
            </a:extLst>
          </p:cNvPr>
          <p:cNvCxnSpPr/>
          <p:nvPr/>
        </p:nvCxnSpPr>
        <p:spPr>
          <a:xfrm>
            <a:off x="2719461" y="3214331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1B51DC1D-0E62-494B-B077-3A730E3B536A}"/>
              </a:ext>
            </a:extLst>
          </p:cNvPr>
          <p:cNvCxnSpPr/>
          <p:nvPr/>
        </p:nvCxnSpPr>
        <p:spPr>
          <a:xfrm>
            <a:off x="1577395" y="4407950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2319A0DD-BE9E-4F70-867D-89169A5D09C7}"/>
              </a:ext>
            </a:extLst>
          </p:cNvPr>
          <p:cNvCxnSpPr/>
          <p:nvPr/>
        </p:nvCxnSpPr>
        <p:spPr>
          <a:xfrm>
            <a:off x="2719461" y="4407950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856FC70A-05AD-458C-BF2D-0855E0CF3057}"/>
              </a:ext>
            </a:extLst>
          </p:cNvPr>
          <p:cNvCxnSpPr/>
          <p:nvPr/>
        </p:nvCxnSpPr>
        <p:spPr>
          <a:xfrm>
            <a:off x="1577395" y="5900631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3B491AB9-464E-42CC-BC2B-0E422901D693}"/>
              </a:ext>
            </a:extLst>
          </p:cNvPr>
          <p:cNvCxnSpPr/>
          <p:nvPr/>
        </p:nvCxnSpPr>
        <p:spPr>
          <a:xfrm>
            <a:off x="2719461" y="5900631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6558B8D5-49A1-4227-B5F6-B923D5251792}"/>
              </a:ext>
            </a:extLst>
          </p:cNvPr>
          <p:cNvCxnSpPr/>
          <p:nvPr/>
        </p:nvCxnSpPr>
        <p:spPr>
          <a:xfrm>
            <a:off x="1577395" y="6606852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87952AC5-00E9-45D2-8F3B-BF92513CB2B8}"/>
              </a:ext>
            </a:extLst>
          </p:cNvPr>
          <p:cNvCxnSpPr/>
          <p:nvPr/>
        </p:nvCxnSpPr>
        <p:spPr>
          <a:xfrm>
            <a:off x="2719461" y="6606852"/>
            <a:ext cx="288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8823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274475" y="53758"/>
            <a:ext cx="253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12</a:t>
            </a:r>
            <a:endParaRPr kumimoji="1" lang="ja-JP" altLang="en-US" dirty="0"/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3D47111B-8D48-4EB6-AD78-5655054C67AD}"/>
              </a:ext>
            </a:extLst>
          </p:cNvPr>
          <p:cNvSpPr txBox="1"/>
          <p:nvPr/>
        </p:nvSpPr>
        <p:spPr>
          <a:xfrm>
            <a:off x="55495" y="42335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テキスト ボックス 65">
            <a:extLst>
              <a:ext uri="{FF2B5EF4-FFF2-40B4-BE49-F238E27FC236}">
                <a16:creationId xmlns:a16="http://schemas.microsoft.com/office/drawing/2014/main" id="{8EF11D37-751A-4CE6-9F3F-89BEF4ECD2B9}"/>
              </a:ext>
            </a:extLst>
          </p:cNvPr>
          <p:cNvSpPr txBox="1"/>
          <p:nvPr/>
        </p:nvSpPr>
        <p:spPr>
          <a:xfrm>
            <a:off x="2798957" y="42335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4" name="図 53">
            <a:extLst>
              <a:ext uri="{FF2B5EF4-FFF2-40B4-BE49-F238E27FC236}">
                <a16:creationId xmlns:a16="http://schemas.microsoft.com/office/drawing/2014/main" id="{69139E8A-3801-4937-AC08-1E0130030FA4}"/>
              </a:ext>
            </a:extLst>
          </p:cNvPr>
          <p:cNvPicPr>
            <a:picLocks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827" y="3840492"/>
            <a:ext cx="1080000" cy="540000"/>
          </a:xfrm>
          <a:prstGeom prst="rect">
            <a:avLst/>
          </a:prstGeom>
        </p:spPr>
      </p:pic>
      <p:pic>
        <p:nvPicPr>
          <p:cNvPr id="55" name="図 54">
            <a:extLst>
              <a:ext uri="{FF2B5EF4-FFF2-40B4-BE49-F238E27FC236}">
                <a16:creationId xmlns:a16="http://schemas.microsoft.com/office/drawing/2014/main" id="{7D3410ED-442F-4DCB-82DD-631A15499F19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827" y="2625290"/>
            <a:ext cx="1080000" cy="540000"/>
          </a:xfrm>
          <a:prstGeom prst="rect">
            <a:avLst/>
          </a:prstGeom>
        </p:spPr>
      </p:pic>
      <p:pic>
        <p:nvPicPr>
          <p:cNvPr id="56" name="図 55">
            <a:extLst>
              <a:ext uri="{FF2B5EF4-FFF2-40B4-BE49-F238E27FC236}">
                <a16:creationId xmlns:a16="http://schemas.microsoft.com/office/drawing/2014/main" id="{22F58C1A-CEF6-4490-BD5A-2565A60A85AE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242" y="1407872"/>
            <a:ext cx="1080000" cy="540000"/>
          </a:xfrm>
          <a:prstGeom prst="rect">
            <a:avLst/>
          </a:prstGeom>
        </p:spPr>
      </p:pic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5B072C49-4BB5-4E5B-91DC-047B651A2054}"/>
              </a:ext>
            </a:extLst>
          </p:cNvPr>
          <p:cNvSpPr txBox="1"/>
          <p:nvPr/>
        </p:nvSpPr>
        <p:spPr>
          <a:xfrm>
            <a:off x="680097" y="553582"/>
            <a:ext cx="596638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テキスト ボックス 58">
            <a:extLst>
              <a:ext uri="{FF2B5EF4-FFF2-40B4-BE49-F238E27FC236}">
                <a16:creationId xmlns:a16="http://schemas.microsoft.com/office/drawing/2014/main" id="{A614EFDD-B6D7-4470-9D7D-2C7D40BCD608}"/>
              </a:ext>
            </a:extLst>
          </p:cNvPr>
          <p:cNvSpPr txBox="1"/>
          <p:nvPr/>
        </p:nvSpPr>
        <p:spPr>
          <a:xfrm>
            <a:off x="1920727" y="553582"/>
            <a:ext cx="369012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OA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テキスト ボックス 59">
            <a:extLst>
              <a:ext uri="{FF2B5EF4-FFF2-40B4-BE49-F238E27FC236}">
                <a16:creationId xmlns:a16="http://schemas.microsoft.com/office/drawing/2014/main" id="{5C5B98D0-31CF-4637-BBA2-E4DCC111597A}"/>
              </a:ext>
            </a:extLst>
          </p:cNvPr>
          <p:cNvSpPr txBox="1"/>
          <p:nvPr/>
        </p:nvSpPr>
        <p:spPr>
          <a:xfrm rot="16200000">
            <a:off x="-139094" y="949119"/>
            <a:ext cx="793807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Safranin O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テキスト ボックス 60">
            <a:extLst>
              <a:ext uri="{FF2B5EF4-FFF2-40B4-BE49-F238E27FC236}">
                <a16:creationId xmlns:a16="http://schemas.microsoft.com/office/drawing/2014/main" id="{F758413B-49D6-4425-A714-42390B7B08E7}"/>
              </a:ext>
            </a:extLst>
          </p:cNvPr>
          <p:cNvSpPr txBox="1"/>
          <p:nvPr/>
        </p:nvSpPr>
        <p:spPr>
          <a:xfrm rot="16200000">
            <a:off x="2770" y="1857871"/>
            <a:ext cx="510076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2" name="テキスト ボックス 61">
            <a:extLst>
              <a:ext uri="{FF2B5EF4-FFF2-40B4-BE49-F238E27FC236}">
                <a16:creationId xmlns:a16="http://schemas.microsoft.com/office/drawing/2014/main" id="{EB23E1CD-5B48-46F5-97CB-901A5B6651EB}"/>
              </a:ext>
            </a:extLst>
          </p:cNvPr>
          <p:cNvSpPr txBox="1"/>
          <p:nvPr/>
        </p:nvSpPr>
        <p:spPr>
          <a:xfrm rot="16200000">
            <a:off x="-94296" y="3070973"/>
            <a:ext cx="696024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テキスト ボックス 62">
            <a:extLst>
              <a:ext uri="{FF2B5EF4-FFF2-40B4-BE49-F238E27FC236}">
                <a16:creationId xmlns:a16="http://schemas.microsoft.com/office/drawing/2014/main" id="{E809AD03-4B0A-4080-9112-28E3D67DA2CA}"/>
              </a:ext>
            </a:extLst>
          </p:cNvPr>
          <p:cNvSpPr txBox="1"/>
          <p:nvPr/>
        </p:nvSpPr>
        <p:spPr>
          <a:xfrm rot="16200000">
            <a:off x="-45012" y="4281710"/>
            <a:ext cx="588623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直線コネクタ 63">
            <a:extLst>
              <a:ext uri="{FF2B5EF4-FFF2-40B4-BE49-F238E27FC236}">
                <a16:creationId xmlns:a16="http://schemas.microsoft.com/office/drawing/2014/main" id="{8B11A9B3-FA29-4BE5-A6CD-6D77E7EBD2BB}"/>
              </a:ext>
            </a:extLst>
          </p:cNvPr>
          <p:cNvCxnSpPr>
            <a:cxnSpLocks/>
          </p:cNvCxnSpPr>
          <p:nvPr/>
        </p:nvCxnSpPr>
        <p:spPr>
          <a:xfrm flipH="1">
            <a:off x="422827" y="1448091"/>
            <a:ext cx="593568" cy="56592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F5C77949-5F35-4268-B9DC-981F891B839D}"/>
              </a:ext>
            </a:extLst>
          </p:cNvPr>
          <p:cNvCxnSpPr>
            <a:cxnSpLocks/>
          </p:cNvCxnSpPr>
          <p:nvPr/>
        </p:nvCxnSpPr>
        <p:spPr>
          <a:xfrm>
            <a:off x="1195811" y="1448924"/>
            <a:ext cx="314320" cy="56509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直線コネクタ 66">
            <a:extLst>
              <a:ext uri="{FF2B5EF4-FFF2-40B4-BE49-F238E27FC236}">
                <a16:creationId xmlns:a16="http://schemas.microsoft.com/office/drawing/2014/main" id="{6651A19C-626C-4C6B-BA09-E593A62EA8D8}"/>
              </a:ext>
            </a:extLst>
          </p:cNvPr>
          <p:cNvCxnSpPr>
            <a:cxnSpLocks/>
          </p:cNvCxnSpPr>
          <p:nvPr/>
        </p:nvCxnSpPr>
        <p:spPr>
          <a:xfrm flipH="1">
            <a:off x="415687" y="2654145"/>
            <a:ext cx="298897" cy="56891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>
            <a:extLst>
              <a:ext uri="{FF2B5EF4-FFF2-40B4-BE49-F238E27FC236}">
                <a16:creationId xmlns:a16="http://schemas.microsoft.com/office/drawing/2014/main" id="{EA6A3CA6-3467-493F-BEA9-DA4DB112C6BC}"/>
              </a:ext>
            </a:extLst>
          </p:cNvPr>
          <p:cNvCxnSpPr>
            <a:cxnSpLocks/>
          </p:cNvCxnSpPr>
          <p:nvPr/>
        </p:nvCxnSpPr>
        <p:spPr>
          <a:xfrm>
            <a:off x="894000" y="2654978"/>
            <a:ext cx="613242" cy="56808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正方形/長方形 69">
            <a:extLst>
              <a:ext uri="{FF2B5EF4-FFF2-40B4-BE49-F238E27FC236}">
                <a16:creationId xmlns:a16="http://schemas.microsoft.com/office/drawing/2014/main" id="{C7BC7EFC-4F58-412F-9EF4-1785518E965D}"/>
              </a:ext>
            </a:extLst>
          </p:cNvPr>
          <p:cNvSpPr/>
          <p:nvPr/>
        </p:nvSpPr>
        <p:spPr>
          <a:xfrm>
            <a:off x="614729" y="3851564"/>
            <a:ext cx="180000" cy="9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2" name="直線コネクタ 71">
            <a:extLst>
              <a:ext uri="{FF2B5EF4-FFF2-40B4-BE49-F238E27FC236}">
                <a16:creationId xmlns:a16="http://schemas.microsoft.com/office/drawing/2014/main" id="{AFCDC6D6-E213-40BA-A93B-2470B75433C8}"/>
              </a:ext>
            </a:extLst>
          </p:cNvPr>
          <p:cNvCxnSpPr>
            <a:cxnSpLocks/>
          </p:cNvCxnSpPr>
          <p:nvPr/>
        </p:nvCxnSpPr>
        <p:spPr>
          <a:xfrm flipH="1">
            <a:off x="415687" y="3849185"/>
            <a:ext cx="196670" cy="59095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直線コネクタ 72">
            <a:extLst>
              <a:ext uri="{FF2B5EF4-FFF2-40B4-BE49-F238E27FC236}">
                <a16:creationId xmlns:a16="http://schemas.microsoft.com/office/drawing/2014/main" id="{EB31436C-9B8F-4078-9476-333A2530FD7D}"/>
              </a:ext>
            </a:extLst>
          </p:cNvPr>
          <p:cNvCxnSpPr>
            <a:cxnSpLocks/>
          </p:cNvCxnSpPr>
          <p:nvPr/>
        </p:nvCxnSpPr>
        <p:spPr>
          <a:xfrm>
            <a:off x="791772" y="3850018"/>
            <a:ext cx="715470" cy="590123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4" name="図 73">
            <a:extLst>
              <a:ext uri="{FF2B5EF4-FFF2-40B4-BE49-F238E27FC236}">
                <a16:creationId xmlns:a16="http://schemas.microsoft.com/office/drawing/2014/main" id="{206810B9-9834-4107-8870-6A907D9AC250}"/>
              </a:ext>
            </a:extLst>
          </p:cNvPr>
          <p:cNvPicPr>
            <a:picLocks/>
          </p:cNvPicPr>
          <p:nvPr/>
        </p:nvPicPr>
        <p:blipFill rotWithShape="1">
          <a:blip r:embed="rId6" cstate="screen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9061" y="1407872"/>
            <a:ext cx="1080000" cy="540504"/>
          </a:xfrm>
          <a:prstGeom prst="rect">
            <a:avLst/>
          </a:prstGeom>
        </p:spPr>
      </p:pic>
      <p:pic>
        <p:nvPicPr>
          <p:cNvPr id="75" name="図 74">
            <a:extLst>
              <a:ext uri="{FF2B5EF4-FFF2-40B4-BE49-F238E27FC236}">
                <a16:creationId xmlns:a16="http://schemas.microsoft.com/office/drawing/2014/main" id="{90863151-B86F-40E1-944C-62DABB83095D}"/>
              </a:ext>
            </a:extLst>
          </p:cNvPr>
          <p:cNvPicPr>
            <a:picLocks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9061" y="2018792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76" name="直線コネクタ 75">
            <a:extLst>
              <a:ext uri="{FF2B5EF4-FFF2-40B4-BE49-F238E27FC236}">
                <a16:creationId xmlns:a16="http://schemas.microsoft.com/office/drawing/2014/main" id="{1696CE34-13D2-44BF-9463-E9A0EDA5BD8D}"/>
              </a:ext>
            </a:extLst>
          </p:cNvPr>
          <p:cNvCxnSpPr/>
          <p:nvPr/>
        </p:nvCxnSpPr>
        <p:spPr>
          <a:xfrm flipH="1">
            <a:off x="1576321" y="1432751"/>
            <a:ext cx="436605" cy="58264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コネクタ 76">
            <a:extLst>
              <a:ext uri="{FF2B5EF4-FFF2-40B4-BE49-F238E27FC236}">
                <a16:creationId xmlns:a16="http://schemas.microsoft.com/office/drawing/2014/main" id="{0DEDC235-1D35-4954-AFAE-7364345C05AA}"/>
              </a:ext>
            </a:extLst>
          </p:cNvPr>
          <p:cNvCxnSpPr/>
          <p:nvPr/>
        </p:nvCxnSpPr>
        <p:spPr>
          <a:xfrm>
            <a:off x="2192342" y="1433584"/>
            <a:ext cx="476721" cy="580434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8" name="図 77">
            <a:extLst>
              <a:ext uri="{FF2B5EF4-FFF2-40B4-BE49-F238E27FC236}">
                <a16:creationId xmlns:a16="http://schemas.microsoft.com/office/drawing/2014/main" id="{AC0AE142-AE22-45B0-8F95-FD89A37E0927}"/>
              </a:ext>
            </a:extLst>
          </p:cNvPr>
          <p:cNvPicPr>
            <a:picLocks/>
          </p:cNvPicPr>
          <p:nvPr/>
        </p:nvPicPr>
        <p:blipFill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061" y="2625395"/>
            <a:ext cx="1080000" cy="540128"/>
          </a:xfrm>
          <a:prstGeom prst="rect">
            <a:avLst/>
          </a:prstGeom>
        </p:spPr>
      </p:pic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CB0A815D-AE8A-41B8-BDB2-360A25143248}"/>
              </a:ext>
            </a:extLst>
          </p:cNvPr>
          <p:cNvCxnSpPr>
            <a:cxnSpLocks/>
          </p:cNvCxnSpPr>
          <p:nvPr/>
        </p:nvCxnSpPr>
        <p:spPr>
          <a:xfrm flipH="1">
            <a:off x="1576321" y="2644622"/>
            <a:ext cx="231223" cy="57843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線コネクタ 79">
            <a:extLst>
              <a:ext uri="{FF2B5EF4-FFF2-40B4-BE49-F238E27FC236}">
                <a16:creationId xmlns:a16="http://schemas.microsoft.com/office/drawing/2014/main" id="{5D9D2C0A-58B4-441A-8D42-B7AF62058E27}"/>
              </a:ext>
            </a:extLst>
          </p:cNvPr>
          <p:cNvCxnSpPr>
            <a:cxnSpLocks/>
          </p:cNvCxnSpPr>
          <p:nvPr/>
        </p:nvCxnSpPr>
        <p:spPr>
          <a:xfrm>
            <a:off x="1986961" y="2645455"/>
            <a:ext cx="678830" cy="577606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" name="図 80">
            <a:extLst>
              <a:ext uri="{FF2B5EF4-FFF2-40B4-BE49-F238E27FC236}">
                <a16:creationId xmlns:a16="http://schemas.microsoft.com/office/drawing/2014/main" id="{340B5395-3485-4465-99DF-CDB249DFB0CC}"/>
              </a:ext>
            </a:extLst>
          </p:cNvPr>
          <p:cNvPicPr>
            <a:picLocks/>
          </p:cNvPicPr>
          <p:nvPr/>
        </p:nvPicPr>
        <p:blipFill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9061" y="3839472"/>
            <a:ext cx="1080000" cy="540000"/>
          </a:xfrm>
          <a:prstGeom prst="rect">
            <a:avLst/>
          </a:prstGeom>
        </p:spPr>
      </p:pic>
      <p:sp>
        <p:nvSpPr>
          <p:cNvPr id="82" name="正方形/長方形 81">
            <a:extLst>
              <a:ext uri="{FF2B5EF4-FFF2-40B4-BE49-F238E27FC236}">
                <a16:creationId xmlns:a16="http://schemas.microsoft.com/office/drawing/2014/main" id="{119C7206-78E6-4EAB-BD39-C89CE5A81086}"/>
              </a:ext>
            </a:extLst>
          </p:cNvPr>
          <p:cNvSpPr/>
          <p:nvPr/>
        </p:nvSpPr>
        <p:spPr>
          <a:xfrm>
            <a:off x="2032069" y="3875379"/>
            <a:ext cx="180000" cy="9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3" name="直線コネクタ 82">
            <a:extLst>
              <a:ext uri="{FF2B5EF4-FFF2-40B4-BE49-F238E27FC236}">
                <a16:creationId xmlns:a16="http://schemas.microsoft.com/office/drawing/2014/main" id="{AEF4B5EE-B359-496E-B900-92885F8D285C}"/>
              </a:ext>
            </a:extLst>
          </p:cNvPr>
          <p:cNvCxnSpPr/>
          <p:nvPr/>
        </p:nvCxnSpPr>
        <p:spPr>
          <a:xfrm flipH="1">
            <a:off x="1576321" y="3873000"/>
            <a:ext cx="453374" cy="56714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コネクタ 83">
            <a:extLst>
              <a:ext uri="{FF2B5EF4-FFF2-40B4-BE49-F238E27FC236}">
                <a16:creationId xmlns:a16="http://schemas.microsoft.com/office/drawing/2014/main" id="{3BDCBA68-7A7C-4FD0-8B48-34C9B75D8C3E}"/>
              </a:ext>
            </a:extLst>
          </p:cNvPr>
          <p:cNvCxnSpPr/>
          <p:nvPr/>
        </p:nvCxnSpPr>
        <p:spPr>
          <a:xfrm>
            <a:off x="2209112" y="3873833"/>
            <a:ext cx="456679" cy="56630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正方形/長方形 84">
            <a:extLst>
              <a:ext uri="{FF2B5EF4-FFF2-40B4-BE49-F238E27FC236}">
                <a16:creationId xmlns:a16="http://schemas.microsoft.com/office/drawing/2014/main" id="{17E9BDC1-C375-40F1-95FF-023AC76028A0}"/>
              </a:ext>
            </a:extLst>
          </p:cNvPr>
          <p:cNvSpPr>
            <a:spLocks noChangeAspect="1"/>
          </p:cNvSpPr>
          <p:nvPr/>
        </p:nvSpPr>
        <p:spPr>
          <a:xfrm>
            <a:off x="2010361" y="1437048"/>
            <a:ext cx="179653" cy="8982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正方形/長方形 85">
            <a:extLst>
              <a:ext uri="{FF2B5EF4-FFF2-40B4-BE49-F238E27FC236}">
                <a16:creationId xmlns:a16="http://schemas.microsoft.com/office/drawing/2014/main" id="{34058B1F-7D05-4985-9D00-A55DD6751999}"/>
              </a:ext>
            </a:extLst>
          </p:cNvPr>
          <p:cNvSpPr>
            <a:spLocks noChangeAspect="1"/>
          </p:cNvSpPr>
          <p:nvPr/>
        </p:nvSpPr>
        <p:spPr>
          <a:xfrm>
            <a:off x="1016888" y="1450374"/>
            <a:ext cx="179653" cy="8982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正方形/長方形 86">
            <a:extLst>
              <a:ext uri="{FF2B5EF4-FFF2-40B4-BE49-F238E27FC236}">
                <a16:creationId xmlns:a16="http://schemas.microsoft.com/office/drawing/2014/main" id="{769888F7-02BF-4B78-AA8D-BFD2591A4FE3}"/>
              </a:ext>
            </a:extLst>
          </p:cNvPr>
          <p:cNvSpPr>
            <a:spLocks noChangeAspect="1"/>
          </p:cNvSpPr>
          <p:nvPr/>
        </p:nvSpPr>
        <p:spPr>
          <a:xfrm>
            <a:off x="714347" y="2654698"/>
            <a:ext cx="179653" cy="8982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正方形/長方形 87">
            <a:extLst>
              <a:ext uri="{FF2B5EF4-FFF2-40B4-BE49-F238E27FC236}">
                <a16:creationId xmlns:a16="http://schemas.microsoft.com/office/drawing/2014/main" id="{63DAD811-F389-4012-9F6B-B11F3883949C}"/>
              </a:ext>
            </a:extLst>
          </p:cNvPr>
          <p:cNvSpPr>
            <a:spLocks noChangeAspect="1"/>
          </p:cNvSpPr>
          <p:nvPr/>
        </p:nvSpPr>
        <p:spPr>
          <a:xfrm>
            <a:off x="1806654" y="2648082"/>
            <a:ext cx="179653" cy="89827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9" name="図 88">
            <a:extLst>
              <a:ext uri="{FF2B5EF4-FFF2-40B4-BE49-F238E27FC236}">
                <a16:creationId xmlns:a16="http://schemas.microsoft.com/office/drawing/2014/main" id="{0AA7B578-5485-4E09-8623-8A9966BC783C}"/>
              </a:ext>
            </a:extLst>
          </p:cNvPr>
          <p:cNvPicPr>
            <a:picLocks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911" y="803023"/>
            <a:ext cx="1080000" cy="540114"/>
          </a:xfrm>
          <a:prstGeom prst="rect">
            <a:avLst/>
          </a:prstGeom>
        </p:spPr>
      </p:pic>
      <p:graphicFrame>
        <p:nvGraphicFramePr>
          <p:cNvPr id="91" name="グラフ 90">
            <a:extLst>
              <a:ext uri="{FF2B5EF4-FFF2-40B4-BE49-F238E27FC236}">
                <a16:creationId xmlns:a16="http://schemas.microsoft.com/office/drawing/2014/main" id="{C089F23A-2D78-42B0-9C81-63FB5B9F0E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4997295"/>
              </p:ext>
            </p:extLst>
          </p:nvPr>
        </p:nvGraphicFramePr>
        <p:xfrm>
          <a:off x="2685499" y="579833"/>
          <a:ext cx="252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5"/>
          </a:graphicData>
        </a:graphic>
      </p:graphicFrame>
      <p:graphicFrame>
        <p:nvGraphicFramePr>
          <p:cNvPr id="92" name="グラフ 91">
            <a:extLst>
              <a:ext uri="{FF2B5EF4-FFF2-40B4-BE49-F238E27FC236}">
                <a16:creationId xmlns:a16="http://schemas.microsoft.com/office/drawing/2014/main" id="{F7262E13-4655-4BB1-B078-B74F610F40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3152314"/>
              </p:ext>
            </p:extLst>
          </p:nvPr>
        </p:nvGraphicFramePr>
        <p:xfrm>
          <a:off x="2702268" y="2409628"/>
          <a:ext cx="252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6"/>
          </a:graphicData>
        </a:graphic>
      </p:graphicFrame>
      <p:pic>
        <p:nvPicPr>
          <p:cNvPr id="93" name="図 92">
            <a:extLst>
              <a:ext uri="{FF2B5EF4-FFF2-40B4-BE49-F238E27FC236}">
                <a16:creationId xmlns:a16="http://schemas.microsoft.com/office/drawing/2014/main" id="{3A7155BE-6CB9-4C97-BA84-DECAFBC96C62}"/>
              </a:ext>
            </a:extLst>
          </p:cNvPr>
          <p:cNvPicPr>
            <a:picLocks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131" y="799803"/>
            <a:ext cx="1080000" cy="540000"/>
          </a:xfrm>
          <a:prstGeom prst="rect">
            <a:avLst/>
          </a:prstGeom>
        </p:spPr>
      </p:pic>
      <p:pic>
        <p:nvPicPr>
          <p:cNvPr id="94" name="図 93">
            <a:extLst>
              <a:ext uri="{FF2B5EF4-FFF2-40B4-BE49-F238E27FC236}">
                <a16:creationId xmlns:a16="http://schemas.microsoft.com/office/drawing/2014/main" id="{68E3B7A0-E210-44A6-8586-E0FF88EE284A}"/>
              </a:ext>
            </a:extLst>
          </p:cNvPr>
          <p:cNvPicPr>
            <a:picLocks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241" y="2017381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5" name="図 94">
            <a:extLst>
              <a:ext uri="{FF2B5EF4-FFF2-40B4-BE49-F238E27FC236}">
                <a16:creationId xmlns:a16="http://schemas.microsoft.com/office/drawing/2014/main" id="{E5413197-96E4-463B-92A0-5DBA97A802B5}"/>
              </a:ext>
            </a:extLst>
          </p:cNvPr>
          <p:cNvPicPr>
            <a:picLocks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827" y="3228994"/>
            <a:ext cx="1080000" cy="540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6" name="図 95">
            <a:extLst>
              <a:ext uri="{FF2B5EF4-FFF2-40B4-BE49-F238E27FC236}">
                <a16:creationId xmlns:a16="http://schemas.microsoft.com/office/drawing/2014/main" id="{D253D2EF-8EDF-4AE6-B5C0-53731397CB3D}"/>
              </a:ext>
            </a:extLst>
          </p:cNvPr>
          <p:cNvPicPr>
            <a:picLocks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422827" y="4440141"/>
            <a:ext cx="1080000" cy="53817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8BFD8BBC-BEA6-404E-805A-E0DCB9E64670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82325" y="3229278"/>
            <a:ext cx="1080000" cy="53943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B41233C6-BF09-4EFF-A13E-19D30DC92125}"/>
              </a:ext>
            </a:extLst>
          </p:cNvPr>
          <p:cNvPicPr>
            <a:picLocks/>
          </p:cNvPicPr>
          <p:nvPr/>
        </p:nvPicPr>
        <p:blipFill rotWithShape="1"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79252" y="4440141"/>
            <a:ext cx="1080000" cy="538855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2" name="グループ化 1">
            <a:extLst>
              <a:ext uri="{FF2B5EF4-FFF2-40B4-BE49-F238E27FC236}">
                <a16:creationId xmlns:a16="http://schemas.microsoft.com/office/drawing/2014/main" id="{FBE7448D-3FC3-4A7A-B09E-1FE46F374929}"/>
              </a:ext>
            </a:extLst>
          </p:cNvPr>
          <p:cNvGrpSpPr/>
          <p:nvPr/>
        </p:nvGrpSpPr>
        <p:grpSpPr>
          <a:xfrm>
            <a:off x="168471" y="5249627"/>
            <a:ext cx="2499932" cy="2401438"/>
            <a:chOff x="90493" y="5155753"/>
            <a:chExt cx="3020246" cy="2901253"/>
          </a:xfrm>
        </p:grpSpPr>
        <p:pic>
          <p:nvPicPr>
            <p:cNvPr id="102" name="図 101">
              <a:extLst>
                <a:ext uri="{FF2B5EF4-FFF2-40B4-BE49-F238E27FC236}">
                  <a16:creationId xmlns:a16="http://schemas.microsoft.com/office/drawing/2014/main" id="{A43E65CC-4DD5-448E-A25C-5C7E20DB9418}"/>
                </a:ext>
              </a:extLst>
            </p:cNvPr>
            <p:cNvPicPr>
              <a:picLocks/>
            </p:cNvPicPr>
            <p:nvPr/>
          </p:nvPicPr>
          <p:blipFill rotWithShape="1">
            <a:blip r:embed="rId25" cstate="screen">
              <a:extLst>
                <a:ext uri="{BEBA8EAE-BF5A-486C-A8C5-ECC9F3942E4B}">
                  <a14:imgProps xmlns:a14="http://schemas.microsoft.com/office/drawing/2010/main">
                    <a14:imgLayer r:embed="rId26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99357" y="5155753"/>
              <a:ext cx="1296000" cy="648000"/>
            </a:xfrm>
            <a:prstGeom prst="rect">
              <a:avLst/>
            </a:prstGeom>
          </p:spPr>
        </p:pic>
        <p:pic>
          <p:nvPicPr>
            <p:cNvPr id="103" name="図 102">
              <a:extLst>
                <a:ext uri="{FF2B5EF4-FFF2-40B4-BE49-F238E27FC236}">
                  <a16:creationId xmlns:a16="http://schemas.microsoft.com/office/drawing/2014/main" id="{0D921B85-A286-41DA-B19B-EDE6C00C3CB5}"/>
                </a:ext>
              </a:extLst>
            </p:cNvPr>
            <p:cNvPicPr>
              <a:picLocks/>
            </p:cNvPicPr>
            <p:nvPr/>
          </p:nvPicPr>
          <p:blipFill rotWithShape="1">
            <a:blip r:embed="rId27" cstate="screen">
              <a:extLst>
                <a:ext uri="{BEBA8EAE-BF5A-486C-A8C5-ECC9F3942E4B}">
                  <a14:imgProps xmlns:a14="http://schemas.microsoft.com/office/drawing/2010/main">
                    <a14:imgLayer r:embed="rId28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7544" y="6657496"/>
              <a:ext cx="1296000" cy="648000"/>
            </a:xfrm>
            <a:prstGeom prst="rect">
              <a:avLst/>
            </a:prstGeom>
          </p:spPr>
        </p:pic>
        <p:pic>
          <p:nvPicPr>
            <p:cNvPr id="104" name="図 103">
              <a:extLst>
                <a:ext uri="{FF2B5EF4-FFF2-40B4-BE49-F238E27FC236}">
                  <a16:creationId xmlns:a16="http://schemas.microsoft.com/office/drawing/2014/main" id="{BC7CD7AB-1382-4AA2-86EC-01766F0D12B5}"/>
                </a:ext>
              </a:extLst>
            </p:cNvPr>
            <p:cNvPicPr>
              <a:picLocks/>
            </p:cNvPicPr>
            <p:nvPr/>
          </p:nvPicPr>
          <p:blipFill rotWithShape="1">
            <a:blip r:embed="rId29" cstate="screen">
              <a:extLst>
                <a:ext uri="{BEBA8EAE-BF5A-486C-A8C5-ECC9F3942E4B}">
                  <a14:imgProps xmlns:a14="http://schemas.microsoft.com/office/drawing/2010/main">
                    <a14:imgLayer r:embed="rId30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357" y="6657921"/>
              <a:ext cx="1296000" cy="648000"/>
            </a:xfrm>
            <a:prstGeom prst="rect">
              <a:avLst/>
            </a:prstGeom>
          </p:spPr>
        </p:pic>
        <p:sp>
          <p:nvSpPr>
            <p:cNvPr id="110" name="テキスト ボックス 109">
              <a:extLst>
                <a:ext uri="{FF2B5EF4-FFF2-40B4-BE49-F238E27FC236}">
                  <a16:creationId xmlns:a16="http://schemas.microsoft.com/office/drawing/2014/main" id="{B9DB38D2-C516-466D-AEBB-C05CB2AC1B0B}"/>
                </a:ext>
              </a:extLst>
            </p:cNvPr>
            <p:cNvSpPr txBox="1"/>
            <p:nvPr/>
          </p:nvSpPr>
          <p:spPr>
            <a:xfrm rot="16200000">
              <a:off x="-173682" y="5722340"/>
              <a:ext cx="774571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TMEM147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1" name="テキスト ボックス 110">
              <a:extLst>
                <a:ext uri="{FF2B5EF4-FFF2-40B4-BE49-F238E27FC236}">
                  <a16:creationId xmlns:a16="http://schemas.microsoft.com/office/drawing/2014/main" id="{43DF8947-9CFF-4B52-A52A-4BBE5CDE645F}"/>
                </a:ext>
              </a:extLst>
            </p:cNvPr>
            <p:cNvSpPr txBox="1"/>
            <p:nvPr/>
          </p:nvSpPr>
          <p:spPr>
            <a:xfrm rot="16200000">
              <a:off x="-204940" y="7233037"/>
              <a:ext cx="837089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Control IgG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2" name="正方形/長方形 111">
              <a:extLst>
                <a:ext uri="{FF2B5EF4-FFF2-40B4-BE49-F238E27FC236}">
                  <a16:creationId xmlns:a16="http://schemas.microsoft.com/office/drawing/2014/main" id="{0D7C9B94-0FFC-4E7A-883A-3491F6AD2426}"/>
                </a:ext>
              </a:extLst>
            </p:cNvPr>
            <p:cNvSpPr/>
            <p:nvPr/>
          </p:nvSpPr>
          <p:spPr>
            <a:xfrm>
              <a:off x="2407709" y="6737584"/>
              <a:ext cx="215898" cy="14029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3" name="直線コネクタ 112">
              <a:extLst>
                <a:ext uri="{FF2B5EF4-FFF2-40B4-BE49-F238E27FC236}">
                  <a16:creationId xmlns:a16="http://schemas.microsoft.com/office/drawing/2014/main" id="{31DE5781-7D3F-4751-BA2A-67A220CEE5C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0349" y="6734664"/>
              <a:ext cx="604440" cy="67013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8" name="直線コネクタ 117">
              <a:extLst>
                <a:ext uri="{FF2B5EF4-FFF2-40B4-BE49-F238E27FC236}">
                  <a16:creationId xmlns:a16="http://schemas.microsoft.com/office/drawing/2014/main" id="{41A42508-AF02-4789-A86F-108E3B1C9081}"/>
                </a:ext>
              </a:extLst>
            </p:cNvPr>
            <p:cNvCxnSpPr>
              <a:cxnSpLocks/>
            </p:cNvCxnSpPr>
            <p:nvPr/>
          </p:nvCxnSpPr>
          <p:spPr>
            <a:xfrm>
              <a:off x="2625017" y="6735686"/>
              <a:ext cx="485722" cy="66911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0" name="正方形/長方形 119">
              <a:extLst>
                <a:ext uri="{FF2B5EF4-FFF2-40B4-BE49-F238E27FC236}">
                  <a16:creationId xmlns:a16="http://schemas.microsoft.com/office/drawing/2014/main" id="{409258F0-F1ED-4B7B-B2AD-A474F054F675}"/>
                </a:ext>
              </a:extLst>
            </p:cNvPr>
            <p:cNvSpPr/>
            <p:nvPr/>
          </p:nvSpPr>
          <p:spPr>
            <a:xfrm>
              <a:off x="1049261" y="6694761"/>
              <a:ext cx="215898" cy="14029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1" name="直線コネクタ 120">
              <a:extLst>
                <a:ext uri="{FF2B5EF4-FFF2-40B4-BE49-F238E27FC236}">
                  <a16:creationId xmlns:a16="http://schemas.microsoft.com/office/drawing/2014/main" id="{50E5055B-58AC-4FEC-B995-DAC67832548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6437" y="6691841"/>
              <a:ext cx="649907" cy="71295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2" name="直線コネクタ 121">
              <a:extLst>
                <a:ext uri="{FF2B5EF4-FFF2-40B4-BE49-F238E27FC236}">
                  <a16:creationId xmlns:a16="http://schemas.microsoft.com/office/drawing/2014/main" id="{70D006EF-B973-4FB4-AFAB-3E734FD18AB5}"/>
                </a:ext>
              </a:extLst>
            </p:cNvPr>
            <p:cNvCxnSpPr>
              <a:cxnSpLocks/>
            </p:cNvCxnSpPr>
            <p:nvPr/>
          </p:nvCxnSpPr>
          <p:spPr>
            <a:xfrm>
              <a:off x="1266570" y="6692863"/>
              <a:ext cx="435982" cy="71193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33" name="図 132">
              <a:extLst>
                <a:ext uri="{FF2B5EF4-FFF2-40B4-BE49-F238E27FC236}">
                  <a16:creationId xmlns:a16="http://schemas.microsoft.com/office/drawing/2014/main" id="{EDB65C38-F004-446A-921A-D3BDC1293B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1" cstate="screen">
              <a:extLst>
                <a:ext uri="{BEBA8EAE-BF5A-486C-A8C5-ECC9F3942E4B}">
                  <a14:imgProps xmlns:a14="http://schemas.microsoft.com/office/drawing/2010/main">
                    <a14:imgLayer r:embed="rId32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807544" y="5156180"/>
              <a:ext cx="1296000" cy="646294"/>
            </a:xfrm>
            <a:prstGeom prst="rect">
              <a:avLst/>
            </a:prstGeom>
          </p:spPr>
        </p:pic>
        <p:pic>
          <p:nvPicPr>
            <p:cNvPr id="134" name="図 133">
              <a:extLst>
                <a:ext uri="{FF2B5EF4-FFF2-40B4-BE49-F238E27FC236}">
                  <a16:creationId xmlns:a16="http://schemas.microsoft.com/office/drawing/2014/main" id="{056C3CEA-16A5-4E97-9060-B70B551A1DF7}"/>
                </a:ext>
              </a:extLst>
            </p:cNvPr>
            <p:cNvPicPr>
              <a:picLocks/>
            </p:cNvPicPr>
            <p:nvPr/>
          </p:nvPicPr>
          <p:blipFill rotWithShape="1">
            <a:blip r:embed="rId33" cstate="screen">
              <a:extLst>
                <a:ext uri="{BEBA8EAE-BF5A-486C-A8C5-ECC9F3942E4B}">
                  <a14:imgProps xmlns:a14="http://schemas.microsoft.com/office/drawing/2010/main">
                    <a14:imgLayer r:embed="rId34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7544" y="5905985"/>
              <a:ext cx="1296000" cy="64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35" name="正方形/長方形 134">
              <a:extLst>
                <a:ext uri="{FF2B5EF4-FFF2-40B4-BE49-F238E27FC236}">
                  <a16:creationId xmlns:a16="http://schemas.microsoft.com/office/drawing/2014/main" id="{11C7410A-1AF6-4C95-AC9D-CE1E5D55199B}"/>
                </a:ext>
              </a:extLst>
            </p:cNvPr>
            <p:cNvSpPr/>
            <p:nvPr/>
          </p:nvSpPr>
          <p:spPr>
            <a:xfrm>
              <a:off x="2281715" y="5197970"/>
              <a:ext cx="215898" cy="14029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7" name="直線コネクタ 136">
              <a:extLst>
                <a:ext uri="{FF2B5EF4-FFF2-40B4-BE49-F238E27FC236}">
                  <a16:creationId xmlns:a16="http://schemas.microsoft.com/office/drawing/2014/main" id="{4CC43804-480F-44B5-A0E6-99B7FFD613D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00349" y="5195050"/>
              <a:ext cx="478449" cy="70965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" name="直線コネクタ 141">
              <a:extLst>
                <a:ext uri="{FF2B5EF4-FFF2-40B4-BE49-F238E27FC236}">
                  <a16:creationId xmlns:a16="http://schemas.microsoft.com/office/drawing/2014/main" id="{C3D85379-D2B7-418A-92C9-A37D6718830C}"/>
                </a:ext>
              </a:extLst>
            </p:cNvPr>
            <p:cNvCxnSpPr>
              <a:cxnSpLocks/>
            </p:cNvCxnSpPr>
            <p:nvPr/>
          </p:nvCxnSpPr>
          <p:spPr>
            <a:xfrm>
              <a:off x="2499023" y="5196072"/>
              <a:ext cx="611716" cy="70570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44" name="図 143">
              <a:extLst>
                <a:ext uri="{FF2B5EF4-FFF2-40B4-BE49-F238E27FC236}">
                  <a16:creationId xmlns:a16="http://schemas.microsoft.com/office/drawing/2014/main" id="{3E0F25F8-2BB4-4F4C-B5BE-FA400849F484}"/>
                </a:ext>
              </a:extLst>
            </p:cNvPr>
            <p:cNvPicPr>
              <a:picLocks/>
            </p:cNvPicPr>
            <p:nvPr/>
          </p:nvPicPr>
          <p:blipFill rotWithShape="1">
            <a:blip r:embed="rId35" cstate="hqprint">
              <a:extLst>
                <a:ext uri="{BEBA8EAE-BF5A-486C-A8C5-ECC9F3942E4B}">
                  <a14:imgProps xmlns:a14="http://schemas.microsoft.com/office/drawing/2010/main">
                    <a14:imgLayer r:embed="rId36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99357" y="7409006"/>
              <a:ext cx="1296000" cy="64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47" name="図 146">
              <a:extLst>
                <a:ext uri="{FF2B5EF4-FFF2-40B4-BE49-F238E27FC236}">
                  <a16:creationId xmlns:a16="http://schemas.microsoft.com/office/drawing/2014/main" id="{BB273ECD-1756-4F3C-9FE1-898547264307}"/>
                </a:ext>
              </a:extLst>
            </p:cNvPr>
            <p:cNvPicPr>
              <a:picLocks/>
            </p:cNvPicPr>
            <p:nvPr/>
          </p:nvPicPr>
          <p:blipFill rotWithShape="1">
            <a:blip r:embed="rId37" cstate="hqprint">
              <a:extLst>
                <a:ext uri="{BEBA8EAE-BF5A-486C-A8C5-ECC9F3942E4B}">
                  <a14:imgProps xmlns:a14="http://schemas.microsoft.com/office/drawing/2010/main">
                    <a14:imgLayer r:embed="rId38">
                      <a14:imgEffect>
                        <a14:brightnessContrast contrast="2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1807544" y="7409006"/>
              <a:ext cx="1296000" cy="64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48" name="正方形/長方形 147">
              <a:extLst>
                <a:ext uri="{FF2B5EF4-FFF2-40B4-BE49-F238E27FC236}">
                  <a16:creationId xmlns:a16="http://schemas.microsoft.com/office/drawing/2014/main" id="{A84009EF-5215-4239-B512-F605C8C2F89E}"/>
                </a:ext>
              </a:extLst>
            </p:cNvPr>
            <p:cNvSpPr/>
            <p:nvPr/>
          </p:nvSpPr>
          <p:spPr>
            <a:xfrm>
              <a:off x="991181" y="5209380"/>
              <a:ext cx="215898" cy="14029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9" name="直線コネクタ 148">
              <a:extLst>
                <a:ext uri="{FF2B5EF4-FFF2-40B4-BE49-F238E27FC236}">
                  <a16:creationId xmlns:a16="http://schemas.microsoft.com/office/drawing/2014/main" id="{88D2D217-FA7B-488E-A2A2-4D2F0463DF1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96439" y="5206460"/>
              <a:ext cx="591824" cy="69952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線コネクタ 149">
              <a:extLst>
                <a:ext uri="{FF2B5EF4-FFF2-40B4-BE49-F238E27FC236}">
                  <a16:creationId xmlns:a16="http://schemas.microsoft.com/office/drawing/2014/main" id="{414C0EEB-A524-4EC7-AF65-6320FADCAE00}"/>
                </a:ext>
              </a:extLst>
            </p:cNvPr>
            <p:cNvCxnSpPr>
              <a:cxnSpLocks/>
            </p:cNvCxnSpPr>
            <p:nvPr/>
          </p:nvCxnSpPr>
          <p:spPr>
            <a:xfrm>
              <a:off x="1208489" y="5207483"/>
              <a:ext cx="494063" cy="69850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51" name="図 150">
              <a:extLst>
                <a:ext uri="{FF2B5EF4-FFF2-40B4-BE49-F238E27FC236}">
                  <a16:creationId xmlns:a16="http://schemas.microsoft.com/office/drawing/2014/main" id="{282074E1-AD3C-4588-BF9D-013E54869A44}"/>
                </a:ext>
              </a:extLst>
            </p:cNvPr>
            <p:cNvPicPr>
              <a:picLocks/>
            </p:cNvPicPr>
            <p:nvPr/>
          </p:nvPicPr>
          <p:blipFill rotWithShape="1">
            <a:blip r:embed="rId39" cstate="screen">
              <a:extLst>
                <a:ext uri="{BEBA8EAE-BF5A-486C-A8C5-ECC9F3942E4B}">
                  <a14:imgProps xmlns:a14="http://schemas.microsoft.com/office/drawing/2010/main">
                    <a14:imgLayer r:embed="rId40">
                      <a14:imgEffect>
                        <a14:brightnessContrast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399357" y="5906837"/>
              <a:ext cx="1296000" cy="648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</p:grpSp>
      <p:sp>
        <p:nvSpPr>
          <p:cNvPr id="152" name="テキスト ボックス 151">
            <a:extLst>
              <a:ext uri="{FF2B5EF4-FFF2-40B4-BE49-F238E27FC236}">
                <a16:creationId xmlns:a16="http://schemas.microsoft.com/office/drawing/2014/main" id="{76E94B7C-F977-4BC8-BD62-2A49FA7A0713}"/>
              </a:ext>
            </a:extLst>
          </p:cNvPr>
          <p:cNvSpPr txBox="1"/>
          <p:nvPr/>
        </p:nvSpPr>
        <p:spPr>
          <a:xfrm>
            <a:off x="55495" y="4955461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9" name="直線コネクタ 68">
            <a:extLst>
              <a:ext uri="{FF2B5EF4-FFF2-40B4-BE49-F238E27FC236}">
                <a16:creationId xmlns:a16="http://schemas.microsoft.com/office/drawing/2014/main" id="{2AD118B1-CCD4-4139-9D7D-83460BC0F3CF}"/>
              </a:ext>
            </a:extLst>
          </p:cNvPr>
          <p:cNvCxnSpPr/>
          <p:nvPr/>
        </p:nvCxnSpPr>
        <p:spPr>
          <a:xfrm>
            <a:off x="1425439" y="1319918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9F21315C-14F8-4CC7-A015-C9D1B33A30BB}"/>
              </a:ext>
            </a:extLst>
          </p:cNvPr>
          <p:cNvCxnSpPr/>
          <p:nvPr/>
        </p:nvCxnSpPr>
        <p:spPr>
          <a:xfrm>
            <a:off x="2571613" y="1319918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直線コネクタ 89">
            <a:extLst>
              <a:ext uri="{FF2B5EF4-FFF2-40B4-BE49-F238E27FC236}">
                <a16:creationId xmlns:a16="http://schemas.microsoft.com/office/drawing/2014/main" id="{AEDB17ED-7816-411A-9A89-EB3F39E9EB05}"/>
              </a:ext>
            </a:extLst>
          </p:cNvPr>
          <p:cNvCxnSpPr/>
          <p:nvPr/>
        </p:nvCxnSpPr>
        <p:spPr>
          <a:xfrm>
            <a:off x="1425439" y="1926889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直線コネクタ 98">
            <a:extLst>
              <a:ext uri="{FF2B5EF4-FFF2-40B4-BE49-F238E27FC236}">
                <a16:creationId xmlns:a16="http://schemas.microsoft.com/office/drawing/2014/main" id="{A589A283-2998-4721-AF7B-F14F9C209222}"/>
              </a:ext>
            </a:extLst>
          </p:cNvPr>
          <p:cNvCxnSpPr/>
          <p:nvPr/>
        </p:nvCxnSpPr>
        <p:spPr>
          <a:xfrm>
            <a:off x="2571613" y="1926889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直線コネクタ 99">
            <a:extLst>
              <a:ext uri="{FF2B5EF4-FFF2-40B4-BE49-F238E27FC236}">
                <a16:creationId xmlns:a16="http://schemas.microsoft.com/office/drawing/2014/main" id="{E6EE82BA-919F-422A-8A91-815667A812C0}"/>
              </a:ext>
            </a:extLst>
          </p:cNvPr>
          <p:cNvCxnSpPr/>
          <p:nvPr/>
        </p:nvCxnSpPr>
        <p:spPr>
          <a:xfrm>
            <a:off x="1425439" y="3145229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直線コネクタ 100">
            <a:extLst>
              <a:ext uri="{FF2B5EF4-FFF2-40B4-BE49-F238E27FC236}">
                <a16:creationId xmlns:a16="http://schemas.microsoft.com/office/drawing/2014/main" id="{3D1910D8-6023-475C-8000-09DF4A3D0C8A}"/>
              </a:ext>
            </a:extLst>
          </p:cNvPr>
          <p:cNvCxnSpPr/>
          <p:nvPr/>
        </p:nvCxnSpPr>
        <p:spPr>
          <a:xfrm>
            <a:off x="2571613" y="3145229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2CA1FFE9-404E-4263-BDEA-89C6F851E92B}"/>
              </a:ext>
            </a:extLst>
          </p:cNvPr>
          <p:cNvCxnSpPr/>
          <p:nvPr/>
        </p:nvCxnSpPr>
        <p:spPr>
          <a:xfrm>
            <a:off x="1425439" y="4360361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92F2BB47-213F-43E9-AAA4-75F70597FF2B}"/>
              </a:ext>
            </a:extLst>
          </p:cNvPr>
          <p:cNvCxnSpPr/>
          <p:nvPr/>
        </p:nvCxnSpPr>
        <p:spPr>
          <a:xfrm>
            <a:off x="2571613" y="4360361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7170173E-B2FB-43F5-AD2D-4FFAF6C95C11}"/>
              </a:ext>
            </a:extLst>
          </p:cNvPr>
          <p:cNvCxnSpPr/>
          <p:nvPr/>
        </p:nvCxnSpPr>
        <p:spPr>
          <a:xfrm>
            <a:off x="1409956" y="5766755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206C99CC-53AA-4688-8DAD-B99F9D73DE10}"/>
              </a:ext>
            </a:extLst>
          </p:cNvPr>
          <p:cNvCxnSpPr/>
          <p:nvPr/>
        </p:nvCxnSpPr>
        <p:spPr>
          <a:xfrm>
            <a:off x="2576374" y="5766755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3035E5CC-C16C-4E29-B13E-A17491B61ED9}"/>
              </a:ext>
            </a:extLst>
          </p:cNvPr>
          <p:cNvCxnSpPr/>
          <p:nvPr/>
        </p:nvCxnSpPr>
        <p:spPr>
          <a:xfrm>
            <a:off x="1409956" y="7008574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E454077E-AFC2-448D-AAAC-B61C4C4753A4}"/>
              </a:ext>
            </a:extLst>
          </p:cNvPr>
          <p:cNvCxnSpPr/>
          <p:nvPr/>
        </p:nvCxnSpPr>
        <p:spPr>
          <a:xfrm>
            <a:off x="2576374" y="7008574"/>
            <a:ext cx="720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9757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2</a:t>
            </a:r>
            <a:endParaRPr kumimoji="1" lang="ja-JP" altLang="en-US" dirty="0"/>
          </a:p>
        </p:txBody>
      </p:sp>
      <p:graphicFrame>
        <p:nvGraphicFramePr>
          <p:cNvPr id="5" name="グラフ 4"/>
          <p:cNvGraphicFramePr>
            <a:graphicFrameLocks/>
          </p:cNvGraphicFramePr>
          <p:nvPr/>
        </p:nvGraphicFramePr>
        <p:xfrm>
          <a:off x="347963" y="724666"/>
          <a:ext cx="252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グラフ 5"/>
          <p:cNvGraphicFramePr>
            <a:graphicFrameLocks/>
          </p:cNvGraphicFramePr>
          <p:nvPr/>
        </p:nvGraphicFramePr>
        <p:xfrm>
          <a:off x="3058748" y="778400"/>
          <a:ext cx="3600000" cy="198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7" name="テキスト ボックス 6"/>
          <p:cNvSpPr txBox="1"/>
          <p:nvPr/>
        </p:nvSpPr>
        <p:spPr>
          <a:xfrm>
            <a:off x="296878" y="558596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066513" y="558596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428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3</a:t>
            </a:r>
            <a:endParaRPr kumimoji="1" lang="ja-JP" altLang="en-US" dirty="0"/>
          </a:p>
        </p:txBody>
      </p:sp>
      <p:grpSp>
        <p:nvGrpSpPr>
          <p:cNvPr id="72" name="グループ化 71">
            <a:extLst>
              <a:ext uri="{FF2B5EF4-FFF2-40B4-BE49-F238E27FC236}">
                <a16:creationId xmlns:a16="http://schemas.microsoft.com/office/drawing/2014/main" id="{07E8C1E4-41F9-40D4-913F-C5F41D932E57}"/>
              </a:ext>
            </a:extLst>
          </p:cNvPr>
          <p:cNvGrpSpPr/>
          <p:nvPr/>
        </p:nvGrpSpPr>
        <p:grpSpPr>
          <a:xfrm>
            <a:off x="643960" y="137804"/>
            <a:ext cx="2886441" cy="1418787"/>
            <a:chOff x="643960" y="3119"/>
            <a:chExt cx="2886441" cy="1418787"/>
          </a:xfrm>
        </p:grpSpPr>
        <p:sp>
          <p:nvSpPr>
            <p:cNvPr id="28" name="テキスト ボックス 27">
              <a:extLst>
                <a:ext uri="{FF2B5EF4-FFF2-40B4-BE49-F238E27FC236}">
                  <a16:creationId xmlns:a16="http://schemas.microsoft.com/office/drawing/2014/main" id="{52B49535-806F-43D7-B387-9D7305215966}"/>
                </a:ext>
              </a:extLst>
            </p:cNvPr>
            <p:cNvSpPr txBox="1"/>
            <p:nvPr/>
          </p:nvSpPr>
          <p:spPr>
            <a:xfrm>
              <a:off x="1402520" y="3119"/>
              <a:ext cx="324000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A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7" name="グループ化 16">
              <a:extLst>
                <a:ext uri="{FF2B5EF4-FFF2-40B4-BE49-F238E27FC236}">
                  <a16:creationId xmlns:a16="http://schemas.microsoft.com/office/drawing/2014/main" id="{FCCAF3FF-18D5-4E12-8510-CDCE41B1EAA8}"/>
                </a:ext>
              </a:extLst>
            </p:cNvPr>
            <p:cNvGrpSpPr/>
            <p:nvPr/>
          </p:nvGrpSpPr>
          <p:grpSpPr>
            <a:xfrm>
              <a:off x="1730401" y="89624"/>
              <a:ext cx="1800000" cy="1332282"/>
              <a:chOff x="558141" y="606002"/>
              <a:chExt cx="1800000" cy="1332282"/>
            </a:xfrm>
          </p:grpSpPr>
          <p:pic>
            <p:nvPicPr>
              <p:cNvPr id="21" name="図 20">
                <a:extLst>
                  <a:ext uri="{FF2B5EF4-FFF2-40B4-BE49-F238E27FC236}">
                    <a16:creationId xmlns:a16="http://schemas.microsoft.com/office/drawing/2014/main" id="{BD184BBC-5262-4154-91CD-80503CDE3D38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" cstate="screen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30000" contrast="-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7753" t="20490" r="16832" b="4553"/>
              <a:stretch/>
            </p:blipFill>
            <p:spPr>
              <a:xfrm flipH="1">
                <a:off x="558141" y="858051"/>
                <a:ext cx="1800000" cy="1080233"/>
              </a:xfrm>
              <a:prstGeom prst="rect">
                <a:avLst/>
              </a:prstGeom>
            </p:spPr>
          </p:pic>
          <p:sp>
            <p:nvSpPr>
              <p:cNvPr id="22" name="テキスト ボックス 21">
                <a:extLst>
                  <a:ext uri="{FF2B5EF4-FFF2-40B4-BE49-F238E27FC236}">
                    <a16:creationId xmlns:a16="http://schemas.microsoft.com/office/drawing/2014/main" id="{A87523D6-0113-4354-BD0B-0D7581F28C26}"/>
                  </a:ext>
                </a:extLst>
              </p:cNvPr>
              <p:cNvSpPr txBox="1"/>
              <p:nvPr/>
            </p:nvSpPr>
            <p:spPr>
              <a:xfrm>
                <a:off x="943416" y="606002"/>
                <a:ext cx="1029449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C57BL/6 (8 W)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0" name="テキスト ボックス 19">
              <a:extLst>
                <a:ext uri="{FF2B5EF4-FFF2-40B4-BE49-F238E27FC236}">
                  <a16:creationId xmlns:a16="http://schemas.microsoft.com/office/drawing/2014/main" id="{F3D9118A-2323-4DA5-AB3C-C5571FFC7A8D}"/>
                </a:ext>
              </a:extLst>
            </p:cNvPr>
            <p:cNvSpPr txBox="1"/>
            <p:nvPr/>
          </p:nvSpPr>
          <p:spPr>
            <a:xfrm>
              <a:off x="643960" y="758678"/>
              <a:ext cx="1002198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WT (C57BL/6)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1" name="グループ化 70">
            <a:extLst>
              <a:ext uri="{FF2B5EF4-FFF2-40B4-BE49-F238E27FC236}">
                <a16:creationId xmlns:a16="http://schemas.microsoft.com/office/drawing/2014/main" id="{17DCDF6B-3F60-43C6-89F8-72081E69F47D}"/>
              </a:ext>
            </a:extLst>
          </p:cNvPr>
          <p:cNvGrpSpPr/>
          <p:nvPr/>
        </p:nvGrpSpPr>
        <p:grpSpPr>
          <a:xfrm>
            <a:off x="191914" y="1641537"/>
            <a:ext cx="5737248" cy="1418493"/>
            <a:chOff x="191914" y="1418584"/>
            <a:chExt cx="5737248" cy="1418493"/>
          </a:xfrm>
        </p:grpSpPr>
        <p:grpSp>
          <p:nvGrpSpPr>
            <p:cNvPr id="10" name="グループ化 9">
              <a:extLst>
                <a:ext uri="{FF2B5EF4-FFF2-40B4-BE49-F238E27FC236}">
                  <a16:creationId xmlns:a16="http://schemas.microsoft.com/office/drawing/2014/main" id="{650DD6AC-4B8E-47C7-984F-25D36E562F09}"/>
                </a:ext>
              </a:extLst>
            </p:cNvPr>
            <p:cNvGrpSpPr/>
            <p:nvPr/>
          </p:nvGrpSpPr>
          <p:grpSpPr>
            <a:xfrm>
              <a:off x="1728436" y="1510856"/>
              <a:ext cx="1800000" cy="1326221"/>
              <a:chOff x="1728436" y="2109887"/>
              <a:chExt cx="1800000" cy="1326221"/>
            </a:xfrm>
          </p:grpSpPr>
          <p:pic>
            <p:nvPicPr>
              <p:cNvPr id="3" name="図 2">
                <a:extLst>
                  <a:ext uri="{FF2B5EF4-FFF2-40B4-BE49-F238E27FC236}">
                    <a16:creationId xmlns:a16="http://schemas.microsoft.com/office/drawing/2014/main" id="{9742382C-7B94-4717-BAB9-4CCE3C7E29E2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 cstate="screen">
                <a:grayscl/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rightnessContrast brigh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t="2160"/>
              <a:stretch/>
            </p:blipFill>
            <p:spPr>
              <a:xfrm flipH="1">
                <a:off x="1728436" y="2356108"/>
                <a:ext cx="1800000" cy="1080000"/>
              </a:xfrm>
              <a:prstGeom prst="rect">
                <a:avLst/>
              </a:prstGeom>
            </p:spPr>
          </p:pic>
          <p:sp>
            <p:nvSpPr>
              <p:cNvPr id="14" name="テキスト ボックス 13">
                <a:extLst>
                  <a:ext uri="{FF2B5EF4-FFF2-40B4-BE49-F238E27FC236}">
                    <a16:creationId xmlns:a16="http://schemas.microsoft.com/office/drawing/2014/main" id="{8338911D-0931-418F-8861-8BC608ED30AE}"/>
                  </a:ext>
                </a:extLst>
              </p:cNvPr>
              <p:cNvSpPr txBox="1"/>
              <p:nvPr/>
            </p:nvSpPr>
            <p:spPr>
              <a:xfrm>
                <a:off x="2227526" y="2109887"/>
                <a:ext cx="801822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 AB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9" name="グループ化 8">
              <a:extLst>
                <a:ext uri="{FF2B5EF4-FFF2-40B4-BE49-F238E27FC236}">
                  <a16:creationId xmlns:a16="http://schemas.microsoft.com/office/drawing/2014/main" id="{EA5C9D7B-C13E-4FCD-884E-241CD82A6DD5}"/>
                </a:ext>
              </a:extLst>
            </p:cNvPr>
            <p:cNvGrpSpPr/>
            <p:nvPr/>
          </p:nvGrpSpPr>
          <p:grpSpPr>
            <a:xfrm>
              <a:off x="4129162" y="1510856"/>
              <a:ext cx="1800000" cy="1326221"/>
              <a:chOff x="3682073" y="2109887"/>
              <a:chExt cx="1800000" cy="1326221"/>
            </a:xfrm>
          </p:grpSpPr>
          <p:sp>
            <p:nvSpPr>
              <p:cNvPr id="15" name="テキスト ボックス 14">
                <a:extLst>
                  <a:ext uri="{FF2B5EF4-FFF2-40B4-BE49-F238E27FC236}">
                    <a16:creationId xmlns:a16="http://schemas.microsoft.com/office/drawing/2014/main" id="{7120D08D-3E09-4930-B694-ED55205D32CE}"/>
                  </a:ext>
                </a:extLst>
              </p:cNvPr>
              <p:cNvSpPr txBox="1"/>
              <p:nvPr/>
            </p:nvSpPr>
            <p:spPr>
              <a:xfrm>
                <a:off x="4033686" y="2109887"/>
                <a:ext cx="10967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α-TMEM147 AB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6" name="図 5">
                <a:extLst>
                  <a:ext uri="{FF2B5EF4-FFF2-40B4-BE49-F238E27FC236}">
                    <a16:creationId xmlns:a16="http://schemas.microsoft.com/office/drawing/2014/main" id="{5151CF4B-F534-4B00-B80D-7BDC42FC7C49}"/>
                  </a:ext>
                </a:extLst>
              </p:cNvPr>
              <p:cNvPicPr>
                <a:picLocks/>
              </p:cNvPicPr>
              <p:nvPr/>
            </p:nvPicPr>
            <p:blipFill>
              <a:blip r:embed="rId7" cstate="screen">
                <a:grayscl/>
                <a:extLst>
                  <a:ext uri="{BEBA8EAE-BF5A-486C-A8C5-ECC9F3942E4B}">
                    <a14:imgProps xmlns:a14="http://schemas.microsoft.com/office/drawing/2010/main">
                      <a14:imgLayer r:embed="rId8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3682073" y="2356108"/>
                <a:ext cx="1800000" cy="1080000"/>
              </a:xfrm>
              <a:prstGeom prst="rect">
                <a:avLst/>
              </a:prstGeom>
            </p:spPr>
          </p:pic>
        </p:grpSp>
        <p:sp>
          <p:nvSpPr>
            <p:cNvPr id="18" name="テキスト ボックス 17">
              <a:extLst>
                <a:ext uri="{FF2B5EF4-FFF2-40B4-BE49-F238E27FC236}">
                  <a16:creationId xmlns:a16="http://schemas.microsoft.com/office/drawing/2014/main" id="{C4AE2792-6C7E-4747-9C56-B3FCBAFBB2F1}"/>
                </a:ext>
              </a:extLst>
            </p:cNvPr>
            <p:cNvSpPr txBox="1"/>
            <p:nvPr/>
          </p:nvSpPr>
          <p:spPr>
            <a:xfrm>
              <a:off x="191914" y="2097022"/>
              <a:ext cx="1454244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Accelerated RA model</a:t>
              </a:r>
            </a:p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(F759)</a:t>
              </a:r>
            </a:p>
          </p:txBody>
        </p:sp>
        <p:sp>
          <p:nvSpPr>
            <p:cNvPr id="50" name="テキスト ボックス 49">
              <a:extLst>
                <a:ext uri="{FF2B5EF4-FFF2-40B4-BE49-F238E27FC236}">
                  <a16:creationId xmlns:a16="http://schemas.microsoft.com/office/drawing/2014/main" id="{50B8902B-9496-4C5E-A85B-5ABF78836482}"/>
                </a:ext>
              </a:extLst>
            </p:cNvPr>
            <p:cNvSpPr txBox="1"/>
            <p:nvPr/>
          </p:nvSpPr>
          <p:spPr>
            <a:xfrm>
              <a:off x="1402520" y="1418584"/>
              <a:ext cx="324000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テキスト ボックス 50">
              <a:extLst>
                <a:ext uri="{FF2B5EF4-FFF2-40B4-BE49-F238E27FC236}">
                  <a16:creationId xmlns:a16="http://schemas.microsoft.com/office/drawing/2014/main" id="{5EBEAD44-B35F-46EC-9920-C11AFEF6ECB4}"/>
                </a:ext>
              </a:extLst>
            </p:cNvPr>
            <p:cNvSpPr txBox="1"/>
            <p:nvPr/>
          </p:nvSpPr>
          <p:spPr>
            <a:xfrm>
              <a:off x="3792486" y="1418584"/>
              <a:ext cx="332142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7" name="グループ化 66">
            <a:extLst>
              <a:ext uri="{FF2B5EF4-FFF2-40B4-BE49-F238E27FC236}">
                <a16:creationId xmlns:a16="http://schemas.microsoft.com/office/drawing/2014/main" id="{B687B0E4-D75A-4DBD-B8C6-4A390276EC8A}"/>
              </a:ext>
            </a:extLst>
          </p:cNvPr>
          <p:cNvGrpSpPr/>
          <p:nvPr/>
        </p:nvGrpSpPr>
        <p:grpSpPr>
          <a:xfrm>
            <a:off x="717698" y="7646612"/>
            <a:ext cx="5211464" cy="1417866"/>
            <a:chOff x="717698" y="7511927"/>
            <a:chExt cx="5211464" cy="1417866"/>
          </a:xfrm>
        </p:grpSpPr>
        <p:sp>
          <p:nvSpPr>
            <p:cNvPr id="45" name="テキスト ボックス 44">
              <a:extLst>
                <a:ext uri="{FF2B5EF4-FFF2-40B4-BE49-F238E27FC236}">
                  <a16:creationId xmlns:a16="http://schemas.microsoft.com/office/drawing/2014/main" id="{9EB14701-35CA-425C-9928-DA1A41D3F8D9}"/>
                </a:ext>
              </a:extLst>
            </p:cNvPr>
            <p:cNvSpPr txBox="1"/>
            <p:nvPr/>
          </p:nvSpPr>
          <p:spPr>
            <a:xfrm>
              <a:off x="717698" y="8262211"/>
              <a:ext cx="928460" cy="246221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C57BL/6 CIA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2361244F-A024-43E1-A09A-212D47F00EB7}"/>
                </a:ext>
              </a:extLst>
            </p:cNvPr>
            <p:cNvGrpSpPr/>
            <p:nvPr/>
          </p:nvGrpSpPr>
          <p:grpSpPr>
            <a:xfrm>
              <a:off x="1727481" y="7603572"/>
              <a:ext cx="1800000" cy="1326221"/>
              <a:chOff x="1727481" y="5329305"/>
              <a:chExt cx="1800000" cy="1326221"/>
            </a:xfrm>
          </p:grpSpPr>
          <p:pic>
            <p:nvPicPr>
              <p:cNvPr id="46" name="図 45">
                <a:extLst>
                  <a:ext uri="{FF2B5EF4-FFF2-40B4-BE49-F238E27FC236}">
                    <a16:creationId xmlns:a16="http://schemas.microsoft.com/office/drawing/2014/main" id="{A70B00A5-708E-4511-91F4-760A28F76A68}"/>
                  </a:ext>
                </a:extLst>
              </p:cNvPr>
              <p:cNvPicPr>
                <a:picLocks/>
              </p:cNvPicPr>
              <p:nvPr/>
            </p:nvPicPr>
            <p:blipFill>
              <a:blip r:embed="rId9" cstate="screen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1727481" y="5575526"/>
                <a:ext cx="1800000" cy="1080000"/>
              </a:xfrm>
              <a:prstGeom prst="rect">
                <a:avLst/>
              </a:prstGeom>
            </p:spPr>
          </p:pic>
          <p:sp>
            <p:nvSpPr>
              <p:cNvPr id="48" name="テキスト ボックス 47">
                <a:extLst>
                  <a:ext uri="{FF2B5EF4-FFF2-40B4-BE49-F238E27FC236}">
                    <a16:creationId xmlns:a16="http://schemas.microsoft.com/office/drawing/2014/main" id="{76DAE2F3-A368-4633-8CE4-788DF52D366B}"/>
                  </a:ext>
                </a:extLst>
              </p:cNvPr>
              <p:cNvSpPr txBox="1"/>
              <p:nvPr/>
            </p:nvSpPr>
            <p:spPr>
              <a:xfrm>
                <a:off x="2226570" y="5329305"/>
                <a:ext cx="801823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 AB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65AFF38E-B52D-40D0-BBAF-6DA9DB7EC1E9}"/>
                </a:ext>
              </a:extLst>
            </p:cNvPr>
            <p:cNvGrpSpPr/>
            <p:nvPr/>
          </p:nvGrpSpPr>
          <p:grpSpPr>
            <a:xfrm>
              <a:off x="4129162" y="7603572"/>
              <a:ext cx="1800000" cy="1326221"/>
              <a:chOff x="3681118" y="5329305"/>
              <a:chExt cx="1800000" cy="1326221"/>
            </a:xfrm>
          </p:grpSpPr>
          <p:pic>
            <p:nvPicPr>
              <p:cNvPr id="47" name="図 46">
                <a:extLst>
                  <a:ext uri="{FF2B5EF4-FFF2-40B4-BE49-F238E27FC236}">
                    <a16:creationId xmlns:a16="http://schemas.microsoft.com/office/drawing/2014/main" id="{6DA2E211-92E2-4EA8-B55C-16C601FF1C4A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1" cstate="screen">
                <a:extLst>
                  <a:ext uri="{BEBA8EAE-BF5A-486C-A8C5-ECC9F3942E4B}">
                    <a14:imgProps xmlns:a14="http://schemas.microsoft.com/office/drawing/2010/main">
                      <a14:imgLayer r:embed="rId12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3306" t="3305" r="3306" b="3305"/>
              <a:stretch/>
            </p:blipFill>
            <p:spPr>
              <a:xfrm flipH="1">
                <a:off x="3681118" y="5575526"/>
                <a:ext cx="1800000" cy="1080000"/>
              </a:xfrm>
              <a:prstGeom prst="rect">
                <a:avLst/>
              </a:prstGeom>
            </p:spPr>
          </p:pic>
          <p:sp>
            <p:nvSpPr>
              <p:cNvPr id="49" name="テキスト ボックス 48">
                <a:extLst>
                  <a:ext uri="{FF2B5EF4-FFF2-40B4-BE49-F238E27FC236}">
                    <a16:creationId xmlns:a16="http://schemas.microsoft.com/office/drawing/2014/main" id="{F7811F45-05C1-44C8-85E0-895F22FD313E}"/>
                  </a:ext>
                </a:extLst>
              </p:cNvPr>
              <p:cNvSpPr txBox="1"/>
              <p:nvPr/>
            </p:nvSpPr>
            <p:spPr>
              <a:xfrm>
                <a:off x="4032731" y="5329305"/>
                <a:ext cx="1096775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α-TMEM147 AB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4" name="テキスト ボックス 53">
              <a:extLst>
                <a:ext uri="{FF2B5EF4-FFF2-40B4-BE49-F238E27FC236}">
                  <a16:creationId xmlns:a16="http://schemas.microsoft.com/office/drawing/2014/main" id="{795C6579-B3E7-4210-AFBE-A4824F05A20D}"/>
                </a:ext>
              </a:extLst>
            </p:cNvPr>
            <p:cNvSpPr txBox="1"/>
            <p:nvPr/>
          </p:nvSpPr>
          <p:spPr>
            <a:xfrm>
              <a:off x="1420891" y="7511927"/>
              <a:ext cx="287259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J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テキスト ボックス 54">
              <a:extLst>
                <a:ext uri="{FF2B5EF4-FFF2-40B4-BE49-F238E27FC236}">
                  <a16:creationId xmlns:a16="http://schemas.microsoft.com/office/drawing/2014/main" id="{92EBC5D0-CCC4-413D-991C-2886F1D65F70}"/>
                </a:ext>
              </a:extLst>
            </p:cNvPr>
            <p:cNvSpPr txBox="1"/>
            <p:nvPr/>
          </p:nvSpPr>
          <p:spPr>
            <a:xfrm>
              <a:off x="3798096" y="7511927"/>
              <a:ext cx="320922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K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68" name="グループ化 67">
            <a:extLst>
              <a:ext uri="{FF2B5EF4-FFF2-40B4-BE49-F238E27FC236}">
                <a16:creationId xmlns:a16="http://schemas.microsoft.com/office/drawing/2014/main" id="{1D3B7971-6AD4-477D-9010-EDC5ABFE2416}"/>
              </a:ext>
            </a:extLst>
          </p:cNvPr>
          <p:cNvGrpSpPr/>
          <p:nvPr/>
        </p:nvGrpSpPr>
        <p:grpSpPr>
          <a:xfrm>
            <a:off x="116572" y="6147858"/>
            <a:ext cx="5848103" cy="1413809"/>
            <a:chOff x="116572" y="5966030"/>
            <a:chExt cx="5848103" cy="1413809"/>
          </a:xfrm>
        </p:grpSpPr>
        <p:grpSp>
          <p:nvGrpSpPr>
            <p:cNvPr id="26" name="グループ化 25">
              <a:extLst>
                <a:ext uri="{FF2B5EF4-FFF2-40B4-BE49-F238E27FC236}">
                  <a16:creationId xmlns:a16="http://schemas.microsoft.com/office/drawing/2014/main" id="{136CDE49-15A2-4120-90C2-4EA1F3794856}"/>
                </a:ext>
              </a:extLst>
            </p:cNvPr>
            <p:cNvGrpSpPr/>
            <p:nvPr/>
          </p:nvGrpSpPr>
          <p:grpSpPr>
            <a:xfrm>
              <a:off x="1729878" y="6047790"/>
              <a:ext cx="1800000" cy="1332049"/>
              <a:chOff x="558141" y="4218818"/>
              <a:chExt cx="1800000" cy="1332049"/>
            </a:xfrm>
          </p:grpSpPr>
          <p:pic>
            <p:nvPicPr>
              <p:cNvPr id="34" name="図 33">
                <a:extLst>
                  <a:ext uri="{FF2B5EF4-FFF2-40B4-BE49-F238E27FC236}">
                    <a16:creationId xmlns:a16="http://schemas.microsoft.com/office/drawing/2014/main" id="{FDACAF95-FD53-4557-9D14-438E4E9BAAE9}"/>
                  </a:ext>
                </a:extLst>
              </p:cNvPr>
              <p:cNvPicPr>
                <a:picLocks/>
              </p:cNvPicPr>
              <p:nvPr/>
            </p:nvPicPr>
            <p:blipFill>
              <a:blip r:embed="rId13"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brightnessContrast bright="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558141" y="4470867"/>
                <a:ext cx="1800000" cy="1080000"/>
              </a:xfrm>
              <a:prstGeom prst="rect">
                <a:avLst/>
              </a:prstGeom>
            </p:spPr>
          </p:pic>
          <p:sp>
            <p:nvSpPr>
              <p:cNvPr id="35" name="テキスト ボックス 34">
                <a:extLst>
                  <a:ext uri="{FF2B5EF4-FFF2-40B4-BE49-F238E27FC236}">
                    <a16:creationId xmlns:a16="http://schemas.microsoft.com/office/drawing/2014/main" id="{98D09C65-4F2F-4340-81BD-431C97498855}"/>
                  </a:ext>
                </a:extLst>
              </p:cNvPr>
              <p:cNvSpPr txBox="1"/>
              <p:nvPr/>
            </p:nvSpPr>
            <p:spPr>
              <a:xfrm>
                <a:off x="1017954" y="4218818"/>
                <a:ext cx="880369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F759 (12 M)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27" name="グループ化 26">
              <a:extLst>
                <a:ext uri="{FF2B5EF4-FFF2-40B4-BE49-F238E27FC236}">
                  <a16:creationId xmlns:a16="http://schemas.microsoft.com/office/drawing/2014/main" id="{C730B41B-E9E5-44A8-800E-0DB08DF0FC4B}"/>
                </a:ext>
              </a:extLst>
            </p:cNvPr>
            <p:cNvGrpSpPr/>
            <p:nvPr/>
          </p:nvGrpSpPr>
          <p:grpSpPr>
            <a:xfrm>
              <a:off x="4093649" y="6053617"/>
              <a:ext cx="1871026" cy="1326222"/>
              <a:chOff x="4284998" y="2644567"/>
              <a:chExt cx="1871026" cy="1326222"/>
            </a:xfrm>
          </p:grpSpPr>
          <p:pic>
            <p:nvPicPr>
              <p:cNvPr id="32" name="図 31">
                <a:extLst>
                  <a:ext uri="{FF2B5EF4-FFF2-40B4-BE49-F238E27FC236}">
                    <a16:creationId xmlns:a16="http://schemas.microsoft.com/office/drawing/2014/main" id="{A20AFCBC-1A2F-4455-90E0-A7EEC0C146DC}"/>
                  </a:ext>
                </a:extLst>
              </p:cNvPr>
              <p:cNvPicPr>
                <a:picLocks/>
              </p:cNvPicPr>
              <p:nvPr/>
            </p:nvPicPr>
            <p:blipFill>
              <a:blip r:embed="rId15">
                <a:extLst>
                  <a:ext uri="{BEBA8EAE-BF5A-486C-A8C5-ECC9F3942E4B}">
                    <a14:imgProps xmlns:a14="http://schemas.microsoft.com/office/drawing/2010/main">
                      <a14:imgLayer r:embed="rId16">
                        <a14:imgEffect>
                          <a14:brightnessContrast bright="20000" contrast="-2000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 flipH="1">
                <a:off x="4320511" y="2890789"/>
                <a:ext cx="1800000" cy="1080000"/>
              </a:xfrm>
              <a:prstGeom prst="rect">
                <a:avLst/>
              </a:prstGeom>
            </p:spPr>
          </p:pic>
          <p:sp>
            <p:nvSpPr>
              <p:cNvPr id="33" name="テキスト ボックス 32">
                <a:extLst>
                  <a:ext uri="{FF2B5EF4-FFF2-40B4-BE49-F238E27FC236}">
                    <a16:creationId xmlns:a16="http://schemas.microsoft.com/office/drawing/2014/main" id="{B01DAABD-95D1-4567-A662-A7C9A78D84B0}"/>
                  </a:ext>
                </a:extLst>
              </p:cNvPr>
              <p:cNvSpPr txBox="1"/>
              <p:nvPr/>
            </p:nvSpPr>
            <p:spPr>
              <a:xfrm>
                <a:off x="4284998" y="2644567"/>
                <a:ext cx="1871026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Col2a1-STAT3</a:t>
                </a:r>
                <a:r>
                  <a:rPr lang="en-US" altLang="ja-JP" sz="1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fl/</a:t>
                </a:r>
                <a:r>
                  <a:rPr lang="en-US" altLang="ja-JP" sz="1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fl</a:t>
                </a:r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F759 (12 M)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5" name="テキスト ボックス 24">
              <a:extLst>
                <a:ext uri="{FF2B5EF4-FFF2-40B4-BE49-F238E27FC236}">
                  <a16:creationId xmlns:a16="http://schemas.microsoft.com/office/drawing/2014/main" id="{386334A8-229D-40D0-829E-80B2233838A0}"/>
                </a:ext>
              </a:extLst>
            </p:cNvPr>
            <p:cNvSpPr txBox="1"/>
            <p:nvPr/>
          </p:nvSpPr>
          <p:spPr>
            <a:xfrm>
              <a:off x="116572" y="6639784"/>
              <a:ext cx="1529586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Spontaneous RA model</a:t>
              </a:r>
            </a:p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(F759)</a:t>
              </a:r>
              <a:endParaRPr lang="ja-JP" altLang="en-US" sz="10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6" name="テキスト ボックス 55">
              <a:extLst>
                <a:ext uri="{FF2B5EF4-FFF2-40B4-BE49-F238E27FC236}">
                  <a16:creationId xmlns:a16="http://schemas.microsoft.com/office/drawing/2014/main" id="{71DBD2E4-A111-4D5F-9F49-93FD01E3838F}"/>
                </a:ext>
              </a:extLst>
            </p:cNvPr>
            <p:cNvSpPr txBox="1"/>
            <p:nvPr/>
          </p:nvSpPr>
          <p:spPr>
            <a:xfrm>
              <a:off x="1398449" y="5966030"/>
              <a:ext cx="332142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H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7" name="テキスト ボックス 56">
              <a:extLst>
                <a:ext uri="{FF2B5EF4-FFF2-40B4-BE49-F238E27FC236}">
                  <a16:creationId xmlns:a16="http://schemas.microsoft.com/office/drawing/2014/main" id="{61A293E1-BAEC-44F5-9379-B5531591C9AB}"/>
                </a:ext>
              </a:extLst>
            </p:cNvPr>
            <p:cNvSpPr txBox="1"/>
            <p:nvPr/>
          </p:nvSpPr>
          <p:spPr>
            <a:xfrm>
              <a:off x="3837370" y="5966030"/>
              <a:ext cx="242374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I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70" name="グループ化 69">
            <a:extLst>
              <a:ext uri="{FF2B5EF4-FFF2-40B4-BE49-F238E27FC236}">
                <a16:creationId xmlns:a16="http://schemas.microsoft.com/office/drawing/2014/main" id="{90290F95-469E-44B3-8E57-6CCB1C0200B3}"/>
              </a:ext>
            </a:extLst>
          </p:cNvPr>
          <p:cNvGrpSpPr/>
          <p:nvPr/>
        </p:nvGrpSpPr>
        <p:grpSpPr>
          <a:xfrm>
            <a:off x="191914" y="3144976"/>
            <a:ext cx="5737248" cy="1414436"/>
            <a:chOff x="191914" y="2848972"/>
            <a:chExt cx="5737248" cy="1414436"/>
          </a:xfrm>
        </p:grpSpPr>
        <p:grpSp>
          <p:nvGrpSpPr>
            <p:cNvPr id="39" name="グループ化 38">
              <a:extLst>
                <a:ext uri="{FF2B5EF4-FFF2-40B4-BE49-F238E27FC236}">
                  <a16:creationId xmlns:a16="http://schemas.microsoft.com/office/drawing/2014/main" id="{F75D099C-BE3A-4607-813C-1AEF695AFF3E}"/>
                </a:ext>
              </a:extLst>
            </p:cNvPr>
            <p:cNvGrpSpPr/>
            <p:nvPr/>
          </p:nvGrpSpPr>
          <p:grpSpPr>
            <a:xfrm>
              <a:off x="1729878" y="2931359"/>
              <a:ext cx="1800000" cy="1332049"/>
              <a:chOff x="558141" y="2644569"/>
              <a:chExt cx="1800000" cy="1332049"/>
            </a:xfrm>
          </p:grpSpPr>
          <p:sp>
            <p:nvSpPr>
              <p:cNvPr id="43" name="テキスト ボックス 42">
                <a:extLst>
                  <a:ext uri="{FF2B5EF4-FFF2-40B4-BE49-F238E27FC236}">
                    <a16:creationId xmlns:a16="http://schemas.microsoft.com/office/drawing/2014/main" id="{FF081D2E-A650-46CA-A6E8-CD2C6E8DA0F1}"/>
                  </a:ext>
                </a:extLst>
              </p:cNvPr>
              <p:cNvSpPr txBox="1"/>
              <p:nvPr/>
            </p:nvSpPr>
            <p:spPr>
              <a:xfrm>
                <a:off x="1046009" y="2644569"/>
                <a:ext cx="824265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F759 (8 W)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4" name="図 43">
                <a:extLst>
                  <a:ext uri="{FF2B5EF4-FFF2-40B4-BE49-F238E27FC236}">
                    <a16:creationId xmlns:a16="http://schemas.microsoft.com/office/drawing/2014/main" id="{225B79B7-6312-4C22-BBC3-9127555FF62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7" cstate="screen">
                <a:extLst>
                  <a:ext uri="{BEBA8EAE-BF5A-486C-A8C5-ECC9F3942E4B}">
                    <a14:imgProps xmlns:a14="http://schemas.microsoft.com/office/drawing/2010/main">
                      <a14:imgLayer r:embed="rId18">
                        <a14:imgEffect>
                          <a14:brightnessContrast bright="30000" contrast="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437" t="16566" r="17995" b="2866"/>
              <a:stretch/>
            </p:blipFill>
            <p:spPr>
              <a:xfrm flipH="1">
                <a:off x="558141" y="2896618"/>
                <a:ext cx="1800000" cy="1080000"/>
              </a:xfrm>
              <a:prstGeom prst="rect">
                <a:avLst/>
              </a:prstGeom>
            </p:spPr>
          </p:pic>
        </p:grpSp>
        <p:grpSp>
          <p:nvGrpSpPr>
            <p:cNvPr id="40" name="グループ化 39">
              <a:extLst>
                <a:ext uri="{FF2B5EF4-FFF2-40B4-BE49-F238E27FC236}">
                  <a16:creationId xmlns:a16="http://schemas.microsoft.com/office/drawing/2014/main" id="{2A60FD3E-6079-4917-A7C6-6B35682BF739}"/>
                </a:ext>
              </a:extLst>
            </p:cNvPr>
            <p:cNvGrpSpPr/>
            <p:nvPr/>
          </p:nvGrpSpPr>
          <p:grpSpPr>
            <a:xfrm>
              <a:off x="4129162" y="2931359"/>
              <a:ext cx="1800000" cy="1332049"/>
              <a:chOff x="2430386" y="2644568"/>
              <a:chExt cx="1800000" cy="1332049"/>
            </a:xfrm>
          </p:grpSpPr>
          <p:sp>
            <p:nvSpPr>
              <p:cNvPr id="41" name="テキスト ボックス 40">
                <a:extLst>
                  <a:ext uri="{FF2B5EF4-FFF2-40B4-BE49-F238E27FC236}">
                    <a16:creationId xmlns:a16="http://schemas.microsoft.com/office/drawing/2014/main" id="{0DC7667F-57FC-4610-8E5A-56072503130D}"/>
                  </a:ext>
                </a:extLst>
              </p:cNvPr>
              <p:cNvSpPr txBox="1"/>
              <p:nvPr/>
            </p:nvSpPr>
            <p:spPr>
              <a:xfrm>
                <a:off x="2440559" y="2644568"/>
                <a:ext cx="1779654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Col2a1-STAT3</a:t>
                </a:r>
                <a:r>
                  <a:rPr lang="en-US" altLang="ja-JP" sz="1000" baseline="30000" dirty="0">
                    <a:latin typeface="Arial" panose="020B0604020202020204" pitchFamily="34" charset="0"/>
                    <a:cs typeface="Arial" panose="020B0604020202020204" pitchFamily="34" charset="0"/>
                  </a:rPr>
                  <a:t>fl/</a:t>
                </a:r>
                <a:r>
                  <a:rPr lang="en-US" altLang="ja-JP" sz="1000" baseline="30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fl</a:t>
                </a:r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 F759 (8W)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42" name="図 41">
                <a:extLst>
                  <a:ext uri="{FF2B5EF4-FFF2-40B4-BE49-F238E27FC236}">
                    <a16:creationId xmlns:a16="http://schemas.microsoft.com/office/drawing/2014/main" id="{B444A3CC-7894-4BCB-8AB5-983C947B7BC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9" cstate="screen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brightnessContrast bright="25000" contrast="-5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 l="11244" t="25605" r="18334" b="3974"/>
              <a:stretch/>
            </p:blipFill>
            <p:spPr>
              <a:xfrm flipH="1">
                <a:off x="2430386" y="2896618"/>
                <a:ext cx="1800000" cy="1079999"/>
              </a:xfrm>
              <a:prstGeom prst="rect">
                <a:avLst/>
              </a:prstGeom>
            </p:spPr>
          </p:pic>
        </p:grpSp>
        <p:sp>
          <p:nvSpPr>
            <p:cNvPr id="52" name="テキスト ボックス 51">
              <a:extLst>
                <a:ext uri="{FF2B5EF4-FFF2-40B4-BE49-F238E27FC236}">
                  <a16:creationId xmlns:a16="http://schemas.microsoft.com/office/drawing/2014/main" id="{EB5EB059-A28D-4F38-A512-3A9C81CBF360}"/>
                </a:ext>
              </a:extLst>
            </p:cNvPr>
            <p:cNvSpPr txBox="1"/>
            <p:nvPr/>
          </p:nvSpPr>
          <p:spPr>
            <a:xfrm>
              <a:off x="1398449" y="2848972"/>
              <a:ext cx="332142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テキスト ボックス 52">
              <a:extLst>
                <a:ext uri="{FF2B5EF4-FFF2-40B4-BE49-F238E27FC236}">
                  <a16:creationId xmlns:a16="http://schemas.microsoft.com/office/drawing/2014/main" id="{47669DC2-7E88-4349-A64D-029FBBE9935E}"/>
                </a:ext>
              </a:extLst>
            </p:cNvPr>
            <p:cNvSpPr txBox="1"/>
            <p:nvPr/>
          </p:nvSpPr>
          <p:spPr>
            <a:xfrm>
              <a:off x="3796557" y="2848972"/>
              <a:ext cx="324000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kumimoji="1"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E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0" name="テキスト ボックス 59">
              <a:extLst>
                <a:ext uri="{FF2B5EF4-FFF2-40B4-BE49-F238E27FC236}">
                  <a16:creationId xmlns:a16="http://schemas.microsoft.com/office/drawing/2014/main" id="{1F9E0AB5-57A5-4C77-B164-08A003ECF793}"/>
                </a:ext>
              </a:extLst>
            </p:cNvPr>
            <p:cNvSpPr txBox="1"/>
            <p:nvPr/>
          </p:nvSpPr>
          <p:spPr>
            <a:xfrm>
              <a:off x="191914" y="3522312"/>
              <a:ext cx="1454244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Accelerated RA model</a:t>
              </a:r>
            </a:p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(F759)</a:t>
              </a:r>
            </a:p>
          </p:txBody>
        </p:sp>
      </p:grpSp>
      <p:grpSp>
        <p:nvGrpSpPr>
          <p:cNvPr id="69" name="グループ化 68">
            <a:extLst>
              <a:ext uri="{FF2B5EF4-FFF2-40B4-BE49-F238E27FC236}">
                <a16:creationId xmlns:a16="http://schemas.microsoft.com/office/drawing/2014/main" id="{E6585FCC-A1C9-4BAB-AC59-1A312F40CA2B}"/>
              </a:ext>
            </a:extLst>
          </p:cNvPr>
          <p:cNvGrpSpPr/>
          <p:nvPr/>
        </p:nvGrpSpPr>
        <p:grpSpPr>
          <a:xfrm>
            <a:off x="191914" y="4644358"/>
            <a:ext cx="5739125" cy="1418554"/>
            <a:chOff x="191914" y="4382546"/>
            <a:chExt cx="5739125" cy="1418554"/>
          </a:xfrm>
        </p:grpSpPr>
        <p:sp>
          <p:nvSpPr>
            <p:cNvPr id="61" name="テキスト ボックス 60">
              <a:extLst>
                <a:ext uri="{FF2B5EF4-FFF2-40B4-BE49-F238E27FC236}">
                  <a16:creationId xmlns:a16="http://schemas.microsoft.com/office/drawing/2014/main" id="{18A69E84-8F61-4B2C-8670-8BEF7BEF759C}"/>
                </a:ext>
              </a:extLst>
            </p:cNvPr>
            <p:cNvSpPr txBox="1"/>
            <p:nvPr/>
          </p:nvSpPr>
          <p:spPr>
            <a:xfrm>
              <a:off x="1409670" y="4382546"/>
              <a:ext cx="309700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F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2" name="テキスト ボックス 61">
              <a:extLst>
                <a:ext uri="{FF2B5EF4-FFF2-40B4-BE49-F238E27FC236}">
                  <a16:creationId xmlns:a16="http://schemas.microsoft.com/office/drawing/2014/main" id="{8B14123E-B0A9-4FBC-9192-D7C461A97F01}"/>
                </a:ext>
              </a:extLst>
            </p:cNvPr>
            <p:cNvSpPr txBox="1"/>
            <p:nvPr/>
          </p:nvSpPr>
          <p:spPr>
            <a:xfrm>
              <a:off x="3786074" y="4382546"/>
              <a:ext cx="344966" cy="338554"/>
            </a:xfrm>
            <a:prstGeom prst="rect">
              <a:avLst/>
            </a:prstGeom>
            <a:noFill/>
          </p:spPr>
          <p:txBody>
            <a:bodyPr wrap="none" rtlCol="0" anchor="ctr" anchorCtr="0">
              <a:spAutoFit/>
            </a:bodyPr>
            <a:lstStyle/>
            <a:p>
              <a:pPr algn="ctr"/>
              <a:r>
                <a:rPr lang="en-US" altLang="ja-JP" sz="1600" dirty="0"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endParaRPr kumimoji="1" lang="ja-JP" altLang="en-US" sz="1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63" name="テキスト ボックス 62">
              <a:extLst>
                <a:ext uri="{FF2B5EF4-FFF2-40B4-BE49-F238E27FC236}">
                  <a16:creationId xmlns:a16="http://schemas.microsoft.com/office/drawing/2014/main" id="{29442280-A89C-4EAD-8331-4ECABE9B8DCC}"/>
                </a:ext>
              </a:extLst>
            </p:cNvPr>
            <p:cNvSpPr txBox="1"/>
            <p:nvPr/>
          </p:nvSpPr>
          <p:spPr>
            <a:xfrm>
              <a:off x="191914" y="5061045"/>
              <a:ext cx="1454244" cy="400110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Accelerated RA model</a:t>
              </a:r>
            </a:p>
            <a:p>
              <a:pPr algn="ctr"/>
              <a:r>
                <a:rPr lang="en-US" altLang="ja-JP" sz="1000" dirty="0">
                  <a:latin typeface="Arial" panose="020B0604020202020204" pitchFamily="34" charset="0"/>
                  <a:cs typeface="Arial" panose="020B0604020202020204" pitchFamily="34" charset="0"/>
                </a:rPr>
                <a:t>(F759)</a:t>
              </a:r>
            </a:p>
          </p:txBody>
        </p:sp>
        <p:grpSp>
          <p:nvGrpSpPr>
            <p:cNvPr id="66" name="グループ化 65">
              <a:extLst>
                <a:ext uri="{FF2B5EF4-FFF2-40B4-BE49-F238E27FC236}">
                  <a16:creationId xmlns:a16="http://schemas.microsoft.com/office/drawing/2014/main" id="{EDDC6076-FF5F-45F7-9F11-93B631D2139C}"/>
                </a:ext>
              </a:extLst>
            </p:cNvPr>
            <p:cNvGrpSpPr/>
            <p:nvPr/>
          </p:nvGrpSpPr>
          <p:grpSpPr>
            <a:xfrm>
              <a:off x="4131040" y="4475411"/>
              <a:ext cx="1799999" cy="1325689"/>
              <a:chOff x="4131040" y="4475411"/>
              <a:chExt cx="1799999" cy="1325689"/>
            </a:xfrm>
          </p:grpSpPr>
          <p:sp>
            <p:nvSpPr>
              <p:cNvPr id="58" name="テキスト ボックス 57">
                <a:extLst>
                  <a:ext uri="{FF2B5EF4-FFF2-40B4-BE49-F238E27FC236}">
                    <a16:creationId xmlns:a16="http://schemas.microsoft.com/office/drawing/2014/main" id="{D1EE5A74-D07D-4818-B5FD-8089DB8121D1}"/>
                  </a:ext>
                </a:extLst>
              </p:cNvPr>
              <p:cNvSpPr txBox="1"/>
              <p:nvPr/>
            </p:nvSpPr>
            <p:spPr>
              <a:xfrm>
                <a:off x="4535274" y="4475411"/>
                <a:ext cx="987771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sh-TMEM147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23" name="図 22">
                <a:extLst>
                  <a:ext uri="{FF2B5EF4-FFF2-40B4-BE49-F238E27FC236}">
                    <a16:creationId xmlns:a16="http://schemas.microsoft.com/office/drawing/2014/main" id="{B2B96F4D-F671-48EB-92DC-6D4E6678A21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0" cstate="screen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4131040" y="4721100"/>
                <a:ext cx="1799999" cy="1080000"/>
              </a:xfrm>
              <a:prstGeom prst="rect">
                <a:avLst/>
              </a:prstGeom>
            </p:spPr>
          </p:pic>
        </p:grpSp>
        <p:grpSp>
          <p:nvGrpSpPr>
            <p:cNvPr id="65" name="グループ化 64">
              <a:extLst>
                <a:ext uri="{FF2B5EF4-FFF2-40B4-BE49-F238E27FC236}">
                  <a16:creationId xmlns:a16="http://schemas.microsoft.com/office/drawing/2014/main" id="{839A5DB5-9F00-49BD-8AA2-C9E4267DF08B}"/>
                </a:ext>
              </a:extLst>
            </p:cNvPr>
            <p:cNvGrpSpPr/>
            <p:nvPr/>
          </p:nvGrpSpPr>
          <p:grpSpPr>
            <a:xfrm>
              <a:off x="1726520" y="4475411"/>
              <a:ext cx="1800001" cy="1325689"/>
              <a:chOff x="1726520" y="4475411"/>
              <a:chExt cx="1800001" cy="1325689"/>
            </a:xfrm>
          </p:grpSpPr>
          <p:sp>
            <p:nvSpPr>
              <p:cNvPr id="59" name="テキスト ボックス 58">
                <a:extLst>
                  <a:ext uri="{FF2B5EF4-FFF2-40B4-BE49-F238E27FC236}">
                    <a16:creationId xmlns:a16="http://schemas.microsoft.com/office/drawing/2014/main" id="{9311E594-D043-4EE9-B124-BC650464EE34}"/>
                  </a:ext>
                </a:extLst>
              </p:cNvPr>
              <p:cNvSpPr txBox="1"/>
              <p:nvPr/>
            </p:nvSpPr>
            <p:spPr>
              <a:xfrm>
                <a:off x="2382058" y="4475411"/>
                <a:ext cx="490840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Mock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37" name="図 36">
                <a:extLst>
                  <a:ext uri="{FF2B5EF4-FFF2-40B4-BE49-F238E27FC236}">
                    <a16:creationId xmlns:a16="http://schemas.microsoft.com/office/drawing/2014/main" id="{A8815526-C4A6-4DDD-8E5E-66BEDB9D50A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2" cstate="screen">
                <a:grayscl/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 flipH="1">
                <a:off x="1726520" y="4721100"/>
                <a:ext cx="1800001" cy="1080000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3424858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4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88022" y="45013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テキスト ボックス 7"/>
          <p:cNvSpPr txBox="1"/>
          <p:nvPr/>
        </p:nvSpPr>
        <p:spPr>
          <a:xfrm>
            <a:off x="3103673" y="45013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6" name="グラフ 195">
            <a:extLst>
              <a:ext uri="{FF2B5EF4-FFF2-40B4-BE49-F238E27FC236}">
                <a16:creationId xmlns:a16="http://schemas.microsoft.com/office/drawing/2014/main" id="{29EDC402-E7EF-4747-9183-B134982C67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94834258"/>
              </p:ext>
            </p:extLst>
          </p:nvPr>
        </p:nvGraphicFramePr>
        <p:xfrm>
          <a:off x="3074065" y="2494737"/>
          <a:ext cx="2009095" cy="14350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7" name="グラフ 196">
            <a:extLst>
              <a:ext uri="{FF2B5EF4-FFF2-40B4-BE49-F238E27FC236}">
                <a16:creationId xmlns:a16="http://schemas.microsoft.com/office/drawing/2014/main" id="{920ACA0F-F40F-4A31-AC5F-05CBAC1B6A7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28298277"/>
              </p:ext>
            </p:extLst>
          </p:nvPr>
        </p:nvGraphicFramePr>
        <p:xfrm>
          <a:off x="3084381" y="3782712"/>
          <a:ext cx="2009095" cy="1578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BEA90BDA-12CA-468B-BAEA-9AA35AD610F2}"/>
              </a:ext>
            </a:extLst>
          </p:cNvPr>
          <p:cNvGrpSpPr/>
          <p:nvPr/>
        </p:nvGrpSpPr>
        <p:grpSpPr>
          <a:xfrm>
            <a:off x="157178" y="726460"/>
            <a:ext cx="2791496" cy="4371611"/>
            <a:chOff x="-5599553" y="733325"/>
            <a:chExt cx="2791496" cy="4371611"/>
          </a:xfrm>
        </p:grpSpPr>
        <p:grpSp>
          <p:nvGrpSpPr>
            <p:cNvPr id="157" name="グループ化 156">
              <a:extLst>
                <a:ext uri="{FF2B5EF4-FFF2-40B4-BE49-F238E27FC236}">
                  <a16:creationId xmlns:a16="http://schemas.microsoft.com/office/drawing/2014/main" id="{C5B092A0-0E1C-45FB-B249-58A122F5ACE4}"/>
                </a:ext>
              </a:extLst>
            </p:cNvPr>
            <p:cNvGrpSpPr/>
            <p:nvPr/>
          </p:nvGrpSpPr>
          <p:grpSpPr>
            <a:xfrm>
              <a:off x="-5599553" y="733325"/>
              <a:ext cx="2791496" cy="4371611"/>
              <a:chOff x="113728" y="2312671"/>
              <a:chExt cx="2791496" cy="4371611"/>
            </a:xfrm>
          </p:grpSpPr>
          <p:sp>
            <p:nvSpPr>
              <p:cNvPr id="158" name="テキスト ボックス 157">
                <a:extLst>
                  <a:ext uri="{FF2B5EF4-FFF2-40B4-BE49-F238E27FC236}">
                    <a16:creationId xmlns:a16="http://schemas.microsoft.com/office/drawing/2014/main" id="{57EB31E9-367B-4654-9A85-8C7435FAC4F2}"/>
                  </a:ext>
                </a:extLst>
              </p:cNvPr>
              <p:cNvSpPr txBox="1"/>
              <p:nvPr/>
            </p:nvSpPr>
            <p:spPr>
              <a:xfrm>
                <a:off x="640629" y="2312671"/>
                <a:ext cx="596638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59" name="テキスト ボックス 158">
                <a:extLst>
                  <a:ext uri="{FF2B5EF4-FFF2-40B4-BE49-F238E27FC236}">
                    <a16:creationId xmlns:a16="http://schemas.microsoft.com/office/drawing/2014/main" id="{364BD79C-3767-48CF-9880-AC62ABAECD7B}"/>
                  </a:ext>
                </a:extLst>
              </p:cNvPr>
              <p:cNvSpPr txBox="1"/>
              <p:nvPr/>
            </p:nvSpPr>
            <p:spPr>
              <a:xfrm>
                <a:off x="1375638" y="2317403"/>
                <a:ext cx="1529586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Spontaneous RA model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0" name="テキスト ボックス 159">
                <a:extLst>
                  <a:ext uri="{FF2B5EF4-FFF2-40B4-BE49-F238E27FC236}">
                    <a16:creationId xmlns:a16="http://schemas.microsoft.com/office/drawing/2014/main" id="{CF644D8A-BF5A-43DD-819E-423054AFE202}"/>
                  </a:ext>
                </a:extLst>
              </p:cNvPr>
              <p:cNvSpPr txBox="1"/>
              <p:nvPr/>
            </p:nvSpPr>
            <p:spPr>
              <a:xfrm rot="16200000">
                <a:off x="-160064" y="2700975"/>
                <a:ext cx="793807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Safranin O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1" name="テキスト ボックス 160">
                <a:extLst>
                  <a:ext uri="{FF2B5EF4-FFF2-40B4-BE49-F238E27FC236}">
                    <a16:creationId xmlns:a16="http://schemas.microsoft.com/office/drawing/2014/main" id="{E46E95BA-4170-4E4D-8E1E-19BB572181EA}"/>
                  </a:ext>
                </a:extLst>
              </p:cNvPr>
              <p:cNvSpPr txBox="1"/>
              <p:nvPr/>
            </p:nvSpPr>
            <p:spPr>
              <a:xfrm rot="16200000">
                <a:off x="-18199" y="3598877"/>
                <a:ext cx="510076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p-p65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2" name="テキスト ボックス 161">
                <a:extLst>
                  <a:ext uri="{FF2B5EF4-FFF2-40B4-BE49-F238E27FC236}">
                    <a16:creationId xmlns:a16="http://schemas.microsoft.com/office/drawing/2014/main" id="{62C0C25A-914E-4653-9C91-C4DC0F75A1CA}"/>
                  </a:ext>
                </a:extLst>
              </p:cNvPr>
              <p:cNvSpPr txBox="1"/>
              <p:nvPr/>
            </p:nvSpPr>
            <p:spPr>
              <a:xfrm rot="16200000">
                <a:off x="-111170" y="4798541"/>
                <a:ext cx="696024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p-STAT3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3" name="テキスト ボックス 162">
                <a:extLst>
                  <a:ext uri="{FF2B5EF4-FFF2-40B4-BE49-F238E27FC236}">
                    <a16:creationId xmlns:a16="http://schemas.microsoft.com/office/drawing/2014/main" id="{CAB77EFC-B998-44A1-8237-040D46ED9BF5}"/>
                  </a:ext>
                </a:extLst>
              </p:cNvPr>
              <p:cNvSpPr txBox="1"/>
              <p:nvPr/>
            </p:nvSpPr>
            <p:spPr>
              <a:xfrm rot="16200000">
                <a:off x="-57471" y="5992427"/>
                <a:ext cx="588623" cy="246221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isotype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64" name="図 163">
                <a:extLst>
                  <a:ext uri="{FF2B5EF4-FFF2-40B4-BE49-F238E27FC236}">
                    <a16:creationId xmlns:a16="http://schemas.microsoft.com/office/drawing/2014/main" id="{22208ADF-C554-49D2-AF1D-2050D7F61FEB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5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93348" y="4358199"/>
                <a:ext cx="1080000" cy="540000"/>
              </a:xfrm>
              <a:prstGeom prst="rect">
                <a:avLst/>
              </a:prstGeom>
            </p:spPr>
          </p:pic>
          <p:pic>
            <p:nvPicPr>
              <p:cNvPr id="165" name="図 164">
                <a:extLst>
                  <a:ext uri="{FF2B5EF4-FFF2-40B4-BE49-F238E27FC236}">
                    <a16:creationId xmlns:a16="http://schemas.microsoft.com/office/drawing/2014/main" id="{A25564C2-CF65-4F20-8352-715723C7EEB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brigh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184" y="2553309"/>
                <a:ext cx="1080000" cy="539050"/>
              </a:xfrm>
              <a:prstGeom prst="rect">
                <a:avLst/>
              </a:prstGeom>
            </p:spPr>
          </p:pic>
          <p:pic>
            <p:nvPicPr>
              <p:cNvPr id="166" name="図 165">
                <a:extLst>
                  <a:ext uri="{FF2B5EF4-FFF2-40B4-BE49-F238E27FC236}">
                    <a16:creationId xmlns:a16="http://schemas.microsoft.com/office/drawing/2014/main" id="{A245154B-E8EE-4BB6-B6D0-E341DC41D838}"/>
                  </a:ext>
                </a:extLst>
              </p:cNvPr>
              <p:cNvPicPr>
                <a:picLocks/>
              </p:cNvPicPr>
              <p:nvPr/>
            </p:nvPicPr>
            <p:blipFill>
              <a:blip r:embed="rId8" cstate="screen">
                <a:extLst>
                  <a:ext uri="{BEBA8EAE-BF5A-486C-A8C5-ECC9F3942E4B}">
                    <a14:imgProps xmlns:a14="http://schemas.microsoft.com/office/drawing/2010/main">
                      <a14:imgLayer r:embed="rId9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184" y="3150716"/>
                <a:ext cx="1080000" cy="540000"/>
              </a:xfrm>
              <a:prstGeom prst="rect">
                <a:avLst/>
              </a:prstGeom>
            </p:spPr>
          </p:pic>
          <p:pic>
            <p:nvPicPr>
              <p:cNvPr id="167" name="図 166">
                <a:extLst>
                  <a:ext uri="{FF2B5EF4-FFF2-40B4-BE49-F238E27FC236}">
                    <a16:creationId xmlns:a16="http://schemas.microsoft.com/office/drawing/2014/main" id="{3B4DD266-87AD-43DA-8185-08064AF41868}"/>
                  </a:ext>
                </a:extLst>
              </p:cNvPr>
              <p:cNvPicPr>
                <a:picLocks/>
              </p:cNvPicPr>
              <p:nvPr/>
            </p:nvPicPr>
            <p:blipFill>
              <a:blip r:embed="rId10" cstate="screen">
                <a:extLst>
                  <a:ext uri="{BEBA8EAE-BF5A-486C-A8C5-ECC9F3942E4B}">
                    <a14:imgProps xmlns:a14="http://schemas.microsoft.com/office/drawing/2010/main">
                      <a14:imgLayer r:embed="rId11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184" y="4354781"/>
                <a:ext cx="1080000" cy="540000"/>
              </a:xfrm>
              <a:prstGeom prst="rect">
                <a:avLst/>
              </a:prstGeom>
            </p:spPr>
          </p:pic>
          <p:pic>
            <p:nvPicPr>
              <p:cNvPr id="168" name="図 167">
                <a:extLst>
                  <a:ext uri="{FF2B5EF4-FFF2-40B4-BE49-F238E27FC236}">
                    <a16:creationId xmlns:a16="http://schemas.microsoft.com/office/drawing/2014/main" id="{B2652974-170F-40B5-9807-BA62465E59F1}"/>
                  </a:ext>
                </a:extLst>
              </p:cNvPr>
              <p:cNvPicPr>
                <a:picLocks/>
              </p:cNvPicPr>
              <p:nvPr/>
            </p:nvPicPr>
            <p:blipFill>
              <a:blip r:embed="rId12" cstate="screen">
                <a:extLst>
                  <a:ext uri="{BEBA8EAE-BF5A-486C-A8C5-ECC9F3942E4B}">
                    <a14:imgProps xmlns:a14="http://schemas.microsoft.com/office/drawing/2010/main">
                      <a14:imgLayer r:embed="rId13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49184" y="5547800"/>
                <a:ext cx="1080000" cy="540000"/>
              </a:xfrm>
              <a:prstGeom prst="rect">
                <a:avLst/>
              </a:prstGeom>
            </p:spPr>
          </p:pic>
          <p:pic>
            <p:nvPicPr>
              <p:cNvPr id="169" name="図 168">
                <a:extLst>
                  <a:ext uri="{FF2B5EF4-FFF2-40B4-BE49-F238E27FC236}">
                    <a16:creationId xmlns:a16="http://schemas.microsoft.com/office/drawing/2014/main" id="{2147BBEF-B151-471D-936E-0FC6EDDE3EE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4" cstate="screen">
                <a:extLst>
                  <a:ext uri="{BEBA8EAE-BF5A-486C-A8C5-ECC9F3942E4B}">
                    <a14:imgProps xmlns:a14="http://schemas.microsoft.com/office/drawing/2010/main">
                      <a14:imgLayer r:embed="rId15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95347" y="3148890"/>
                <a:ext cx="1081592" cy="541826"/>
              </a:xfrm>
              <a:prstGeom prst="rect">
                <a:avLst/>
              </a:prstGeom>
            </p:spPr>
          </p:pic>
          <p:pic>
            <p:nvPicPr>
              <p:cNvPr id="170" name="図 169">
                <a:extLst>
                  <a:ext uri="{FF2B5EF4-FFF2-40B4-BE49-F238E27FC236}">
                    <a16:creationId xmlns:a16="http://schemas.microsoft.com/office/drawing/2014/main" id="{3146BF37-2281-4470-8BD6-26FDF692CC8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6" cstate="screen">
                <a:extLst>
                  <a:ext uri="{BEBA8EAE-BF5A-486C-A8C5-ECC9F3942E4B}">
                    <a14:imgProps xmlns:a14="http://schemas.microsoft.com/office/drawing/2010/main">
                      <a14:imgLayer r:embed="rId17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89758" y="5547438"/>
                <a:ext cx="1087181" cy="540362"/>
              </a:xfrm>
              <a:prstGeom prst="rect">
                <a:avLst/>
              </a:prstGeom>
            </p:spPr>
          </p:pic>
          <p:pic>
            <p:nvPicPr>
              <p:cNvPr id="171" name="図 170">
                <a:extLst>
                  <a:ext uri="{FF2B5EF4-FFF2-40B4-BE49-F238E27FC236}">
                    <a16:creationId xmlns:a16="http://schemas.microsoft.com/office/drawing/2014/main" id="{0899A380-83F3-4A04-AB38-4827A0CA2DCC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18" cstate="screen">
                <a:extLst>
                  <a:ext uri="{BEBA8EAE-BF5A-486C-A8C5-ECC9F3942E4B}">
                    <a14:imgProps xmlns:a14="http://schemas.microsoft.com/office/drawing/2010/main">
                      <a14:imgLayer r:embed="rId19">
                        <a14:imgEffect>
                          <a14:brightnessContrast bright="20000"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89758" y="2550443"/>
                <a:ext cx="1080000" cy="540000"/>
              </a:xfrm>
              <a:prstGeom prst="rect">
                <a:avLst/>
              </a:prstGeom>
            </p:spPr>
          </p:pic>
          <p:sp>
            <p:nvSpPr>
              <p:cNvPr id="172" name="正方形/長方形 171">
                <a:extLst>
                  <a:ext uri="{FF2B5EF4-FFF2-40B4-BE49-F238E27FC236}">
                    <a16:creationId xmlns:a16="http://schemas.microsoft.com/office/drawing/2014/main" id="{DB7BDAF6-BBDA-462B-AB1C-FF673C8A6B85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56335" y="3224705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3" name="図 172">
                <a:extLst>
                  <a:ext uri="{FF2B5EF4-FFF2-40B4-BE49-F238E27FC236}">
                    <a16:creationId xmlns:a16="http://schemas.microsoft.com/office/drawing/2014/main" id="{7D9AE25E-062B-4AD3-9235-051C08DB2611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0" cstate="screen">
                <a:extLst>
                  <a:ext uri="{BEBA8EAE-BF5A-486C-A8C5-ECC9F3942E4B}">
                    <a14:imgProps xmlns:a14="http://schemas.microsoft.com/office/drawing/2010/main">
                      <a14:imgLayer r:embed="rId21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7123" y="4952607"/>
                <a:ext cx="1080000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4" name="図 173">
                <a:extLst>
                  <a:ext uri="{FF2B5EF4-FFF2-40B4-BE49-F238E27FC236}">
                    <a16:creationId xmlns:a16="http://schemas.microsoft.com/office/drawing/2014/main" id="{53525F2C-DB11-4622-BD6E-7603D1F11100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2" cstate="screen">
                <a:extLst>
                  <a:ext uri="{BEBA8EAE-BF5A-486C-A8C5-ECC9F3942E4B}">
                    <a14:imgProps xmlns:a14="http://schemas.microsoft.com/office/drawing/2010/main">
                      <a14:imgLayer r:embed="rId23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8120" y="3754783"/>
                <a:ext cx="1079589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75" name="図 174">
                <a:extLst>
                  <a:ext uri="{FF2B5EF4-FFF2-40B4-BE49-F238E27FC236}">
                    <a16:creationId xmlns:a16="http://schemas.microsoft.com/office/drawing/2014/main" id="{93D5DC9E-A4A3-4F43-B17B-62683A04AB9A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4" cstate="screen">
                <a:extLst>
                  <a:ext uri="{BEBA8EAE-BF5A-486C-A8C5-ECC9F3942E4B}">
                    <a14:imgProps xmlns:a14="http://schemas.microsoft.com/office/drawing/2010/main">
                      <a14:imgLayer r:embed="rId25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600430" y="3749163"/>
                <a:ext cx="1080000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76" name="正方形/長方形 175">
                <a:extLst>
                  <a:ext uri="{FF2B5EF4-FFF2-40B4-BE49-F238E27FC236}">
                    <a16:creationId xmlns:a16="http://schemas.microsoft.com/office/drawing/2014/main" id="{0D36DC6F-6EC9-4A60-8F9B-46A7DEADD23C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1695507" y="3236911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7" name="正方形/長方形 176">
                <a:extLst>
                  <a:ext uri="{FF2B5EF4-FFF2-40B4-BE49-F238E27FC236}">
                    <a16:creationId xmlns:a16="http://schemas.microsoft.com/office/drawing/2014/main" id="{F231BB50-7916-4105-B03C-33B971AA72B7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804681" y="4429259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8" name="正方形/長方形 177">
                <a:extLst>
                  <a:ext uri="{FF2B5EF4-FFF2-40B4-BE49-F238E27FC236}">
                    <a16:creationId xmlns:a16="http://schemas.microsoft.com/office/drawing/2014/main" id="{0E51DB51-22B3-40F8-B5AF-BE3D4032796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072227" y="4457007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pic>
            <p:nvPicPr>
              <p:cNvPr id="179" name="図 178">
                <a:extLst>
                  <a:ext uri="{FF2B5EF4-FFF2-40B4-BE49-F238E27FC236}">
                    <a16:creationId xmlns:a16="http://schemas.microsoft.com/office/drawing/2014/main" id="{EFC6AE4F-05D3-42AA-9CCD-43AEF3A2EF93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6" cstate="screen">
                <a:extLst>
                  <a:ext uri="{BEBA8EAE-BF5A-486C-A8C5-ECC9F3942E4B}">
                    <a14:imgProps xmlns:a14="http://schemas.microsoft.com/office/drawing/2010/main">
                      <a14:imgLayer r:embed="rId27">
                        <a14:imgEffect>
                          <a14:sharpenSoften amount="25000"/>
                        </a14:imgEffect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444042" y="6144282"/>
                <a:ext cx="1079589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sp>
            <p:nvSpPr>
              <p:cNvPr id="180" name="正方形/長方形 179">
                <a:extLst>
                  <a:ext uri="{FF2B5EF4-FFF2-40B4-BE49-F238E27FC236}">
                    <a16:creationId xmlns:a16="http://schemas.microsoft.com/office/drawing/2014/main" id="{653ABA98-C57A-4C5A-8FA5-A3FA6C6E9862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703572" y="5621624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1" name="正方形/長方形 180">
                <a:extLst>
                  <a:ext uri="{FF2B5EF4-FFF2-40B4-BE49-F238E27FC236}">
                    <a16:creationId xmlns:a16="http://schemas.microsoft.com/office/drawing/2014/main" id="{C7638998-4145-4654-8011-BD86729F5D30}"/>
                  </a:ext>
                </a:extLst>
              </p:cNvPr>
              <p:cNvSpPr>
                <a:spLocks noChangeAspect="1"/>
              </p:cNvSpPr>
              <p:nvPr/>
            </p:nvSpPr>
            <p:spPr>
              <a:xfrm>
                <a:off x="2295041" y="5631459"/>
                <a:ext cx="268534" cy="134267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240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cxnSp>
            <p:nvCxnSpPr>
              <p:cNvPr id="182" name="直線コネクタ 181">
                <a:extLst>
                  <a:ext uri="{FF2B5EF4-FFF2-40B4-BE49-F238E27FC236}">
                    <a16:creationId xmlns:a16="http://schemas.microsoft.com/office/drawing/2014/main" id="{DBF4077B-1B24-41BD-82B9-4283DCEAFB91}"/>
                  </a:ext>
                </a:extLst>
              </p:cNvPr>
              <p:cNvCxnSpPr/>
              <p:nvPr/>
            </p:nvCxnSpPr>
            <p:spPr>
              <a:xfrm flipH="1">
                <a:off x="444042" y="3220631"/>
                <a:ext cx="313021" cy="53088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3" name="直線コネクタ 182">
                <a:extLst>
                  <a:ext uri="{FF2B5EF4-FFF2-40B4-BE49-F238E27FC236}">
                    <a16:creationId xmlns:a16="http://schemas.microsoft.com/office/drawing/2014/main" id="{15553191-29B1-4E8B-A7DF-C5DF73F8A9F5}"/>
                  </a:ext>
                </a:extLst>
              </p:cNvPr>
              <p:cNvCxnSpPr/>
              <p:nvPr/>
            </p:nvCxnSpPr>
            <p:spPr>
              <a:xfrm>
                <a:off x="1024869" y="3220631"/>
                <a:ext cx="505907" cy="529435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4" name="直線コネクタ 183">
                <a:extLst>
                  <a:ext uri="{FF2B5EF4-FFF2-40B4-BE49-F238E27FC236}">
                    <a16:creationId xmlns:a16="http://schemas.microsoft.com/office/drawing/2014/main" id="{B82750DA-0CCF-4229-AA96-937AAE267014}"/>
                  </a:ext>
                </a:extLst>
              </p:cNvPr>
              <p:cNvCxnSpPr/>
              <p:nvPr/>
            </p:nvCxnSpPr>
            <p:spPr>
              <a:xfrm flipH="1">
                <a:off x="1593872" y="3235278"/>
                <a:ext cx="99255" cy="509385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5" name="直線コネクタ 184">
                <a:extLst>
                  <a:ext uri="{FF2B5EF4-FFF2-40B4-BE49-F238E27FC236}">
                    <a16:creationId xmlns:a16="http://schemas.microsoft.com/office/drawing/2014/main" id="{ED2C0EEC-42B5-4C51-AD33-635F5191120E}"/>
                  </a:ext>
                </a:extLst>
              </p:cNvPr>
              <p:cNvCxnSpPr/>
              <p:nvPr/>
            </p:nvCxnSpPr>
            <p:spPr>
              <a:xfrm>
                <a:off x="1960931" y="3235278"/>
                <a:ext cx="721880" cy="50984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6" name="直線コネクタ 185">
                <a:extLst>
                  <a:ext uri="{FF2B5EF4-FFF2-40B4-BE49-F238E27FC236}">
                    <a16:creationId xmlns:a16="http://schemas.microsoft.com/office/drawing/2014/main" id="{F9A8C43B-3627-4ED1-B6FE-DAD0AB643002}"/>
                  </a:ext>
                </a:extLst>
              </p:cNvPr>
              <p:cNvCxnSpPr/>
              <p:nvPr/>
            </p:nvCxnSpPr>
            <p:spPr>
              <a:xfrm flipH="1">
                <a:off x="444042" y="4426755"/>
                <a:ext cx="360640" cy="521564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7" name="直線コネクタ 186">
                <a:extLst>
                  <a:ext uri="{FF2B5EF4-FFF2-40B4-BE49-F238E27FC236}">
                    <a16:creationId xmlns:a16="http://schemas.microsoft.com/office/drawing/2014/main" id="{B22B5806-761C-4A43-9AFC-B47D83AE0F6E}"/>
                  </a:ext>
                </a:extLst>
              </p:cNvPr>
              <p:cNvCxnSpPr/>
              <p:nvPr/>
            </p:nvCxnSpPr>
            <p:spPr>
              <a:xfrm>
                <a:off x="1072487" y="4426755"/>
                <a:ext cx="457717" cy="518403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8" name="直線コネクタ 187">
                <a:extLst>
                  <a:ext uri="{FF2B5EF4-FFF2-40B4-BE49-F238E27FC236}">
                    <a16:creationId xmlns:a16="http://schemas.microsoft.com/office/drawing/2014/main" id="{F3CE71CE-649A-44C6-ACEE-D5EE679B0A29}"/>
                  </a:ext>
                </a:extLst>
              </p:cNvPr>
              <p:cNvCxnSpPr/>
              <p:nvPr/>
            </p:nvCxnSpPr>
            <p:spPr>
              <a:xfrm flipH="1">
                <a:off x="1586788" y="4454564"/>
                <a:ext cx="484540" cy="493501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9" name="直線コネクタ 188">
                <a:extLst>
                  <a:ext uri="{FF2B5EF4-FFF2-40B4-BE49-F238E27FC236}">
                    <a16:creationId xmlns:a16="http://schemas.microsoft.com/office/drawing/2014/main" id="{3C9591E6-D093-4678-9007-6C878F2BE2DE}"/>
                  </a:ext>
                </a:extLst>
              </p:cNvPr>
              <p:cNvCxnSpPr/>
              <p:nvPr/>
            </p:nvCxnSpPr>
            <p:spPr>
              <a:xfrm>
                <a:off x="2339133" y="4454564"/>
                <a:ext cx="337806" cy="496320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0" name="直線コネクタ 189">
                <a:extLst>
                  <a:ext uri="{FF2B5EF4-FFF2-40B4-BE49-F238E27FC236}">
                    <a16:creationId xmlns:a16="http://schemas.microsoft.com/office/drawing/2014/main" id="{380A1B6E-7695-4C2A-8802-9627B91480AE}"/>
                  </a:ext>
                </a:extLst>
              </p:cNvPr>
              <p:cNvCxnSpPr/>
              <p:nvPr/>
            </p:nvCxnSpPr>
            <p:spPr>
              <a:xfrm flipH="1">
                <a:off x="1580058" y="5629892"/>
                <a:ext cx="715541" cy="50409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1" name="直線コネクタ 190">
                <a:extLst>
                  <a:ext uri="{FF2B5EF4-FFF2-40B4-BE49-F238E27FC236}">
                    <a16:creationId xmlns:a16="http://schemas.microsoft.com/office/drawing/2014/main" id="{A05111ED-9605-4AAF-90DA-7330F74CD1FD}"/>
                  </a:ext>
                </a:extLst>
              </p:cNvPr>
              <p:cNvCxnSpPr/>
              <p:nvPr/>
            </p:nvCxnSpPr>
            <p:spPr>
              <a:xfrm>
                <a:off x="2563403" y="5629892"/>
                <a:ext cx="109945" cy="504098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2" name="直線コネクタ 191">
                <a:extLst>
                  <a:ext uri="{FF2B5EF4-FFF2-40B4-BE49-F238E27FC236}">
                    <a16:creationId xmlns:a16="http://schemas.microsoft.com/office/drawing/2014/main" id="{01275247-A0DA-4A74-ACF0-68A289293B7C}"/>
                  </a:ext>
                </a:extLst>
              </p:cNvPr>
              <p:cNvCxnSpPr/>
              <p:nvPr/>
            </p:nvCxnSpPr>
            <p:spPr>
              <a:xfrm flipH="1">
                <a:off x="443021" y="5620283"/>
                <a:ext cx="260727" cy="521127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3" name="直線コネクタ 192">
                <a:extLst>
                  <a:ext uri="{FF2B5EF4-FFF2-40B4-BE49-F238E27FC236}">
                    <a16:creationId xmlns:a16="http://schemas.microsoft.com/office/drawing/2014/main" id="{89EBCB8D-D687-4EA0-B30F-C1C0A8C04A22}"/>
                  </a:ext>
                </a:extLst>
              </p:cNvPr>
              <p:cNvCxnSpPr/>
              <p:nvPr/>
            </p:nvCxnSpPr>
            <p:spPr>
              <a:xfrm>
                <a:off x="973931" y="5620283"/>
                <a:ext cx="557839" cy="517875"/>
              </a:xfrm>
              <a:prstGeom prst="line">
                <a:avLst/>
              </a:prstGeom>
              <a:ln w="952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94" name="図 193">
                <a:extLst>
                  <a:ext uri="{FF2B5EF4-FFF2-40B4-BE49-F238E27FC236}">
                    <a16:creationId xmlns:a16="http://schemas.microsoft.com/office/drawing/2014/main" id="{7F611640-825B-40E9-8CF7-A1080EBCC81B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28" cstate="screen">
                <a:extLst>
                  <a:ext uri="{BEBA8EAE-BF5A-486C-A8C5-ECC9F3942E4B}">
                    <a14:imgProps xmlns:a14="http://schemas.microsoft.com/office/drawing/2010/main">
                      <a14:imgLayer r:embed="rId29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93348" y="4951827"/>
                <a:ext cx="1080000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95" name="図 194">
                <a:extLst>
                  <a:ext uri="{FF2B5EF4-FFF2-40B4-BE49-F238E27FC236}">
                    <a16:creationId xmlns:a16="http://schemas.microsoft.com/office/drawing/2014/main" id="{A93EB143-C31D-4F61-B677-7A9E448EF506}"/>
                  </a:ext>
                </a:extLst>
              </p:cNvPr>
              <p:cNvPicPr>
                <a:picLocks/>
              </p:cNvPicPr>
              <p:nvPr/>
            </p:nvPicPr>
            <p:blipFill rotWithShape="1">
              <a:blip r:embed="rId30" cstate="screen">
                <a:extLst>
                  <a:ext uri="{BEBA8EAE-BF5A-486C-A8C5-ECC9F3942E4B}">
                    <a14:imgProps xmlns:a14="http://schemas.microsoft.com/office/drawing/2010/main">
                      <a14:imgLayer r:embed="rId31">
                        <a14:imgEffect>
                          <a14:brightnessContrast contrast="2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1586788" y="6141410"/>
                <a:ext cx="1080000" cy="540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cxnSp>
          <p:nvCxnSpPr>
            <p:cNvPr id="198" name="直線コネクタ 197">
              <a:extLst>
                <a:ext uri="{FF2B5EF4-FFF2-40B4-BE49-F238E27FC236}">
                  <a16:creationId xmlns:a16="http://schemas.microsoft.com/office/drawing/2014/main" id="{3EA6E68A-9CBF-4074-BC66-68BB7587E8A7}"/>
                </a:ext>
              </a:extLst>
            </p:cNvPr>
            <p:cNvCxnSpPr/>
            <p:nvPr/>
          </p:nvCxnSpPr>
          <p:spPr>
            <a:xfrm>
              <a:off x="-4488116" y="1494430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9" name="直線コネクタ 198">
              <a:extLst>
                <a:ext uri="{FF2B5EF4-FFF2-40B4-BE49-F238E27FC236}">
                  <a16:creationId xmlns:a16="http://schemas.microsoft.com/office/drawing/2014/main" id="{73E9910A-6673-4665-A9FE-DC357FB0B2A4}"/>
                </a:ext>
              </a:extLst>
            </p:cNvPr>
            <p:cNvCxnSpPr/>
            <p:nvPr/>
          </p:nvCxnSpPr>
          <p:spPr>
            <a:xfrm>
              <a:off x="-3348780" y="1494430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0" name="直線コネクタ 199">
              <a:extLst>
                <a:ext uri="{FF2B5EF4-FFF2-40B4-BE49-F238E27FC236}">
                  <a16:creationId xmlns:a16="http://schemas.microsoft.com/office/drawing/2014/main" id="{6B0DAD45-E616-4883-9CC7-1DB2319CB5DB}"/>
                </a:ext>
              </a:extLst>
            </p:cNvPr>
            <p:cNvCxnSpPr/>
            <p:nvPr/>
          </p:nvCxnSpPr>
          <p:spPr>
            <a:xfrm>
              <a:off x="-4488116" y="2092322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1" name="直線コネクタ 200">
              <a:extLst>
                <a:ext uri="{FF2B5EF4-FFF2-40B4-BE49-F238E27FC236}">
                  <a16:creationId xmlns:a16="http://schemas.microsoft.com/office/drawing/2014/main" id="{490F2F82-0F9C-499E-AF9F-7C1E1D2892FC}"/>
                </a:ext>
              </a:extLst>
            </p:cNvPr>
            <p:cNvCxnSpPr/>
            <p:nvPr/>
          </p:nvCxnSpPr>
          <p:spPr>
            <a:xfrm>
              <a:off x="-3348780" y="2092322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2" name="直線コネクタ 201">
              <a:extLst>
                <a:ext uri="{FF2B5EF4-FFF2-40B4-BE49-F238E27FC236}">
                  <a16:creationId xmlns:a16="http://schemas.microsoft.com/office/drawing/2014/main" id="{64F56DFF-7DCC-462F-81BA-DE04EC72B433}"/>
                </a:ext>
              </a:extLst>
            </p:cNvPr>
            <p:cNvCxnSpPr/>
            <p:nvPr/>
          </p:nvCxnSpPr>
          <p:spPr>
            <a:xfrm>
              <a:off x="-4488116" y="3296387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3" name="直線コネクタ 202">
              <a:extLst>
                <a:ext uri="{FF2B5EF4-FFF2-40B4-BE49-F238E27FC236}">
                  <a16:creationId xmlns:a16="http://schemas.microsoft.com/office/drawing/2014/main" id="{91B165A7-216E-4B68-97C2-699051D8EFB0}"/>
                </a:ext>
              </a:extLst>
            </p:cNvPr>
            <p:cNvCxnSpPr/>
            <p:nvPr/>
          </p:nvCxnSpPr>
          <p:spPr>
            <a:xfrm>
              <a:off x="-3348780" y="3296387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4" name="直線コネクタ 203">
              <a:extLst>
                <a:ext uri="{FF2B5EF4-FFF2-40B4-BE49-F238E27FC236}">
                  <a16:creationId xmlns:a16="http://schemas.microsoft.com/office/drawing/2014/main" id="{C0FCD1E9-6DB1-4D89-9048-BB63446354C2}"/>
                </a:ext>
              </a:extLst>
            </p:cNvPr>
            <p:cNvCxnSpPr/>
            <p:nvPr/>
          </p:nvCxnSpPr>
          <p:spPr>
            <a:xfrm>
              <a:off x="-4488116" y="4489569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5" name="直線コネクタ 204">
              <a:extLst>
                <a:ext uri="{FF2B5EF4-FFF2-40B4-BE49-F238E27FC236}">
                  <a16:creationId xmlns:a16="http://schemas.microsoft.com/office/drawing/2014/main" id="{5B70C2C7-E69F-4C1D-9CBD-AFDAA83F4022}"/>
                </a:ext>
              </a:extLst>
            </p:cNvPr>
            <p:cNvCxnSpPr/>
            <p:nvPr/>
          </p:nvCxnSpPr>
          <p:spPr>
            <a:xfrm>
              <a:off x="-3348780" y="4489569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6" name="テキスト ボックス 205">
            <a:extLst>
              <a:ext uri="{FF2B5EF4-FFF2-40B4-BE49-F238E27FC236}">
                <a16:creationId xmlns:a16="http://schemas.microsoft.com/office/drawing/2014/main" id="{33242929-F67A-4321-920B-4F60DAAC5BAA}"/>
              </a:ext>
            </a:extLst>
          </p:cNvPr>
          <p:cNvSpPr txBox="1"/>
          <p:nvPr/>
        </p:nvSpPr>
        <p:spPr>
          <a:xfrm>
            <a:off x="-733819" y="1794764"/>
            <a:ext cx="6539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solidFill>
                  <a:srgbClr val="FF0000"/>
                </a:solidFill>
              </a:rPr>
              <a:t>Knee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  <p:sp>
        <p:nvSpPr>
          <p:cNvPr id="56" name="テキスト ボックス 55">
            <a:extLst>
              <a:ext uri="{FF2B5EF4-FFF2-40B4-BE49-F238E27FC236}">
                <a16:creationId xmlns:a16="http://schemas.microsoft.com/office/drawing/2014/main" id="{D7B0F08C-B74B-4B4A-92B7-A00AA16244FB}"/>
              </a:ext>
            </a:extLst>
          </p:cNvPr>
          <p:cNvSpPr txBox="1"/>
          <p:nvPr/>
        </p:nvSpPr>
        <p:spPr>
          <a:xfrm>
            <a:off x="88022" y="5041217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7" name="グループ化 56">
            <a:extLst>
              <a:ext uri="{FF2B5EF4-FFF2-40B4-BE49-F238E27FC236}">
                <a16:creationId xmlns:a16="http://schemas.microsoft.com/office/drawing/2014/main" id="{5B92952C-E83B-4848-9465-DC83773C6B28}"/>
              </a:ext>
            </a:extLst>
          </p:cNvPr>
          <p:cNvGrpSpPr/>
          <p:nvPr/>
        </p:nvGrpSpPr>
        <p:grpSpPr>
          <a:xfrm>
            <a:off x="206173" y="5383131"/>
            <a:ext cx="2507315" cy="1198462"/>
            <a:chOff x="167686" y="1011357"/>
            <a:chExt cx="2949629" cy="1409874"/>
          </a:xfrm>
        </p:grpSpPr>
        <p:grpSp>
          <p:nvGrpSpPr>
            <p:cNvPr id="58" name="グループ化 57">
              <a:extLst>
                <a:ext uri="{FF2B5EF4-FFF2-40B4-BE49-F238E27FC236}">
                  <a16:creationId xmlns:a16="http://schemas.microsoft.com/office/drawing/2014/main" id="{F0B7339F-71BD-47A8-A033-5B0838E8CEE9}"/>
                </a:ext>
              </a:extLst>
            </p:cNvPr>
            <p:cNvGrpSpPr/>
            <p:nvPr/>
          </p:nvGrpSpPr>
          <p:grpSpPr>
            <a:xfrm>
              <a:off x="167686" y="1011357"/>
              <a:ext cx="2949629" cy="1409874"/>
              <a:chOff x="-100885" y="1079874"/>
              <a:chExt cx="2341840" cy="1119364"/>
            </a:xfrm>
          </p:grpSpPr>
          <p:sp>
            <p:nvSpPr>
              <p:cNvPr id="65" name="テキスト ボックス 64">
                <a:extLst>
                  <a:ext uri="{FF2B5EF4-FFF2-40B4-BE49-F238E27FC236}">
                    <a16:creationId xmlns:a16="http://schemas.microsoft.com/office/drawing/2014/main" id="{18E19B8A-6B5E-44F2-8FB8-D5F9605BCBA1}"/>
                  </a:ext>
                </a:extLst>
              </p:cNvPr>
              <p:cNvSpPr txBox="1"/>
              <p:nvPr/>
            </p:nvSpPr>
            <p:spPr>
              <a:xfrm rot="16200000">
                <a:off x="-267010" y="1877242"/>
                <a:ext cx="470702" cy="138452"/>
              </a:xfrm>
              <a:prstGeom prst="rect">
                <a:avLst/>
              </a:prstGeom>
              <a:noFill/>
            </p:spPr>
            <p:txBody>
              <a:bodyPr wrap="none" rtlCol="0" anchor="ctr" anchorCtr="1">
                <a:spAutoFit/>
              </a:bodyPr>
              <a:lstStyle/>
              <a:p>
                <a:r>
                  <a:rPr lang="en-US" altLang="ja-JP" sz="10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 IgG</a:t>
                </a:r>
                <a:endParaRPr lang="ja-JP" altLang="en-US" sz="1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grpSp>
            <p:nvGrpSpPr>
              <p:cNvPr id="66" name="グループ化 65">
                <a:extLst>
                  <a:ext uri="{FF2B5EF4-FFF2-40B4-BE49-F238E27FC236}">
                    <a16:creationId xmlns:a16="http://schemas.microsoft.com/office/drawing/2014/main" id="{1E618802-584D-402E-AC97-FF6EFB1D2104}"/>
                  </a:ext>
                </a:extLst>
              </p:cNvPr>
              <p:cNvGrpSpPr/>
              <p:nvPr/>
            </p:nvGrpSpPr>
            <p:grpSpPr>
              <a:xfrm>
                <a:off x="-100885" y="1079874"/>
                <a:ext cx="2341840" cy="1119364"/>
                <a:chOff x="-100885" y="1079874"/>
                <a:chExt cx="2341840" cy="1119364"/>
              </a:xfrm>
            </p:grpSpPr>
            <p:sp>
              <p:nvSpPr>
                <p:cNvPr id="72" name="テキスト ボックス 71">
                  <a:extLst>
                    <a:ext uri="{FF2B5EF4-FFF2-40B4-BE49-F238E27FC236}">
                      <a16:creationId xmlns:a16="http://schemas.microsoft.com/office/drawing/2014/main" id="{5ADAA46A-DD51-4983-9B0F-C3E8DAAFB038}"/>
                    </a:ext>
                  </a:extLst>
                </p:cNvPr>
                <p:cNvSpPr txBox="1"/>
                <p:nvPr/>
              </p:nvSpPr>
              <p:spPr>
                <a:xfrm rot="16200000">
                  <a:off x="-249433" y="1263430"/>
                  <a:ext cx="435548" cy="138452"/>
                </a:xfrm>
                <a:prstGeom prst="rect">
                  <a:avLst/>
                </a:prstGeom>
                <a:noFill/>
              </p:spPr>
              <p:txBody>
                <a:bodyPr wrap="none" rtlCol="0" anchor="ctr" anchorCtr="1">
                  <a:spAutoFit/>
                </a:bodyPr>
                <a:lstStyle/>
                <a:p>
                  <a:r>
                    <a:rPr lang="en-US" altLang="ja-JP" sz="1000" dirty="0">
                      <a:latin typeface="Arial" panose="020B0604020202020204" pitchFamily="34" charset="0"/>
                      <a:cs typeface="Arial" panose="020B0604020202020204" pitchFamily="34" charset="0"/>
                    </a:rPr>
                    <a:t>TMEM147</a:t>
                  </a:r>
                  <a:endParaRPr lang="ja-JP" altLang="en-US" sz="1000" dirty="0">
                    <a:latin typeface="Arial" panose="020B0604020202020204" pitchFamily="34" charset="0"/>
                    <a:cs typeface="Arial" panose="020B0604020202020204" pitchFamily="34" charset="0"/>
                  </a:endParaRPr>
                </a:p>
              </p:txBody>
            </p:sp>
            <p:pic>
              <p:nvPicPr>
                <p:cNvPr id="73" name="図 72">
                  <a:extLst>
                    <a:ext uri="{FF2B5EF4-FFF2-40B4-BE49-F238E27FC236}">
                      <a16:creationId xmlns:a16="http://schemas.microsoft.com/office/drawing/2014/main" id="{9C9C80B7-1FE9-4A16-B40A-6F95A1F62C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2" cstate="screen">
                  <a:extLst>
                    <a:ext uri="{BEBA8EAE-BF5A-486C-A8C5-ECC9F3942E4B}">
                      <a14:imgProps xmlns:a14="http://schemas.microsoft.com/office/drawing/2010/main">
                        <a14:imgLayer r:embed="rId33">
                          <a14:imgEffect>
                            <a14:brightnessContrast contrast="4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67665" y="1079874"/>
                  <a:ext cx="1008416" cy="505565"/>
                </a:xfrm>
                <a:prstGeom prst="rect">
                  <a:avLst/>
                </a:prstGeom>
              </p:spPr>
            </p:pic>
            <p:pic>
              <p:nvPicPr>
                <p:cNvPr id="74" name="図 73">
                  <a:extLst>
                    <a:ext uri="{FF2B5EF4-FFF2-40B4-BE49-F238E27FC236}">
                      <a16:creationId xmlns:a16="http://schemas.microsoft.com/office/drawing/2014/main" id="{E014B862-AB67-42EF-B2FB-327792E0327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4" cstate="screen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>
                  <a:off x="1231228" y="1079874"/>
                  <a:ext cx="1009727" cy="505565"/>
                </a:xfrm>
                <a:prstGeom prst="rect">
                  <a:avLst/>
                </a:prstGeom>
              </p:spPr>
            </p:pic>
            <p:pic>
              <p:nvPicPr>
                <p:cNvPr id="75" name="図 74">
                  <a:extLst>
                    <a:ext uri="{FF2B5EF4-FFF2-40B4-BE49-F238E27FC236}">
                      <a16:creationId xmlns:a16="http://schemas.microsoft.com/office/drawing/2014/main" id="{D5FBE2C3-3D93-43ED-B07B-6CEF1B0E1D6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5" cstate="screen">
                  <a:extLst>
                    <a:ext uri="{BEBA8EAE-BF5A-486C-A8C5-ECC9F3942E4B}">
                      <a14:imgProps xmlns:a14="http://schemas.microsoft.com/office/drawing/2010/main">
                        <a14:imgLayer r:embed="rId36">
                          <a14:imgEffect>
                            <a14:brightnessContrast bright="20000" contras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 t="3235" b="27930"/>
                <a:stretch/>
              </p:blipFill>
              <p:spPr>
                <a:xfrm>
                  <a:off x="167664" y="1693673"/>
                  <a:ext cx="1008416" cy="505565"/>
                </a:xfrm>
                <a:prstGeom prst="rect">
                  <a:avLst/>
                </a:prstGeom>
              </p:spPr>
            </p:pic>
            <p:pic>
              <p:nvPicPr>
                <p:cNvPr id="76" name="図 75">
                  <a:extLst>
                    <a:ext uri="{FF2B5EF4-FFF2-40B4-BE49-F238E27FC236}">
                      <a16:creationId xmlns:a16="http://schemas.microsoft.com/office/drawing/2014/main" id="{85E5A347-62A7-4269-A730-60C6A1E48B2F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37" cstate="screen">
                  <a:extLst>
                    <a:ext uri="{BEBA8EAE-BF5A-486C-A8C5-ECC9F3942E4B}">
                      <a14:imgProps xmlns:a14="http://schemas.microsoft.com/office/drawing/2010/main">
                        <a14:imgLayer r:embed="rId38">
                          <a14:imgEffect>
                            <a14:brightnessContrast bright="20000"/>
                          </a14:imgEffect>
                        </a14:imgLayer>
                      </a14:imgProps>
                    </a:ex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rcRect/>
                <a:stretch/>
              </p:blipFill>
              <p:spPr>
                <a:xfrm flipH="1">
                  <a:off x="1226007" y="1693672"/>
                  <a:ext cx="1009728" cy="505565"/>
                </a:xfrm>
                <a:prstGeom prst="rect">
                  <a:avLst/>
                </a:prstGeom>
              </p:spPr>
            </p:pic>
          </p:grpSp>
        </p:grp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2E46249A-A832-4F0F-9BE7-2591B1B0BEBF}"/>
                </a:ext>
              </a:extLst>
            </p:cNvPr>
            <p:cNvCxnSpPr/>
            <p:nvPr/>
          </p:nvCxnSpPr>
          <p:spPr>
            <a:xfrm>
              <a:off x="2812581" y="1624471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直線コネクタ 61">
              <a:extLst>
                <a:ext uri="{FF2B5EF4-FFF2-40B4-BE49-F238E27FC236}">
                  <a16:creationId xmlns:a16="http://schemas.microsoft.com/office/drawing/2014/main" id="{6392862D-AF4F-4399-B059-CCE6FC90D60A}"/>
                </a:ext>
              </a:extLst>
            </p:cNvPr>
            <p:cNvCxnSpPr/>
            <p:nvPr/>
          </p:nvCxnSpPr>
          <p:spPr>
            <a:xfrm>
              <a:off x="1469557" y="1624471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直線コネクタ 62">
              <a:extLst>
                <a:ext uri="{FF2B5EF4-FFF2-40B4-BE49-F238E27FC236}">
                  <a16:creationId xmlns:a16="http://schemas.microsoft.com/office/drawing/2014/main" id="{96031A86-A0FD-4A6E-ACDE-FFAFBFFC3C1F}"/>
                </a:ext>
              </a:extLst>
            </p:cNvPr>
            <p:cNvCxnSpPr/>
            <p:nvPr/>
          </p:nvCxnSpPr>
          <p:spPr>
            <a:xfrm>
              <a:off x="2812581" y="2397664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107959EE-BAF6-46C8-9C54-AAA6BC8A4CEF}"/>
                </a:ext>
              </a:extLst>
            </p:cNvPr>
            <p:cNvCxnSpPr/>
            <p:nvPr/>
          </p:nvCxnSpPr>
          <p:spPr>
            <a:xfrm>
              <a:off x="1469557" y="2397668"/>
              <a:ext cx="288000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78" name="グラフ 77">
            <a:extLst>
              <a:ext uri="{FF2B5EF4-FFF2-40B4-BE49-F238E27FC236}">
                <a16:creationId xmlns:a16="http://schemas.microsoft.com/office/drawing/2014/main" id="{EECE4EC6-D737-4A82-A13A-D17B458443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07951689"/>
              </p:ext>
            </p:extLst>
          </p:nvPr>
        </p:nvGraphicFramePr>
        <p:xfrm>
          <a:off x="2950643" y="611328"/>
          <a:ext cx="2665130" cy="1677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9"/>
          </a:graphicData>
        </a:graphic>
      </p:graphicFrame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545CDD57-4E59-46B8-B848-2692C4F61F78}"/>
              </a:ext>
            </a:extLst>
          </p:cNvPr>
          <p:cNvSpPr txBox="1"/>
          <p:nvPr/>
        </p:nvSpPr>
        <p:spPr>
          <a:xfrm>
            <a:off x="3103673" y="2213782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087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2281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5</a:t>
            </a:r>
            <a:endParaRPr kumimoji="1" lang="ja-JP" altLang="en-US" dirty="0"/>
          </a:p>
        </p:txBody>
      </p: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06237C0A-D3A9-47A5-B809-711FA22E9696}"/>
              </a:ext>
            </a:extLst>
          </p:cNvPr>
          <p:cNvSpPr txBox="1"/>
          <p:nvPr/>
        </p:nvSpPr>
        <p:spPr>
          <a:xfrm>
            <a:off x="82715" y="255035"/>
            <a:ext cx="32400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0028C163-6FF8-460C-9EC5-168CBF55BC1F}"/>
              </a:ext>
            </a:extLst>
          </p:cNvPr>
          <p:cNvSpPr txBox="1"/>
          <p:nvPr/>
        </p:nvSpPr>
        <p:spPr>
          <a:xfrm>
            <a:off x="3695960" y="255035"/>
            <a:ext cx="324000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テキスト ボックス 80">
            <a:extLst>
              <a:ext uri="{FF2B5EF4-FFF2-40B4-BE49-F238E27FC236}">
                <a16:creationId xmlns:a16="http://schemas.microsoft.com/office/drawing/2014/main" id="{B9D93871-789F-49DF-93E1-7EBB67059D22}"/>
              </a:ext>
            </a:extLst>
          </p:cNvPr>
          <p:cNvSpPr txBox="1"/>
          <p:nvPr/>
        </p:nvSpPr>
        <p:spPr>
          <a:xfrm>
            <a:off x="435674" y="437118"/>
            <a:ext cx="1704313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Accelerated RA model (F759)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テキスト ボックス 84">
            <a:extLst>
              <a:ext uri="{FF2B5EF4-FFF2-40B4-BE49-F238E27FC236}">
                <a16:creationId xmlns:a16="http://schemas.microsoft.com/office/drawing/2014/main" id="{3CBAD028-1365-4960-A2CC-D9D405141C0B}"/>
              </a:ext>
            </a:extLst>
          </p:cNvPr>
          <p:cNvSpPr txBox="1"/>
          <p:nvPr/>
        </p:nvSpPr>
        <p:spPr>
          <a:xfrm>
            <a:off x="2030129" y="438308"/>
            <a:ext cx="1508746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Col2Cre+ STAT3fl/</a:t>
            </a:r>
            <a:r>
              <a:rPr lang="en-US" altLang="ja-JP" sz="900" dirty="0" err="1">
                <a:latin typeface="Arial" panose="020B0604020202020204" pitchFamily="34" charset="0"/>
                <a:cs typeface="Arial" panose="020B0604020202020204" pitchFamily="34" charset="0"/>
              </a:rPr>
              <a:t>fl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 F759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テキスト ボックス 85">
            <a:extLst>
              <a:ext uri="{FF2B5EF4-FFF2-40B4-BE49-F238E27FC236}">
                <a16:creationId xmlns:a16="http://schemas.microsoft.com/office/drawing/2014/main" id="{CB6329C2-74FE-4585-BA72-71E47E53507D}"/>
              </a:ext>
            </a:extLst>
          </p:cNvPr>
          <p:cNvSpPr txBox="1"/>
          <p:nvPr/>
        </p:nvSpPr>
        <p:spPr>
          <a:xfrm rot="16200000">
            <a:off x="164702" y="1696676"/>
            <a:ext cx="736099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Safranin O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7" name="テキスト ボックス 86">
            <a:extLst>
              <a:ext uri="{FF2B5EF4-FFF2-40B4-BE49-F238E27FC236}">
                <a16:creationId xmlns:a16="http://schemas.microsoft.com/office/drawing/2014/main" id="{BDDFF70B-7ABC-4099-B8B0-9310B1117622}"/>
              </a:ext>
            </a:extLst>
          </p:cNvPr>
          <p:cNvSpPr txBox="1"/>
          <p:nvPr/>
        </p:nvSpPr>
        <p:spPr>
          <a:xfrm rot="16200000">
            <a:off x="360268" y="891724"/>
            <a:ext cx="344966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2E0888AD-B8BE-4407-900A-37C138610FC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95" y="668624"/>
            <a:ext cx="1260000" cy="656211"/>
          </a:xfrm>
          <a:prstGeom prst="rect">
            <a:avLst/>
          </a:prstGeom>
        </p:spPr>
      </p:pic>
      <p:cxnSp>
        <p:nvCxnSpPr>
          <p:cNvPr id="31" name="直線コネクタ 30">
            <a:extLst>
              <a:ext uri="{FF2B5EF4-FFF2-40B4-BE49-F238E27FC236}">
                <a16:creationId xmlns:a16="http://schemas.microsoft.com/office/drawing/2014/main" id="{92FF7275-88A5-442F-8B4F-282126150033}"/>
              </a:ext>
            </a:extLst>
          </p:cNvPr>
          <p:cNvCxnSpPr/>
          <p:nvPr/>
        </p:nvCxnSpPr>
        <p:spPr>
          <a:xfrm>
            <a:off x="1558362" y="1303816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図 18">
            <a:extLst>
              <a:ext uri="{FF2B5EF4-FFF2-40B4-BE49-F238E27FC236}">
                <a16:creationId xmlns:a16="http://schemas.microsoft.com/office/drawing/2014/main" id="{D2836E27-F36D-455D-89A5-4C5D2D35AE8F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94" y="1489017"/>
            <a:ext cx="1260000" cy="648000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1626FCB6-93F0-48BF-A1B3-F235DAB17EF4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501" y="676835"/>
            <a:ext cx="1260000" cy="648000"/>
          </a:xfrm>
          <a:prstGeom prst="rect">
            <a:avLst/>
          </a:prstGeom>
        </p:spPr>
      </p:pic>
      <p:pic>
        <p:nvPicPr>
          <p:cNvPr id="22" name="図 21">
            <a:extLst>
              <a:ext uri="{FF2B5EF4-FFF2-40B4-BE49-F238E27FC236}">
                <a16:creationId xmlns:a16="http://schemas.microsoft.com/office/drawing/2014/main" id="{2C654BC5-5104-4480-A576-F3B697674DAB}"/>
              </a:ext>
            </a:extLst>
          </p:cNvPr>
          <p:cNvPicPr>
            <a:picLocks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501" y="1489016"/>
            <a:ext cx="1260000" cy="648000"/>
          </a:xfrm>
          <a:prstGeom prst="rect">
            <a:avLst/>
          </a:prstGeom>
        </p:spPr>
      </p:pic>
      <p:pic>
        <p:nvPicPr>
          <p:cNvPr id="3" name="図 2">
            <a:extLst>
              <a:ext uri="{FF2B5EF4-FFF2-40B4-BE49-F238E27FC236}">
                <a16:creationId xmlns:a16="http://schemas.microsoft.com/office/drawing/2014/main" id="{82FB415C-FF73-4059-ACAF-C593E295D329}"/>
              </a:ext>
            </a:extLst>
          </p:cNvPr>
          <p:cNvPicPr>
            <a:picLocks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566" y="2301199"/>
            <a:ext cx="1260000" cy="64800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661FB69D-A1A9-48EC-BB65-5DCFBE2E49E0}"/>
              </a:ext>
            </a:extLst>
          </p:cNvPr>
          <p:cNvPicPr>
            <a:picLocks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3"/>
          <a:stretch/>
        </p:blipFill>
        <p:spPr>
          <a:xfrm>
            <a:off x="2154501" y="2301197"/>
            <a:ext cx="1260000" cy="64800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1ACB600-EA5A-47F9-ABF0-D22ED32BA89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95" y="3925563"/>
            <a:ext cx="1260000" cy="648000"/>
          </a:xfrm>
          <a:prstGeom prst="rect">
            <a:avLst/>
          </a:prstGeom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78D151EA-7DD9-4457-839B-60C67B9ADCD8}"/>
              </a:ext>
            </a:extLst>
          </p:cNvPr>
          <p:cNvPicPr>
            <a:picLocks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2"/>
          <a:stretch/>
        </p:blipFill>
        <p:spPr>
          <a:xfrm>
            <a:off x="2154501" y="3925559"/>
            <a:ext cx="1260000" cy="648000"/>
          </a:xfrm>
          <a:prstGeom prst="rect">
            <a:avLst/>
          </a:prstGeom>
        </p:spPr>
      </p:pic>
      <p:pic>
        <p:nvPicPr>
          <p:cNvPr id="13" name="図 12">
            <a:extLst>
              <a:ext uri="{FF2B5EF4-FFF2-40B4-BE49-F238E27FC236}">
                <a16:creationId xmlns:a16="http://schemas.microsoft.com/office/drawing/2014/main" id="{5C67F1D1-075D-48C9-98FB-C034F410F5A8}"/>
              </a:ext>
            </a:extLst>
          </p:cNvPr>
          <p:cNvPicPr>
            <a:picLocks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910" y="5549927"/>
            <a:ext cx="1260000" cy="648000"/>
          </a:xfrm>
          <a:prstGeom prst="rect">
            <a:avLst/>
          </a:prstGeom>
        </p:spPr>
      </p:pic>
      <p:pic>
        <p:nvPicPr>
          <p:cNvPr id="15" name="図 14">
            <a:extLst>
              <a:ext uri="{FF2B5EF4-FFF2-40B4-BE49-F238E27FC236}">
                <a16:creationId xmlns:a16="http://schemas.microsoft.com/office/drawing/2014/main" id="{423D9AAC-5408-488A-B968-17D15BD5C6A0}"/>
              </a:ext>
            </a:extLst>
          </p:cNvPr>
          <p:cNvPicPr>
            <a:picLocks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4501" y="5549921"/>
            <a:ext cx="1260000" cy="64800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CB48447F-39AD-4265-B56E-6FB72062B765}"/>
              </a:ext>
            </a:extLst>
          </p:cNvPr>
          <p:cNvPicPr>
            <a:picLocks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31" y="7375962"/>
            <a:ext cx="1260000" cy="648001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47F2FDD4-04AF-4142-ABC0-D251FFFDFD8C}"/>
              </a:ext>
            </a:extLst>
          </p:cNvPr>
          <p:cNvPicPr>
            <a:picLocks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501" y="7375958"/>
            <a:ext cx="1260000" cy="648000"/>
          </a:xfrm>
          <a:prstGeom prst="rect">
            <a:avLst/>
          </a:prstGeom>
        </p:spPr>
      </p:pic>
      <p:sp>
        <p:nvSpPr>
          <p:cNvPr id="44" name="テキスト ボックス 43">
            <a:extLst>
              <a:ext uri="{FF2B5EF4-FFF2-40B4-BE49-F238E27FC236}">
                <a16:creationId xmlns:a16="http://schemas.microsoft.com/office/drawing/2014/main" id="{49A57378-26BF-4525-8562-1330950787CA}"/>
              </a:ext>
            </a:extLst>
          </p:cNvPr>
          <p:cNvSpPr txBox="1"/>
          <p:nvPr/>
        </p:nvSpPr>
        <p:spPr>
          <a:xfrm rot="16200000">
            <a:off x="292941" y="2915879"/>
            <a:ext cx="479618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テキスト ボックス 44">
            <a:extLst>
              <a:ext uri="{FF2B5EF4-FFF2-40B4-BE49-F238E27FC236}">
                <a16:creationId xmlns:a16="http://schemas.microsoft.com/office/drawing/2014/main" id="{FFD5EC0B-E276-4DF4-86FC-D9FF5FA96426}"/>
              </a:ext>
            </a:extLst>
          </p:cNvPr>
          <p:cNvSpPr txBox="1"/>
          <p:nvPr/>
        </p:nvSpPr>
        <p:spPr>
          <a:xfrm rot="16200000">
            <a:off x="209587" y="4541851"/>
            <a:ext cx="646331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テキスト ボックス 45">
            <a:extLst>
              <a:ext uri="{FF2B5EF4-FFF2-40B4-BE49-F238E27FC236}">
                <a16:creationId xmlns:a16="http://schemas.microsoft.com/office/drawing/2014/main" id="{A471B09B-E8AE-41A0-A458-362EF64A82EC}"/>
              </a:ext>
            </a:extLst>
          </p:cNvPr>
          <p:cNvSpPr txBox="1"/>
          <p:nvPr/>
        </p:nvSpPr>
        <p:spPr>
          <a:xfrm rot="16200000">
            <a:off x="257676" y="6160767"/>
            <a:ext cx="550151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テキスト ボックス 46">
            <a:extLst>
              <a:ext uri="{FF2B5EF4-FFF2-40B4-BE49-F238E27FC236}">
                <a16:creationId xmlns:a16="http://schemas.microsoft.com/office/drawing/2014/main" id="{E467E391-ECC2-4748-88BA-3D8C39DC08DB}"/>
              </a:ext>
            </a:extLst>
          </p:cNvPr>
          <p:cNvSpPr txBox="1"/>
          <p:nvPr/>
        </p:nvSpPr>
        <p:spPr>
          <a:xfrm rot="16200000">
            <a:off x="174320" y="7584541"/>
            <a:ext cx="716863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TMEM147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342BDB4B-674E-4FFD-AFB6-B10FC301A306}"/>
              </a:ext>
            </a:extLst>
          </p:cNvPr>
          <p:cNvSpPr txBox="1"/>
          <p:nvPr/>
        </p:nvSpPr>
        <p:spPr>
          <a:xfrm rot="16200000">
            <a:off x="145466" y="8395597"/>
            <a:ext cx="774571" cy="230832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ja-JP" altLang="en-US" sz="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900" dirty="0">
                <a:latin typeface="Arial" panose="020B0604020202020204" pitchFamily="34" charset="0"/>
                <a:cs typeface="Arial" panose="020B0604020202020204" pitchFamily="34" charset="0"/>
              </a:rPr>
              <a:t>IgG</a:t>
            </a:r>
            <a:endParaRPr lang="ja-JP" altLang="en-US" sz="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3" name="図 42">
            <a:extLst>
              <a:ext uri="{FF2B5EF4-FFF2-40B4-BE49-F238E27FC236}">
                <a16:creationId xmlns:a16="http://schemas.microsoft.com/office/drawing/2014/main" id="{340B02E1-208E-48CD-AD1E-F8599A19270C}"/>
              </a:ext>
            </a:extLst>
          </p:cNvPr>
          <p:cNvPicPr>
            <a:picLocks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831" y="8188143"/>
            <a:ext cx="1260000" cy="648001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66A4EB5A-1661-4F02-8B4C-AD3B8EAFE9B5}"/>
              </a:ext>
            </a:extLst>
          </p:cNvPr>
          <p:cNvPicPr>
            <a:picLocks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501" y="8188143"/>
            <a:ext cx="1260000" cy="648001"/>
          </a:xfrm>
          <a:prstGeom prst="rect">
            <a:avLst/>
          </a:prstGeom>
        </p:spPr>
      </p:pic>
      <p:grpSp>
        <p:nvGrpSpPr>
          <p:cNvPr id="5" name="グループ化 4">
            <a:extLst>
              <a:ext uri="{FF2B5EF4-FFF2-40B4-BE49-F238E27FC236}">
                <a16:creationId xmlns:a16="http://schemas.microsoft.com/office/drawing/2014/main" id="{C72EB317-7B9C-4FB7-9CB8-82F0C7686165}"/>
              </a:ext>
            </a:extLst>
          </p:cNvPr>
          <p:cNvGrpSpPr/>
          <p:nvPr/>
        </p:nvGrpSpPr>
        <p:grpSpPr>
          <a:xfrm>
            <a:off x="631080" y="2321615"/>
            <a:ext cx="1273486" cy="791763"/>
            <a:chOff x="429786" y="1634420"/>
            <a:chExt cx="1273486" cy="791763"/>
          </a:xfrm>
        </p:grpSpPr>
        <p:sp>
          <p:nvSpPr>
            <p:cNvPr id="37" name="正方形/長方形 36">
              <a:extLst>
                <a:ext uri="{FF2B5EF4-FFF2-40B4-BE49-F238E27FC236}">
                  <a16:creationId xmlns:a16="http://schemas.microsoft.com/office/drawing/2014/main" id="{EF379635-A8CD-4372-8AD3-7F04E8808CA4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E285DC35-5B6D-463D-B740-C4314C5E583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9786" y="1634420"/>
              <a:ext cx="370728" cy="7917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コネクタ 41">
              <a:extLst>
                <a:ext uri="{FF2B5EF4-FFF2-40B4-BE49-F238E27FC236}">
                  <a16:creationId xmlns:a16="http://schemas.microsoft.com/office/drawing/2014/main" id="{DECC6F74-DC57-4FE6-87DE-D565C4440444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634953" cy="79176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9" name="図 48">
            <a:extLst>
              <a:ext uri="{FF2B5EF4-FFF2-40B4-BE49-F238E27FC236}">
                <a16:creationId xmlns:a16="http://schemas.microsoft.com/office/drawing/2014/main" id="{1AED8C9C-9F71-4C2E-B752-3EB558A340D1}"/>
              </a:ext>
            </a:extLst>
          </p:cNvPr>
          <p:cNvPicPr>
            <a:picLocks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0475" y="3113381"/>
            <a:ext cx="1260002" cy="6480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1" name="図 50">
            <a:extLst>
              <a:ext uri="{FF2B5EF4-FFF2-40B4-BE49-F238E27FC236}">
                <a16:creationId xmlns:a16="http://schemas.microsoft.com/office/drawing/2014/main" id="{3439E832-E2B3-449A-BA41-658616724A4F}"/>
              </a:ext>
            </a:extLst>
          </p:cNvPr>
          <p:cNvPicPr>
            <a:picLocks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147" y="3113377"/>
            <a:ext cx="1260008" cy="64800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2" name="図 51">
            <a:extLst>
              <a:ext uri="{FF2B5EF4-FFF2-40B4-BE49-F238E27FC236}">
                <a16:creationId xmlns:a16="http://schemas.microsoft.com/office/drawing/2014/main" id="{DA8A1A75-746D-4FB2-A3A3-54D66DFB933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9195" y="4737746"/>
            <a:ext cx="1259999" cy="6479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3" name="図 52">
            <a:extLst>
              <a:ext uri="{FF2B5EF4-FFF2-40B4-BE49-F238E27FC236}">
                <a16:creationId xmlns:a16="http://schemas.microsoft.com/office/drawing/2014/main" id="{377EA8B9-FFBC-4CDB-B8F0-167A34BF6D48}"/>
              </a:ext>
            </a:extLst>
          </p:cNvPr>
          <p:cNvPicPr>
            <a:picLocks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4501" y="4737740"/>
            <a:ext cx="1259990" cy="6479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4" name="図 53">
            <a:extLst>
              <a:ext uri="{FF2B5EF4-FFF2-40B4-BE49-F238E27FC236}">
                <a16:creationId xmlns:a16="http://schemas.microsoft.com/office/drawing/2014/main" id="{0A2DB340-B0E0-43F3-AE8F-402F56CA83CF}"/>
              </a:ext>
            </a:extLst>
          </p:cNvPr>
          <p:cNvPicPr>
            <a:picLocks/>
          </p:cNvPicPr>
          <p:nvPr/>
        </p:nvPicPr>
        <p:blipFill rotWithShape="1">
          <a:blip r:embed="rId2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4910" y="6362108"/>
            <a:ext cx="1259996" cy="64799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7" name="図 56">
            <a:extLst>
              <a:ext uri="{FF2B5EF4-FFF2-40B4-BE49-F238E27FC236}">
                <a16:creationId xmlns:a16="http://schemas.microsoft.com/office/drawing/2014/main" id="{50FC314A-0554-411C-A990-8A79B1938BC5}"/>
              </a:ext>
            </a:extLst>
          </p:cNvPr>
          <p:cNvPicPr>
            <a:picLocks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4514" y="6362103"/>
            <a:ext cx="1259987" cy="647997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06A9D9E0-D685-4A76-9D49-696FA81F6A35}"/>
              </a:ext>
            </a:extLst>
          </p:cNvPr>
          <p:cNvGrpSpPr/>
          <p:nvPr/>
        </p:nvGrpSpPr>
        <p:grpSpPr>
          <a:xfrm>
            <a:off x="2150058" y="2355588"/>
            <a:ext cx="1264443" cy="757788"/>
            <a:chOff x="261983" y="1634420"/>
            <a:chExt cx="1264443" cy="757788"/>
          </a:xfrm>
        </p:grpSpPr>
        <p:sp>
          <p:nvSpPr>
            <p:cNvPr id="59" name="正方形/長方形 58">
              <a:extLst>
                <a:ext uri="{FF2B5EF4-FFF2-40B4-BE49-F238E27FC236}">
                  <a16:creationId xmlns:a16="http://schemas.microsoft.com/office/drawing/2014/main" id="{1D19AFA6-DA3D-4A0E-8F7F-38244CF3E98E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0" name="直線コネクタ 59">
              <a:extLst>
                <a:ext uri="{FF2B5EF4-FFF2-40B4-BE49-F238E27FC236}">
                  <a16:creationId xmlns:a16="http://schemas.microsoft.com/office/drawing/2014/main" id="{A2B32B0E-7A58-4D3D-B251-6278C6832A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61983" y="1634420"/>
              <a:ext cx="538531" cy="757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コネクタ 60">
              <a:extLst>
                <a:ext uri="{FF2B5EF4-FFF2-40B4-BE49-F238E27FC236}">
                  <a16:creationId xmlns:a16="http://schemas.microsoft.com/office/drawing/2014/main" id="{6B0BECA7-3038-4060-AB3E-08C89F015707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458107" cy="75778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2" name="グループ化 61">
            <a:extLst>
              <a:ext uri="{FF2B5EF4-FFF2-40B4-BE49-F238E27FC236}">
                <a16:creationId xmlns:a16="http://schemas.microsoft.com/office/drawing/2014/main" id="{18FAE25F-1841-486F-94C1-36AE1C245AEE}"/>
              </a:ext>
            </a:extLst>
          </p:cNvPr>
          <p:cNvGrpSpPr/>
          <p:nvPr/>
        </p:nvGrpSpPr>
        <p:grpSpPr>
          <a:xfrm>
            <a:off x="2154147" y="4022699"/>
            <a:ext cx="1260354" cy="715039"/>
            <a:chOff x="-92093" y="1634420"/>
            <a:chExt cx="1260354" cy="715039"/>
          </a:xfrm>
        </p:grpSpPr>
        <p:sp>
          <p:nvSpPr>
            <p:cNvPr id="63" name="正方形/長方形 62">
              <a:extLst>
                <a:ext uri="{FF2B5EF4-FFF2-40B4-BE49-F238E27FC236}">
                  <a16:creationId xmlns:a16="http://schemas.microsoft.com/office/drawing/2014/main" id="{B8C29E21-5C84-4C11-A2F8-3AB59283F78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4" name="直線コネクタ 63">
              <a:extLst>
                <a:ext uri="{FF2B5EF4-FFF2-40B4-BE49-F238E27FC236}">
                  <a16:creationId xmlns:a16="http://schemas.microsoft.com/office/drawing/2014/main" id="{5EBB84DD-9EC3-42FC-9924-30BDA73B751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92093" y="1634420"/>
              <a:ext cx="892607" cy="71503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コネクタ 64">
              <a:extLst>
                <a:ext uri="{FF2B5EF4-FFF2-40B4-BE49-F238E27FC236}">
                  <a16:creationId xmlns:a16="http://schemas.microsoft.com/office/drawing/2014/main" id="{EA00A281-77FD-4A45-A3AF-CDDD34E3A1B7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99942" cy="70823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6" name="グループ化 65">
            <a:extLst>
              <a:ext uri="{FF2B5EF4-FFF2-40B4-BE49-F238E27FC236}">
                <a16:creationId xmlns:a16="http://schemas.microsoft.com/office/drawing/2014/main" id="{5A3DEBEA-AAC4-4644-AFA8-60B9029BD162}"/>
              </a:ext>
            </a:extLst>
          </p:cNvPr>
          <p:cNvGrpSpPr/>
          <p:nvPr/>
        </p:nvGrpSpPr>
        <p:grpSpPr>
          <a:xfrm>
            <a:off x="644022" y="3992427"/>
            <a:ext cx="1270344" cy="736436"/>
            <a:chOff x="448458" y="1634420"/>
            <a:chExt cx="1270344" cy="736436"/>
          </a:xfrm>
        </p:grpSpPr>
        <p:sp>
          <p:nvSpPr>
            <p:cNvPr id="67" name="正方形/長方形 66">
              <a:extLst>
                <a:ext uri="{FF2B5EF4-FFF2-40B4-BE49-F238E27FC236}">
                  <a16:creationId xmlns:a16="http://schemas.microsoft.com/office/drawing/2014/main" id="{19A2A7DF-8906-4339-B1C5-582D9483A92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68" name="直線コネクタ 67">
              <a:extLst>
                <a:ext uri="{FF2B5EF4-FFF2-40B4-BE49-F238E27FC236}">
                  <a16:creationId xmlns:a16="http://schemas.microsoft.com/office/drawing/2014/main" id="{0E1C0C40-D2B9-4299-9E23-7C4CC79DE82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48458" y="1634420"/>
              <a:ext cx="352056" cy="73643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直線コネクタ 68">
              <a:extLst>
                <a:ext uri="{FF2B5EF4-FFF2-40B4-BE49-F238E27FC236}">
                  <a16:creationId xmlns:a16="http://schemas.microsoft.com/office/drawing/2014/main" id="{096423F8-6B21-464C-8F26-D839BEA02E00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650483" cy="73643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グループ化 79">
            <a:extLst>
              <a:ext uri="{FF2B5EF4-FFF2-40B4-BE49-F238E27FC236}">
                <a16:creationId xmlns:a16="http://schemas.microsoft.com/office/drawing/2014/main" id="{21836F6E-5410-44F1-9EE9-1C14FB6FAAB8}"/>
              </a:ext>
            </a:extLst>
          </p:cNvPr>
          <p:cNvGrpSpPr/>
          <p:nvPr/>
        </p:nvGrpSpPr>
        <p:grpSpPr>
          <a:xfrm>
            <a:off x="649194" y="5625673"/>
            <a:ext cx="1268637" cy="736431"/>
            <a:chOff x="472620" y="1634420"/>
            <a:chExt cx="1268637" cy="736431"/>
          </a:xfrm>
        </p:grpSpPr>
        <p:sp>
          <p:nvSpPr>
            <p:cNvPr id="82" name="正方形/長方形 81">
              <a:extLst>
                <a:ext uri="{FF2B5EF4-FFF2-40B4-BE49-F238E27FC236}">
                  <a16:creationId xmlns:a16="http://schemas.microsoft.com/office/drawing/2014/main" id="{66EE5864-741E-4628-8553-9F0C8D90B1B1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83" name="直線コネクタ 82">
              <a:extLst>
                <a:ext uri="{FF2B5EF4-FFF2-40B4-BE49-F238E27FC236}">
                  <a16:creationId xmlns:a16="http://schemas.microsoft.com/office/drawing/2014/main" id="{2940C4A3-ED09-4B86-B5A7-1D737775501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72620" y="1634420"/>
              <a:ext cx="327894" cy="73643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線コネクタ 83">
              <a:extLst>
                <a:ext uri="{FF2B5EF4-FFF2-40B4-BE49-F238E27FC236}">
                  <a16:creationId xmlns:a16="http://schemas.microsoft.com/office/drawing/2014/main" id="{505F3AB0-085D-471F-8AAD-2F049DD98E33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672938" cy="73643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3" name="グループ化 92">
            <a:extLst>
              <a:ext uri="{FF2B5EF4-FFF2-40B4-BE49-F238E27FC236}">
                <a16:creationId xmlns:a16="http://schemas.microsoft.com/office/drawing/2014/main" id="{F3AE6228-B32F-41B9-A822-1D5F9325F237}"/>
              </a:ext>
            </a:extLst>
          </p:cNvPr>
          <p:cNvGrpSpPr/>
          <p:nvPr/>
        </p:nvGrpSpPr>
        <p:grpSpPr>
          <a:xfrm>
            <a:off x="2150058" y="5678303"/>
            <a:ext cx="1264443" cy="683797"/>
            <a:chOff x="568408" y="1634420"/>
            <a:chExt cx="1264443" cy="683797"/>
          </a:xfrm>
        </p:grpSpPr>
        <p:sp>
          <p:nvSpPr>
            <p:cNvPr id="94" name="正方形/長方形 93">
              <a:extLst>
                <a:ext uri="{FF2B5EF4-FFF2-40B4-BE49-F238E27FC236}">
                  <a16:creationId xmlns:a16="http://schemas.microsoft.com/office/drawing/2014/main" id="{8B8F2C01-E2D0-48D8-9732-8CD069B2415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799785" y="1638494"/>
              <a:ext cx="268534" cy="134267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95" name="直線コネクタ 94">
              <a:extLst>
                <a:ext uri="{FF2B5EF4-FFF2-40B4-BE49-F238E27FC236}">
                  <a16:creationId xmlns:a16="http://schemas.microsoft.com/office/drawing/2014/main" id="{A01F10A7-53A3-41D8-A16E-DDB9EEF4B22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68408" y="1634420"/>
              <a:ext cx="232106" cy="68379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直線コネクタ 95">
              <a:extLst>
                <a:ext uri="{FF2B5EF4-FFF2-40B4-BE49-F238E27FC236}">
                  <a16:creationId xmlns:a16="http://schemas.microsoft.com/office/drawing/2014/main" id="{7B2088AE-8472-470C-B7D6-34C555DF5F98}"/>
                </a:ext>
              </a:extLst>
            </p:cNvPr>
            <p:cNvCxnSpPr>
              <a:cxnSpLocks/>
            </p:cNvCxnSpPr>
            <p:nvPr/>
          </p:nvCxnSpPr>
          <p:spPr>
            <a:xfrm>
              <a:off x="1068319" y="1634420"/>
              <a:ext cx="764532" cy="683797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グループ化 99">
            <a:extLst>
              <a:ext uri="{FF2B5EF4-FFF2-40B4-BE49-F238E27FC236}">
                <a16:creationId xmlns:a16="http://schemas.microsoft.com/office/drawing/2014/main" id="{13E26DA4-1C43-4888-97CC-413D34F5C1A1}"/>
              </a:ext>
            </a:extLst>
          </p:cNvPr>
          <p:cNvGrpSpPr/>
          <p:nvPr/>
        </p:nvGrpSpPr>
        <p:grpSpPr>
          <a:xfrm>
            <a:off x="3729040" y="341179"/>
            <a:ext cx="3021010" cy="2557492"/>
            <a:chOff x="3760790" y="407921"/>
            <a:chExt cx="3021010" cy="2557492"/>
          </a:xfrm>
        </p:grpSpPr>
        <p:graphicFrame>
          <p:nvGraphicFramePr>
            <p:cNvPr id="25" name="グラフ 24">
              <a:extLst>
                <a:ext uri="{FF2B5EF4-FFF2-40B4-BE49-F238E27FC236}">
                  <a16:creationId xmlns:a16="http://schemas.microsoft.com/office/drawing/2014/main" id="{59C702E8-507A-4FFC-BC14-2295687877BC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319336566"/>
                </p:ext>
              </p:extLst>
            </p:nvPr>
          </p:nvGraphicFramePr>
          <p:xfrm>
            <a:off x="3760790" y="407921"/>
            <a:ext cx="3021010" cy="255749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3"/>
            </a:graphicData>
          </a:graphic>
        </p:graphicFrame>
        <p:sp>
          <p:nvSpPr>
            <p:cNvPr id="35" name="正方形/長方形 34">
              <a:extLst>
                <a:ext uri="{FF2B5EF4-FFF2-40B4-BE49-F238E27FC236}">
                  <a16:creationId xmlns:a16="http://schemas.microsoft.com/office/drawing/2014/main" id="{40BD5A26-644A-4A5F-BB26-FB5D7257ADA1}"/>
                </a:ext>
              </a:extLst>
            </p:cNvPr>
            <p:cNvSpPr/>
            <p:nvPr/>
          </p:nvSpPr>
          <p:spPr>
            <a:xfrm>
              <a:off x="3857960" y="1825764"/>
              <a:ext cx="2072940" cy="102956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98" name="グループ化 97">
            <a:extLst>
              <a:ext uri="{FF2B5EF4-FFF2-40B4-BE49-F238E27FC236}">
                <a16:creationId xmlns:a16="http://schemas.microsoft.com/office/drawing/2014/main" id="{F320345B-EED5-467E-9E61-933223426850}"/>
              </a:ext>
            </a:extLst>
          </p:cNvPr>
          <p:cNvGrpSpPr/>
          <p:nvPr/>
        </p:nvGrpSpPr>
        <p:grpSpPr>
          <a:xfrm>
            <a:off x="3729375" y="1929486"/>
            <a:ext cx="3021010" cy="1700618"/>
            <a:chOff x="3561572" y="2963646"/>
            <a:chExt cx="3021010" cy="1700618"/>
          </a:xfrm>
        </p:grpSpPr>
        <p:graphicFrame>
          <p:nvGraphicFramePr>
            <p:cNvPr id="55" name="グラフ 54">
              <a:extLst>
                <a:ext uri="{FF2B5EF4-FFF2-40B4-BE49-F238E27FC236}">
                  <a16:creationId xmlns:a16="http://schemas.microsoft.com/office/drawing/2014/main" id="{9A2F0896-C688-4C35-AA73-A751A1057895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50082979"/>
                </p:ext>
              </p:extLst>
            </p:nvPr>
          </p:nvGraphicFramePr>
          <p:xfrm>
            <a:off x="3561572" y="2963646"/>
            <a:ext cx="3021010" cy="17006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4"/>
            </a:graphicData>
          </a:graphic>
        </p:graphicFrame>
        <p:sp>
          <p:nvSpPr>
            <p:cNvPr id="97" name="正方形/長方形 96">
              <a:extLst>
                <a:ext uri="{FF2B5EF4-FFF2-40B4-BE49-F238E27FC236}">
                  <a16:creationId xmlns:a16="http://schemas.microsoft.com/office/drawing/2014/main" id="{12F25205-D79E-45BB-87B1-E2890EE0BBF6}"/>
                </a:ext>
              </a:extLst>
            </p:cNvPr>
            <p:cNvSpPr/>
            <p:nvPr/>
          </p:nvSpPr>
          <p:spPr>
            <a:xfrm>
              <a:off x="3878796" y="4378405"/>
              <a:ext cx="2072940" cy="28024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aphicFrame>
        <p:nvGraphicFramePr>
          <p:cNvPr id="56" name="グラフ 55">
            <a:extLst>
              <a:ext uri="{FF2B5EF4-FFF2-40B4-BE49-F238E27FC236}">
                <a16:creationId xmlns:a16="http://schemas.microsoft.com/office/drawing/2014/main" id="{66F409C9-97E3-4436-A395-58DEF0F9EE8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97627448"/>
              </p:ext>
            </p:extLst>
          </p:nvPr>
        </p:nvGraphicFramePr>
        <p:xfrm>
          <a:off x="2939061" y="2760640"/>
          <a:ext cx="3591582" cy="35822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99" name="テキスト ボックス 98">
            <a:extLst>
              <a:ext uri="{FF2B5EF4-FFF2-40B4-BE49-F238E27FC236}">
                <a16:creationId xmlns:a16="http://schemas.microsoft.com/office/drawing/2014/main" id="{CAA0E59E-63D6-4F45-8659-661370F2C5C6}"/>
              </a:ext>
            </a:extLst>
          </p:cNvPr>
          <p:cNvSpPr txBox="1"/>
          <p:nvPr/>
        </p:nvSpPr>
        <p:spPr>
          <a:xfrm>
            <a:off x="3691888" y="1818999"/>
            <a:ext cx="33214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1" name="直線コネクタ 100">
            <a:extLst>
              <a:ext uri="{FF2B5EF4-FFF2-40B4-BE49-F238E27FC236}">
                <a16:creationId xmlns:a16="http://schemas.microsoft.com/office/drawing/2014/main" id="{AAF645B6-D540-4EFA-9BBC-704D07EE17C6}"/>
              </a:ext>
            </a:extLst>
          </p:cNvPr>
          <p:cNvCxnSpPr/>
          <p:nvPr/>
        </p:nvCxnSpPr>
        <p:spPr>
          <a:xfrm>
            <a:off x="3063075" y="1303816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直線コネクタ 101">
            <a:extLst>
              <a:ext uri="{FF2B5EF4-FFF2-40B4-BE49-F238E27FC236}">
                <a16:creationId xmlns:a16="http://schemas.microsoft.com/office/drawing/2014/main" id="{D63111C0-24D3-4AD4-B270-CCD64F3830EA}"/>
              </a:ext>
            </a:extLst>
          </p:cNvPr>
          <p:cNvCxnSpPr/>
          <p:nvPr/>
        </p:nvCxnSpPr>
        <p:spPr>
          <a:xfrm>
            <a:off x="1558362" y="2117968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FA61FAC8-F862-4BDB-982F-3DCE26153185}"/>
              </a:ext>
            </a:extLst>
          </p:cNvPr>
          <p:cNvCxnSpPr/>
          <p:nvPr/>
        </p:nvCxnSpPr>
        <p:spPr>
          <a:xfrm>
            <a:off x="3063075" y="2117968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B7925FE5-850B-4C31-ADCD-D7F5A69ECBF3}"/>
              </a:ext>
            </a:extLst>
          </p:cNvPr>
          <p:cNvCxnSpPr/>
          <p:nvPr/>
        </p:nvCxnSpPr>
        <p:spPr>
          <a:xfrm>
            <a:off x="1558362" y="2930149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C0FB4AB1-8AC9-4E57-8C2F-FBB69D2C4387}"/>
              </a:ext>
            </a:extLst>
          </p:cNvPr>
          <p:cNvCxnSpPr/>
          <p:nvPr/>
        </p:nvCxnSpPr>
        <p:spPr>
          <a:xfrm>
            <a:off x="3063075" y="2930149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C142608E-DB57-4427-9A5B-99CCDC2683EA}"/>
              </a:ext>
            </a:extLst>
          </p:cNvPr>
          <p:cNvCxnSpPr/>
          <p:nvPr/>
        </p:nvCxnSpPr>
        <p:spPr>
          <a:xfrm>
            <a:off x="1558362" y="4551782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10EE4771-40EB-4A86-8321-D02108CBB1B2}"/>
              </a:ext>
            </a:extLst>
          </p:cNvPr>
          <p:cNvCxnSpPr/>
          <p:nvPr/>
        </p:nvCxnSpPr>
        <p:spPr>
          <a:xfrm>
            <a:off x="3063075" y="4551782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54724B20-028F-40BC-8ED8-C9A58A57CBD5}"/>
              </a:ext>
            </a:extLst>
          </p:cNvPr>
          <p:cNvCxnSpPr/>
          <p:nvPr/>
        </p:nvCxnSpPr>
        <p:spPr>
          <a:xfrm>
            <a:off x="1558362" y="6177706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FA262680-4D6C-40D3-BE40-7F8725A47746}"/>
              </a:ext>
            </a:extLst>
          </p:cNvPr>
          <p:cNvCxnSpPr/>
          <p:nvPr/>
        </p:nvCxnSpPr>
        <p:spPr>
          <a:xfrm>
            <a:off x="3063075" y="6177706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1775EEBA-46BE-4BFC-B994-3AAF20D8DE02}"/>
              </a:ext>
            </a:extLst>
          </p:cNvPr>
          <p:cNvCxnSpPr/>
          <p:nvPr/>
        </p:nvCxnSpPr>
        <p:spPr>
          <a:xfrm>
            <a:off x="1558362" y="8004910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>
            <a:extLst>
              <a:ext uri="{FF2B5EF4-FFF2-40B4-BE49-F238E27FC236}">
                <a16:creationId xmlns:a16="http://schemas.microsoft.com/office/drawing/2014/main" id="{A222D3D8-F71A-4ADC-9C72-FAE409755C8E}"/>
              </a:ext>
            </a:extLst>
          </p:cNvPr>
          <p:cNvCxnSpPr/>
          <p:nvPr/>
        </p:nvCxnSpPr>
        <p:spPr>
          <a:xfrm>
            <a:off x="3063075" y="8004910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D8DECEF7-F308-4FEB-960C-106EEAD43AB0}"/>
              </a:ext>
            </a:extLst>
          </p:cNvPr>
          <p:cNvCxnSpPr/>
          <p:nvPr/>
        </p:nvCxnSpPr>
        <p:spPr>
          <a:xfrm>
            <a:off x="1547409" y="8816979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E818E21F-E0C4-4CFC-9D26-72940299B869}"/>
              </a:ext>
            </a:extLst>
          </p:cNvPr>
          <p:cNvCxnSpPr/>
          <p:nvPr/>
        </p:nvCxnSpPr>
        <p:spPr>
          <a:xfrm>
            <a:off x="3063075" y="8816979"/>
            <a:ext cx="337353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4" name="テキスト ボックス 113">
            <a:extLst>
              <a:ext uri="{FF2B5EF4-FFF2-40B4-BE49-F238E27FC236}">
                <a16:creationId xmlns:a16="http://schemas.microsoft.com/office/drawing/2014/main" id="{657ADC4A-9B24-49D0-BE7C-1CE0542E4F33}"/>
              </a:ext>
            </a:extLst>
          </p:cNvPr>
          <p:cNvSpPr txBox="1"/>
          <p:nvPr/>
        </p:nvSpPr>
        <p:spPr>
          <a:xfrm>
            <a:off x="78643" y="7037404"/>
            <a:ext cx="332143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pPr algn="ctr"/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82645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172508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6</a:t>
            </a:r>
            <a:endParaRPr kumimoji="1" lang="ja-JP" altLang="en-US" dirty="0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52B49535-806F-43D7-B387-9D7305215966}"/>
              </a:ext>
            </a:extLst>
          </p:cNvPr>
          <p:cNvSpPr txBox="1"/>
          <p:nvPr/>
        </p:nvSpPr>
        <p:spPr>
          <a:xfrm>
            <a:off x="273902" y="541840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0" name="グラフ 49">
            <a:extLst>
              <a:ext uri="{FF2B5EF4-FFF2-40B4-BE49-F238E27FC236}">
                <a16:creationId xmlns:a16="http://schemas.microsoft.com/office/drawing/2014/main" id="{F90123E8-3D3C-46BF-B673-DA3F6C464F9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25319930"/>
              </p:ext>
            </p:extLst>
          </p:nvPr>
        </p:nvGraphicFramePr>
        <p:xfrm>
          <a:off x="3621182" y="817550"/>
          <a:ext cx="288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1" name="グラフ 50">
            <a:extLst>
              <a:ext uri="{FF2B5EF4-FFF2-40B4-BE49-F238E27FC236}">
                <a16:creationId xmlns:a16="http://schemas.microsoft.com/office/drawing/2014/main" id="{6EA53520-08D6-4407-BBDB-7BB61DDA351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84080813"/>
              </p:ext>
            </p:extLst>
          </p:nvPr>
        </p:nvGraphicFramePr>
        <p:xfrm>
          <a:off x="254363" y="817550"/>
          <a:ext cx="306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074CB55-A350-4240-92EB-9F9830B32684}"/>
              </a:ext>
            </a:extLst>
          </p:cNvPr>
          <p:cNvSpPr txBox="1"/>
          <p:nvPr/>
        </p:nvSpPr>
        <p:spPr>
          <a:xfrm>
            <a:off x="3621182" y="541840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94310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5544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7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57178" y="456996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0" name="図 119">
            <a:extLst>
              <a:ext uri="{FF2B5EF4-FFF2-40B4-BE49-F238E27FC236}">
                <a16:creationId xmlns:a16="http://schemas.microsoft.com/office/drawing/2014/main" id="{052D3CFA-F07C-42C3-8879-0C7F6478819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87" y="1487758"/>
            <a:ext cx="1127703" cy="67320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A983D808-7BC4-43E6-8510-39644034F2FC}"/>
              </a:ext>
            </a:extLst>
          </p:cNvPr>
          <p:cNvSpPr txBox="1"/>
          <p:nvPr/>
        </p:nvSpPr>
        <p:spPr>
          <a:xfrm rot="16200000">
            <a:off x="375466" y="1700927"/>
            <a:ext cx="793807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Safranin O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BAA59311-7A9D-4030-BF63-A9C291A36A4A}"/>
              </a:ext>
            </a:extLst>
          </p:cNvPr>
          <p:cNvSpPr txBox="1"/>
          <p:nvPr/>
        </p:nvSpPr>
        <p:spPr>
          <a:xfrm rot="16200000">
            <a:off x="517333" y="2906277"/>
            <a:ext cx="510076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テキスト ボックス 16">
            <a:extLst>
              <a:ext uri="{FF2B5EF4-FFF2-40B4-BE49-F238E27FC236}">
                <a16:creationId xmlns:a16="http://schemas.microsoft.com/office/drawing/2014/main" id="{448D1BA1-A0DD-4890-A764-D91EF7676CCC}"/>
              </a:ext>
            </a:extLst>
          </p:cNvPr>
          <p:cNvSpPr txBox="1"/>
          <p:nvPr/>
        </p:nvSpPr>
        <p:spPr>
          <a:xfrm rot="16200000">
            <a:off x="424362" y="4515486"/>
            <a:ext cx="696024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CAF61B6B-4ED4-4CDE-8A35-293CE00AE11D}"/>
              </a:ext>
            </a:extLst>
          </p:cNvPr>
          <p:cNvSpPr txBox="1"/>
          <p:nvPr/>
        </p:nvSpPr>
        <p:spPr>
          <a:xfrm rot="16200000">
            <a:off x="478060" y="6127349"/>
            <a:ext cx="588623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C2302385-0F0C-4FDC-9662-3B53EC731429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499" y="683445"/>
            <a:ext cx="1120932" cy="673057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3F673D80-93F3-4104-9DB1-DEC4189D7EBD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6" y="683445"/>
            <a:ext cx="1120932" cy="672559"/>
          </a:xfrm>
          <a:prstGeom prst="rect">
            <a:avLst/>
          </a:prstGeom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41C223DB-024C-4FCD-A326-C77B74A60D0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6" y="1487177"/>
            <a:ext cx="1120932" cy="673057"/>
          </a:xfrm>
          <a:prstGeom prst="rect">
            <a:avLst/>
          </a:prstGeom>
        </p:spPr>
      </p:pic>
      <p:pic>
        <p:nvPicPr>
          <p:cNvPr id="21" name="図 20">
            <a:extLst>
              <a:ext uri="{FF2B5EF4-FFF2-40B4-BE49-F238E27FC236}">
                <a16:creationId xmlns:a16="http://schemas.microsoft.com/office/drawing/2014/main" id="{0143D342-BA0C-497B-8FF8-A51345E060A6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2291574"/>
            <a:ext cx="1120932" cy="673057"/>
          </a:xfrm>
          <a:prstGeom prst="rect">
            <a:avLst/>
          </a:prstGeom>
        </p:spPr>
      </p:pic>
      <p:pic>
        <p:nvPicPr>
          <p:cNvPr id="127" name="図 126">
            <a:extLst>
              <a:ext uri="{FF2B5EF4-FFF2-40B4-BE49-F238E27FC236}">
                <a16:creationId xmlns:a16="http://schemas.microsoft.com/office/drawing/2014/main" id="{6AB8E73F-DA24-4A9A-99CA-14FC5FB499E7}"/>
              </a:ext>
            </a:extLst>
          </p:cNvPr>
          <p:cNvPicPr>
            <a:picLocks/>
          </p:cNvPicPr>
          <p:nvPr/>
        </p:nvPicPr>
        <p:blipFill rotWithShape="1">
          <a:blip r:embed="rId8" cstate="screen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076" y="3903087"/>
            <a:ext cx="1120843" cy="673200"/>
          </a:xfrm>
          <a:prstGeom prst="rect">
            <a:avLst/>
          </a:prstGeom>
        </p:spPr>
      </p:pic>
      <p:pic>
        <p:nvPicPr>
          <p:cNvPr id="27" name="図 26">
            <a:extLst>
              <a:ext uri="{FF2B5EF4-FFF2-40B4-BE49-F238E27FC236}">
                <a16:creationId xmlns:a16="http://schemas.microsoft.com/office/drawing/2014/main" id="{382DB946-1A9F-456B-A7AB-F84DBD6D2117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screen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rightnessContrast bright="-3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6" y="2291407"/>
            <a:ext cx="1120932" cy="673057"/>
          </a:xfrm>
          <a:prstGeom prst="rect">
            <a:avLst/>
          </a:prstGeom>
        </p:spPr>
      </p:pic>
      <p:pic>
        <p:nvPicPr>
          <p:cNvPr id="34" name="図 33">
            <a:extLst>
              <a:ext uri="{FF2B5EF4-FFF2-40B4-BE49-F238E27FC236}">
                <a16:creationId xmlns:a16="http://schemas.microsoft.com/office/drawing/2014/main" id="{F47793C8-CE65-4AE4-810C-D8922B2E821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6587" y="3900325"/>
            <a:ext cx="1120930" cy="673057"/>
          </a:xfrm>
          <a:prstGeom prst="rect">
            <a:avLst/>
          </a:prstGeom>
        </p:spPr>
      </p:pic>
      <p:pic>
        <p:nvPicPr>
          <p:cNvPr id="36" name="図 35">
            <a:extLst>
              <a:ext uri="{FF2B5EF4-FFF2-40B4-BE49-F238E27FC236}">
                <a16:creationId xmlns:a16="http://schemas.microsoft.com/office/drawing/2014/main" id="{13F0FB21-60D0-4310-BF98-CC3C8377C708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5514573"/>
            <a:ext cx="1120930" cy="672311"/>
          </a:xfrm>
          <a:prstGeom prst="rect">
            <a:avLst/>
          </a:prstGeom>
        </p:spPr>
      </p:pic>
      <p:pic>
        <p:nvPicPr>
          <p:cNvPr id="40" name="図 39">
            <a:extLst>
              <a:ext uri="{FF2B5EF4-FFF2-40B4-BE49-F238E27FC236}">
                <a16:creationId xmlns:a16="http://schemas.microsoft.com/office/drawing/2014/main" id="{0E5CF248-8A30-469E-9B55-3175CDD6AB7F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7" y="5514736"/>
            <a:ext cx="1120930" cy="672311"/>
          </a:xfrm>
          <a:prstGeom prst="rect">
            <a:avLst/>
          </a:prstGeom>
        </p:spPr>
      </p:pic>
      <p:pic>
        <p:nvPicPr>
          <p:cNvPr id="42" name="図 41">
            <a:extLst>
              <a:ext uri="{FF2B5EF4-FFF2-40B4-BE49-F238E27FC236}">
                <a16:creationId xmlns:a16="http://schemas.microsoft.com/office/drawing/2014/main" id="{CDC3B637-516E-4D31-B46C-8CD10E820DE9}"/>
              </a:ext>
            </a:extLst>
          </p:cNvPr>
          <p:cNvPicPr>
            <a:picLocks noChangeAspect="1"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7120417"/>
            <a:ext cx="1120930" cy="672311"/>
          </a:xfrm>
          <a:prstGeom prst="rect">
            <a:avLst/>
          </a:prstGeom>
        </p:spPr>
      </p:pic>
      <p:pic>
        <p:nvPicPr>
          <p:cNvPr id="44" name="図 43">
            <a:extLst>
              <a:ext uri="{FF2B5EF4-FFF2-40B4-BE49-F238E27FC236}">
                <a16:creationId xmlns:a16="http://schemas.microsoft.com/office/drawing/2014/main" id="{CE3D79FC-BBC1-46F8-ADFA-34D8907E23D5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7" y="7120502"/>
            <a:ext cx="1120929" cy="672311"/>
          </a:xfrm>
          <a:prstGeom prst="rect">
            <a:avLst/>
          </a:prstGeom>
        </p:spPr>
      </p:pic>
      <p:pic>
        <p:nvPicPr>
          <p:cNvPr id="48" name="図 47">
            <a:extLst>
              <a:ext uri="{FF2B5EF4-FFF2-40B4-BE49-F238E27FC236}">
                <a16:creationId xmlns:a16="http://schemas.microsoft.com/office/drawing/2014/main" id="{2DC35069-6C21-48CE-AEC8-E29AE543DC31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6586" y="7923985"/>
            <a:ext cx="1120932" cy="672311"/>
          </a:xfrm>
          <a:prstGeom prst="rect">
            <a:avLst/>
          </a:prstGeom>
        </p:spPr>
      </p:pic>
      <p:pic>
        <p:nvPicPr>
          <p:cNvPr id="50" name="図 49">
            <a:extLst>
              <a:ext uri="{FF2B5EF4-FFF2-40B4-BE49-F238E27FC236}">
                <a16:creationId xmlns:a16="http://schemas.microsoft.com/office/drawing/2014/main" id="{41275A35-86C8-4D21-B7C2-75C4F9089950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7923982"/>
            <a:ext cx="1120930" cy="672311"/>
          </a:xfrm>
          <a:prstGeom prst="rect">
            <a:avLst/>
          </a:prstGeom>
        </p:spPr>
      </p:pic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E6766DAB-4407-4E52-A739-66BEA773E90A}"/>
              </a:ext>
            </a:extLst>
          </p:cNvPr>
          <p:cNvSpPr txBox="1"/>
          <p:nvPr/>
        </p:nvSpPr>
        <p:spPr>
          <a:xfrm rot="16200000">
            <a:off x="385085" y="7334747"/>
            <a:ext cx="774571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TMEM147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D6563CD-F61D-4961-B3F9-AA3C5B9910D5}"/>
              </a:ext>
            </a:extLst>
          </p:cNvPr>
          <p:cNvSpPr txBox="1"/>
          <p:nvPr/>
        </p:nvSpPr>
        <p:spPr>
          <a:xfrm rot="16200000">
            <a:off x="353826" y="8130979"/>
            <a:ext cx="837089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Control</a:t>
            </a:r>
            <a:r>
              <a:rPr lang="ja-JP" altLang="en-US" sz="1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IgG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2E6F323C-0328-4D90-8829-7D283454AD43}"/>
              </a:ext>
            </a:extLst>
          </p:cNvPr>
          <p:cNvSpPr txBox="1"/>
          <p:nvPr/>
        </p:nvSpPr>
        <p:spPr>
          <a:xfrm rot="16200000">
            <a:off x="591072" y="899933"/>
            <a:ext cx="362600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HE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9" name="図 58">
            <a:extLst>
              <a:ext uri="{FF2B5EF4-FFF2-40B4-BE49-F238E27FC236}">
                <a16:creationId xmlns:a16="http://schemas.microsoft.com/office/drawing/2014/main" id="{F6E02205-4510-4A65-9F29-FD7864B4EE31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3098696"/>
            <a:ext cx="1120932" cy="6730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図 59">
            <a:extLst>
              <a:ext uri="{FF2B5EF4-FFF2-40B4-BE49-F238E27FC236}">
                <a16:creationId xmlns:a16="http://schemas.microsoft.com/office/drawing/2014/main" id="{5D782299-ECE7-463C-92AD-909AC034A99F}"/>
              </a:ext>
            </a:extLst>
          </p:cNvPr>
          <p:cNvPicPr>
            <a:picLocks noChangeAspect="1"/>
          </p:cNvPicPr>
          <p:nvPr/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bright="-3000" contrast="1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6" y="3098529"/>
            <a:ext cx="1120932" cy="673057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D7DBBD88-8E7B-4689-B53C-25C6D6881568}"/>
              </a:ext>
            </a:extLst>
          </p:cNvPr>
          <p:cNvCxnSpPr>
            <a:cxnSpLocks/>
          </p:cNvCxnSpPr>
          <p:nvPr/>
        </p:nvCxnSpPr>
        <p:spPr>
          <a:xfrm>
            <a:off x="1814414" y="1340682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正方形/長方形 60">
            <a:extLst>
              <a:ext uri="{FF2B5EF4-FFF2-40B4-BE49-F238E27FC236}">
                <a16:creationId xmlns:a16="http://schemas.microsoft.com/office/drawing/2014/main" id="{52EACC0F-04A3-4E68-85B5-4809F576AECE}"/>
              </a:ext>
            </a:extLst>
          </p:cNvPr>
          <p:cNvSpPr>
            <a:spLocks noChangeAspect="1"/>
          </p:cNvSpPr>
          <p:nvPr/>
        </p:nvSpPr>
        <p:spPr>
          <a:xfrm>
            <a:off x="2503077" y="2288913"/>
            <a:ext cx="277779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2" name="直線コネクタ 61">
            <a:extLst>
              <a:ext uri="{FF2B5EF4-FFF2-40B4-BE49-F238E27FC236}">
                <a16:creationId xmlns:a16="http://schemas.microsoft.com/office/drawing/2014/main" id="{4D06B851-AF3E-4B7D-B2C5-A39E3139D399}"/>
              </a:ext>
            </a:extLst>
          </p:cNvPr>
          <p:cNvCxnSpPr>
            <a:cxnSpLocks/>
          </p:cNvCxnSpPr>
          <p:nvPr/>
        </p:nvCxnSpPr>
        <p:spPr>
          <a:xfrm flipH="1">
            <a:off x="2151570" y="2284840"/>
            <a:ext cx="352236" cy="8083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62">
            <a:extLst>
              <a:ext uri="{FF2B5EF4-FFF2-40B4-BE49-F238E27FC236}">
                <a16:creationId xmlns:a16="http://schemas.microsoft.com/office/drawing/2014/main" id="{59B72605-C687-4BEB-B35D-4305B3816860}"/>
              </a:ext>
            </a:extLst>
          </p:cNvPr>
          <p:cNvCxnSpPr>
            <a:cxnSpLocks/>
          </p:cNvCxnSpPr>
          <p:nvPr/>
        </p:nvCxnSpPr>
        <p:spPr>
          <a:xfrm>
            <a:off x="2771611" y="2284840"/>
            <a:ext cx="510923" cy="8083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正方形/長方形 63">
            <a:extLst>
              <a:ext uri="{FF2B5EF4-FFF2-40B4-BE49-F238E27FC236}">
                <a16:creationId xmlns:a16="http://schemas.microsoft.com/office/drawing/2014/main" id="{0DD2447D-F55B-4B23-BFA4-4E68A2FD0DB9}"/>
              </a:ext>
            </a:extLst>
          </p:cNvPr>
          <p:cNvSpPr>
            <a:spLocks noChangeAspect="1"/>
          </p:cNvSpPr>
          <p:nvPr/>
        </p:nvSpPr>
        <p:spPr>
          <a:xfrm>
            <a:off x="1342928" y="2288913"/>
            <a:ext cx="277779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5" name="直線コネクタ 64">
            <a:extLst>
              <a:ext uri="{FF2B5EF4-FFF2-40B4-BE49-F238E27FC236}">
                <a16:creationId xmlns:a16="http://schemas.microsoft.com/office/drawing/2014/main" id="{F5662E9A-C9DF-450C-9E77-F25567CC05AD}"/>
              </a:ext>
            </a:extLst>
          </p:cNvPr>
          <p:cNvCxnSpPr>
            <a:cxnSpLocks/>
          </p:cNvCxnSpPr>
          <p:nvPr/>
        </p:nvCxnSpPr>
        <p:spPr>
          <a:xfrm flipH="1">
            <a:off x="895484" y="2284840"/>
            <a:ext cx="448174" cy="806497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65">
            <a:extLst>
              <a:ext uri="{FF2B5EF4-FFF2-40B4-BE49-F238E27FC236}">
                <a16:creationId xmlns:a16="http://schemas.microsoft.com/office/drawing/2014/main" id="{91FC1AEE-1651-4FEA-AF93-684289F391C0}"/>
              </a:ext>
            </a:extLst>
          </p:cNvPr>
          <p:cNvCxnSpPr>
            <a:cxnSpLocks/>
          </p:cNvCxnSpPr>
          <p:nvPr/>
        </p:nvCxnSpPr>
        <p:spPr>
          <a:xfrm>
            <a:off x="1611462" y="2284840"/>
            <a:ext cx="414986" cy="80833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8" name="図 67">
            <a:extLst>
              <a:ext uri="{FF2B5EF4-FFF2-40B4-BE49-F238E27FC236}">
                <a16:creationId xmlns:a16="http://schemas.microsoft.com/office/drawing/2014/main" id="{0119D2F8-A089-4940-9BAF-1DF286366CAA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BEBA8EAE-BF5A-486C-A8C5-ECC9F3942E4B}">
                <a14:imgProps xmlns:a14="http://schemas.microsoft.com/office/drawing/2010/main">
                  <a14:imgLayer r:embed="rId24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2156587" y="4707020"/>
            <a:ext cx="1120930" cy="67305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9" name="正方形/長方形 68">
            <a:extLst>
              <a:ext uri="{FF2B5EF4-FFF2-40B4-BE49-F238E27FC236}">
                <a16:creationId xmlns:a16="http://schemas.microsoft.com/office/drawing/2014/main" id="{D606A7E2-46FC-4063-9A20-9649868C0A9E}"/>
              </a:ext>
            </a:extLst>
          </p:cNvPr>
          <p:cNvSpPr>
            <a:spLocks noChangeAspect="1"/>
          </p:cNvSpPr>
          <p:nvPr/>
        </p:nvSpPr>
        <p:spPr>
          <a:xfrm>
            <a:off x="2333725" y="3921003"/>
            <a:ext cx="277779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0" name="直線コネクタ 69">
            <a:extLst>
              <a:ext uri="{FF2B5EF4-FFF2-40B4-BE49-F238E27FC236}">
                <a16:creationId xmlns:a16="http://schemas.microsoft.com/office/drawing/2014/main" id="{EFD42489-12A9-4D90-AB19-DC05EE98C863}"/>
              </a:ext>
            </a:extLst>
          </p:cNvPr>
          <p:cNvCxnSpPr>
            <a:cxnSpLocks/>
          </p:cNvCxnSpPr>
          <p:nvPr/>
        </p:nvCxnSpPr>
        <p:spPr>
          <a:xfrm flipH="1">
            <a:off x="2151569" y="3916930"/>
            <a:ext cx="182885" cy="784799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直線コネクタ 70">
            <a:extLst>
              <a:ext uri="{FF2B5EF4-FFF2-40B4-BE49-F238E27FC236}">
                <a16:creationId xmlns:a16="http://schemas.microsoft.com/office/drawing/2014/main" id="{94EE33ED-957D-446D-9B20-6047CD8AC991}"/>
              </a:ext>
            </a:extLst>
          </p:cNvPr>
          <p:cNvCxnSpPr>
            <a:cxnSpLocks/>
          </p:cNvCxnSpPr>
          <p:nvPr/>
        </p:nvCxnSpPr>
        <p:spPr>
          <a:xfrm>
            <a:off x="2602259" y="3916930"/>
            <a:ext cx="680275" cy="78519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92" name="グループ化 191">
            <a:extLst>
              <a:ext uri="{FF2B5EF4-FFF2-40B4-BE49-F238E27FC236}">
                <a16:creationId xmlns:a16="http://schemas.microsoft.com/office/drawing/2014/main" id="{DAAF091D-A6F3-40C5-B8AC-A9956CB50BE1}"/>
              </a:ext>
            </a:extLst>
          </p:cNvPr>
          <p:cNvGrpSpPr/>
          <p:nvPr/>
        </p:nvGrpSpPr>
        <p:grpSpPr>
          <a:xfrm>
            <a:off x="891053" y="3948510"/>
            <a:ext cx="1134457" cy="753219"/>
            <a:chOff x="1404246" y="3912857"/>
            <a:chExt cx="1134457" cy="753219"/>
          </a:xfrm>
        </p:grpSpPr>
        <p:sp>
          <p:nvSpPr>
            <p:cNvPr id="72" name="正方形/長方形 71">
              <a:extLst>
                <a:ext uri="{FF2B5EF4-FFF2-40B4-BE49-F238E27FC236}">
                  <a16:creationId xmlns:a16="http://schemas.microsoft.com/office/drawing/2014/main" id="{D2FDD7C2-B6C7-43EE-B5B2-718765D78B1A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674077" y="3916930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73" name="直線コネクタ 72">
              <a:extLst>
                <a:ext uri="{FF2B5EF4-FFF2-40B4-BE49-F238E27FC236}">
                  <a16:creationId xmlns:a16="http://schemas.microsoft.com/office/drawing/2014/main" id="{614BF932-A3F2-493F-9530-6E5DA50CF62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404246" y="3912857"/>
              <a:ext cx="270560" cy="746634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線コネクタ 73">
              <a:extLst>
                <a:ext uri="{FF2B5EF4-FFF2-40B4-BE49-F238E27FC236}">
                  <a16:creationId xmlns:a16="http://schemas.microsoft.com/office/drawing/2014/main" id="{CF4DF5D9-AFFF-4C86-BF30-51809D7C2217}"/>
                </a:ext>
              </a:extLst>
            </p:cNvPr>
            <p:cNvCxnSpPr>
              <a:cxnSpLocks/>
            </p:cNvCxnSpPr>
            <p:nvPr/>
          </p:nvCxnSpPr>
          <p:spPr>
            <a:xfrm>
              <a:off x="1951856" y="3916930"/>
              <a:ext cx="586847" cy="74914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5" name="図 74">
            <a:extLst>
              <a:ext uri="{FF2B5EF4-FFF2-40B4-BE49-F238E27FC236}">
                <a16:creationId xmlns:a16="http://schemas.microsoft.com/office/drawing/2014/main" id="{A75160CB-F81D-41D5-910A-F26C326BF6EB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0500" y="6308971"/>
            <a:ext cx="1120930" cy="67231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6" name="図 75">
            <a:extLst>
              <a:ext uri="{FF2B5EF4-FFF2-40B4-BE49-F238E27FC236}">
                <a16:creationId xmlns:a16="http://schemas.microsoft.com/office/drawing/2014/main" id="{97997EC0-6351-4EE4-B6B1-E150356386C9}"/>
              </a:ext>
            </a:extLst>
          </p:cNvPr>
          <p:cNvPicPr>
            <a:picLocks noChangeAspect="1"/>
          </p:cNvPicPr>
          <p:nvPr/>
        </p:nvPicPr>
        <p:blipFill rotWithShape="1">
          <a:blip r:embed="rId2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56587" y="6309134"/>
            <a:ext cx="1120930" cy="67231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7" name="正方形/長方形 76">
            <a:extLst>
              <a:ext uri="{FF2B5EF4-FFF2-40B4-BE49-F238E27FC236}">
                <a16:creationId xmlns:a16="http://schemas.microsoft.com/office/drawing/2014/main" id="{F9055A49-FB7B-449B-A97A-F800584BAA7E}"/>
              </a:ext>
            </a:extLst>
          </p:cNvPr>
          <p:cNvSpPr>
            <a:spLocks noChangeAspect="1"/>
          </p:cNvSpPr>
          <p:nvPr/>
        </p:nvSpPr>
        <p:spPr>
          <a:xfrm>
            <a:off x="2641966" y="5514736"/>
            <a:ext cx="277779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8" name="直線コネクタ 77">
            <a:extLst>
              <a:ext uri="{FF2B5EF4-FFF2-40B4-BE49-F238E27FC236}">
                <a16:creationId xmlns:a16="http://schemas.microsoft.com/office/drawing/2014/main" id="{D873165C-3C20-4439-94CC-76B36A4AADF7}"/>
              </a:ext>
            </a:extLst>
          </p:cNvPr>
          <p:cNvCxnSpPr>
            <a:cxnSpLocks/>
          </p:cNvCxnSpPr>
          <p:nvPr/>
        </p:nvCxnSpPr>
        <p:spPr>
          <a:xfrm flipH="1">
            <a:off x="2151569" y="5510663"/>
            <a:ext cx="491126" cy="79312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直線コネクタ 78">
            <a:extLst>
              <a:ext uri="{FF2B5EF4-FFF2-40B4-BE49-F238E27FC236}">
                <a16:creationId xmlns:a16="http://schemas.microsoft.com/office/drawing/2014/main" id="{CFD1D62B-2EEC-4335-85FF-A124C464C441}"/>
              </a:ext>
            </a:extLst>
          </p:cNvPr>
          <p:cNvCxnSpPr>
            <a:cxnSpLocks/>
          </p:cNvCxnSpPr>
          <p:nvPr/>
        </p:nvCxnSpPr>
        <p:spPr>
          <a:xfrm>
            <a:off x="2919745" y="5514573"/>
            <a:ext cx="362789" cy="78921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正方形/長方形 79">
            <a:extLst>
              <a:ext uri="{FF2B5EF4-FFF2-40B4-BE49-F238E27FC236}">
                <a16:creationId xmlns:a16="http://schemas.microsoft.com/office/drawing/2014/main" id="{B319742A-9375-46AD-B3A1-1C405DC9E2C2}"/>
              </a:ext>
            </a:extLst>
          </p:cNvPr>
          <p:cNvSpPr>
            <a:spLocks noChangeAspect="1"/>
          </p:cNvSpPr>
          <p:nvPr/>
        </p:nvSpPr>
        <p:spPr>
          <a:xfrm>
            <a:off x="1282963" y="5510663"/>
            <a:ext cx="277779" cy="180000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2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1" name="直線コネクタ 80">
            <a:extLst>
              <a:ext uri="{FF2B5EF4-FFF2-40B4-BE49-F238E27FC236}">
                <a16:creationId xmlns:a16="http://schemas.microsoft.com/office/drawing/2014/main" id="{04283E0A-76AF-434F-ADA8-CF5B61A079E1}"/>
              </a:ext>
            </a:extLst>
          </p:cNvPr>
          <p:cNvCxnSpPr>
            <a:cxnSpLocks/>
          </p:cNvCxnSpPr>
          <p:nvPr/>
        </p:nvCxnSpPr>
        <p:spPr>
          <a:xfrm flipH="1">
            <a:off x="900500" y="5506590"/>
            <a:ext cx="383193" cy="802381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直線コネクタ 81">
            <a:extLst>
              <a:ext uri="{FF2B5EF4-FFF2-40B4-BE49-F238E27FC236}">
                <a16:creationId xmlns:a16="http://schemas.microsoft.com/office/drawing/2014/main" id="{496A00B8-2D99-4057-9572-E1DFE7C223CB}"/>
              </a:ext>
            </a:extLst>
          </p:cNvPr>
          <p:cNvCxnSpPr>
            <a:cxnSpLocks/>
          </p:cNvCxnSpPr>
          <p:nvPr/>
        </p:nvCxnSpPr>
        <p:spPr>
          <a:xfrm>
            <a:off x="1560742" y="5510663"/>
            <a:ext cx="465706" cy="793128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直線コネクタ 102">
            <a:extLst>
              <a:ext uri="{FF2B5EF4-FFF2-40B4-BE49-F238E27FC236}">
                <a16:creationId xmlns:a16="http://schemas.microsoft.com/office/drawing/2014/main" id="{C945415A-711D-4694-A8FF-2EEA307282CC}"/>
              </a:ext>
            </a:extLst>
          </p:cNvPr>
          <p:cNvCxnSpPr>
            <a:cxnSpLocks/>
          </p:cNvCxnSpPr>
          <p:nvPr/>
        </p:nvCxnSpPr>
        <p:spPr>
          <a:xfrm>
            <a:off x="3069679" y="1340682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直線コネクタ 103">
            <a:extLst>
              <a:ext uri="{FF2B5EF4-FFF2-40B4-BE49-F238E27FC236}">
                <a16:creationId xmlns:a16="http://schemas.microsoft.com/office/drawing/2014/main" id="{4D098BDE-1BC8-4F87-8D49-C54D2DF96E04}"/>
              </a:ext>
            </a:extLst>
          </p:cNvPr>
          <p:cNvCxnSpPr>
            <a:cxnSpLocks/>
          </p:cNvCxnSpPr>
          <p:nvPr/>
        </p:nvCxnSpPr>
        <p:spPr>
          <a:xfrm>
            <a:off x="1814414" y="2141300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直線コネクタ 104">
            <a:extLst>
              <a:ext uri="{FF2B5EF4-FFF2-40B4-BE49-F238E27FC236}">
                <a16:creationId xmlns:a16="http://schemas.microsoft.com/office/drawing/2014/main" id="{6B755502-4A6B-406B-A90E-D2A57A4E1D3F}"/>
              </a:ext>
            </a:extLst>
          </p:cNvPr>
          <p:cNvCxnSpPr>
            <a:cxnSpLocks/>
          </p:cNvCxnSpPr>
          <p:nvPr/>
        </p:nvCxnSpPr>
        <p:spPr>
          <a:xfrm>
            <a:off x="3069679" y="2141300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直線コネクタ 105">
            <a:extLst>
              <a:ext uri="{FF2B5EF4-FFF2-40B4-BE49-F238E27FC236}">
                <a16:creationId xmlns:a16="http://schemas.microsoft.com/office/drawing/2014/main" id="{B5C8E744-7BA2-4FF5-B8F6-5304547B3BF8}"/>
              </a:ext>
            </a:extLst>
          </p:cNvPr>
          <p:cNvCxnSpPr>
            <a:cxnSpLocks/>
          </p:cNvCxnSpPr>
          <p:nvPr/>
        </p:nvCxnSpPr>
        <p:spPr>
          <a:xfrm>
            <a:off x="1814414" y="2944688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直線コネクタ 106">
            <a:extLst>
              <a:ext uri="{FF2B5EF4-FFF2-40B4-BE49-F238E27FC236}">
                <a16:creationId xmlns:a16="http://schemas.microsoft.com/office/drawing/2014/main" id="{E5009E23-A332-4188-A96D-0BE693962091}"/>
              </a:ext>
            </a:extLst>
          </p:cNvPr>
          <p:cNvCxnSpPr>
            <a:cxnSpLocks/>
          </p:cNvCxnSpPr>
          <p:nvPr/>
        </p:nvCxnSpPr>
        <p:spPr>
          <a:xfrm>
            <a:off x="3069679" y="2944688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直線コネクタ 107">
            <a:extLst>
              <a:ext uri="{FF2B5EF4-FFF2-40B4-BE49-F238E27FC236}">
                <a16:creationId xmlns:a16="http://schemas.microsoft.com/office/drawing/2014/main" id="{428E12E9-6B68-47DF-805C-72CEB2B9CD40}"/>
              </a:ext>
            </a:extLst>
          </p:cNvPr>
          <p:cNvCxnSpPr>
            <a:cxnSpLocks/>
          </p:cNvCxnSpPr>
          <p:nvPr/>
        </p:nvCxnSpPr>
        <p:spPr>
          <a:xfrm>
            <a:off x="1814414" y="4551217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直線コネクタ 108">
            <a:extLst>
              <a:ext uri="{FF2B5EF4-FFF2-40B4-BE49-F238E27FC236}">
                <a16:creationId xmlns:a16="http://schemas.microsoft.com/office/drawing/2014/main" id="{0539C46D-692D-4E54-8476-9D29DA978B60}"/>
              </a:ext>
            </a:extLst>
          </p:cNvPr>
          <p:cNvCxnSpPr>
            <a:cxnSpLocks/>
          </p:cNvCxnSpPr>
          <p:nvPr/>
        </p:nvCxnSpPr>
        <p:spPr>
          <a:xfrm>
            <a:off x="3069679" y="4551217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直線コネクタ 109">
            <a:extLst>
              <a:ext uri="{FF2B5EF4-FFF2-40B4-BE49-F238E27FC236}">
                <a16:creationId xmlns:a16="http://schemas.microsoft.com/office/drawing/2014/main" id="{1D4FEE26-9DC4-42B4-89A8-02ABB349B093}"/>
              </a:ext>
            </a:extLst>
          </p:cNvPr>
          <p:cNvCxnSpPr>
            <a:cxnSpLocks/>
          </p:cNvCxnSpPr>
          <p:nvPr/>
        </p:nvCxnSpPr>
        <p:spPr>
          <a:xfrm>
            <a:off x="1814414" y="6166796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直線コネクタ 110">
            <a:extLst>
              <a:ext uri="{FF2B5EF4-FFF2-40B4-BE49-F238E27FC236}">
                <a16:creationId xmlns:a16="http://schemas.microsoft.com/office/drawing/2014/main" id="{2DDC1399-960C-426F-A57A-350541D4D398}"/>
              </a:ext>
            </a:extLst>
          </p:cNvPr>
          <p:cNvCxnSpPr>
            <a:cxnSpLocks/>
          </p:cNvCxnSpPr>
          <p:nvPr/>
        </p:nvCxnSpPr>
        <p:spPr>
          <a:xfrm>
            <a:off x="3069679" y="6166796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直線コネクタ 111">
            <a:extLst>
              <a:ext uri="{FF2B5EF4-FFF2-40B4-BE49-F238E27FC236}">
                <a16:creationId xmlns:a16="http://schemas.microsoft.com/office/drawing/2014/main" id="{07987DD4-45F4-4A3E-B067-3706C679A15C}"/>
              </a:ext>
            </a:extLst>
          </p:cNvPr>
          <p:cNvCxnSpPr>
            <a:cxnSpLocks/>
          </p:cNvCxnSpPr>
          <p:nvPr/>
        </p:nvCxnSpPr>
        <p:spPr>
          <a:xfrm>
            <a:off x="1814414" y="7772639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直線コネクタ 112">
            <a:extLst>
              <a:ext uri="{FF2B5EF4-FFF2-40B4-BE49-F238E27FC236}">
                <a16:creationId xmlns:a16="http://schemas.microsoft.com/office/drawing/2014/main" id="{BA9EC3AE-2ABF-41D4-8E58-740C1D80DD07}"/>
              </a:ext>
            </a:extLst>
          </p:cNvPr>
          <p:cNvCxnSpPr>
            <a:cxnSpLocks/>
          </p:cNvCxnSpPr>
          <p:nvPr/>
        </p:nvCxnSpPr>
        <p:spPr>
          <a:xfrm>
            <a:off x="3069679" y="7772639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直線コネクタ 113">
            <a:extLst>
              <a:ext uri="{FF2B5EF4-FFF2-40B4-BE49-F238E27FC236}">
                <a16:creationId xmlns:a16="http://schemas.microsoft.com/office/drawing/2014/main" id="{3FD5AA36-9EA3-4C1B-9555-C2D6ABA4D6C2}"/>
              </a:ext>
            </a:extLst>
          </p:cNvPr>
          <p:cNvCxnSpPr>
            <a:cxnSpLocks/>
          </p:cNvCxnSpPr>
          <p:nvPr/>
        </p:nvCxnSpPr>
        <p:spPr>
          <a:xfrm>
            <a:off x="1814414" y="8577193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直線コネクタ 114">
            <a:extLst>
              <a:ext uri="{FF2B5EF4-FFF2-40B4-BE49-F238E27FC236}">
                <a16:creationId xmlns:a16="http://schemas.microsoft.com/office/drawing/2014/main" id="{205D85DE-801F-4951-AC1C-5894456E5470}"/>
              </a:ext>
            </a:extLst>
          </p:cNvPr>
          <p:cNvCxnSpPr>
            <a:cxnSpLocks/>
          </p:cNvCxnSpPr>
          <p:nvPr/>
        </p:nvCxnSpPr>
        <p:spPr>
          <a:xfrm>
            <a:off x="3069679" y="8577193"/>
            <a:ext cx="194343" cy="1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テキスト ボックス 116">
            <a:extLst>
              <a:ext uri="{FF2B5EF4-FFF2-40B4-BE49-F238E27FC236}">
                <a16:creationId xmlns:a16="http://schemas.microsoft.com/office/drawing/2014/main" id="{6CF528B3-9005-4DEC-BBDA-AA03F4DD4E62}"/>
              </a:ext>
            </a:extLst>
          </p:cNvPr>
          <p:cNvSpPr txBox="1"/>
          <p:nvPr/>
        </p:nvSpPr>
        <p:spPr>
          <a:xfrm>
            <a:off x="1215545" y="453556"/>
            <a:ext cx="490840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Mock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8" name="テキスト ボックス 117">
            <a:extLst>
              <a:ext uri="{FF2B5EF4-FFF2-40B4-BE49-F238E27FC236}">
                <a16:creationId xmlns:a16="http://schemas.microsoft.com/office/drawing/2014/main" id="{D910784F-E49A-440C-9C5A-94627D6FFF39}"/>
              </a:ext>
            </a:extLst>
          </p:cNvPr>
          <p:cNvSpPr txBox="1"/>
          <p:nvPr/>
        </p:nvSpPr>
        <p:spPr>
          <a:xfrm>
            <a:off x="2237434" y="453556"/>
            <a:ext cx="944490" cy="246221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pPr algn="ctr"/>
            <a:r>
              <a:rPr lang="en-US" altLang="ja-JP" sz="1000" dirty="0" err="1"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altLang="ja-JP" sz="1000" dirty="0">
                <a:latin typeface="Arial" panose="020B0604020202020204" pitchFamily="34" charset="0"/>
                <a:cs typeface="Arial" panose="020B0604020202020204" pitchFamily="34" charset="0"/>
              </a:rPr>
              <a:t> TMEM147</a:t>
            </a:r>
            <a:endParaRPr lang="ja-JP" altLang="en-US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9" name="グラフ 118">
            <a:extLst>
              <a:ext uri="{FF2B5EF4-FFF2-40B4-BE49-F238E27FC236}">
                <a16:creationId xmlns:a16="http://schemas.microsoft.com/office/drawing/2014/main" id="{EBC3B4D2-38BB-4D5F-880D-5DF16F246C3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28525172"/>
              </p:ext>
            </p:extLst>
          </p:nvPr>
        </p:nvGraphicFramePr>
        <p:xfrm>
          <a:off x="3524597" y="374876"/>
          <a:ext cx="324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graphicFrame>
        <p:nvGraphicFramePr>
          <p:cNvPr id="123" name="グラフ 122">
            <a:extLst>
              <a:ext uri="{FF2B5EF4-FFF2-40B4-BE49-F238E27FC236}">
                <a16:creationId xmlns:a16="http://schemas.microsoft.com/office/drawing/2014/main" id="{14F1F485-31FE-48BD-8837-C68D207F7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73181296"/>
              </p:ext>
            </p:extLst>
          </p:nvPr>
        </p:nvGraphicFramePr>
        <p:xfrm>
          <a:off x="3524597" y="2413382"/>
          <a:ext cx="324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graphicFrame>
        <p:nvGraphicFramePr>
          <p:cNvPr id="124" name="グラフ 123">
            <a:extLst>
              <a:ext uri="{FF2B5EF4-FFF2-40B4-BE49-F238E27FC236}">
                <a16:creationId xmlns:a16="http://schemas.microsoft.com/office/drawing/2014/main" id="{FDD49201-928E-4C65-B1CB-848D88C615D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5903284"/>
              </p:ext>
            </p:extLst>
          </p:nvPr>
        </p:nvGraphicFramePr>
        <p:xfrm>
          <a:off x="3524597" y="4029421"/>
          <a:ext cx="3240000" cy="216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sp>
        <p:nvSpPr>
          <p:cNvPr id="125" name="テキスト ボックス 124">
            <a:extLst>
              <a:ext uri="{FF2B5EF4-FFF2-40B4-BE49-F238E27FC236}">
                <a16:creationId xmlns:a16="http://schemas.microsoft.com/office/drawing/2014/main" id="{D554313A-A245-47B3-9BCA-7060B90A0DEB}"/>
              </a:ext>
            </a:extLst>
          </p:cNvPr>
          <p:cNvSpPr txBox="1"/>
          <p:nvPr/>
        </p:nvSpPr>
        <p:spPr>
          <a:xfrm>
            <a:off x="3560621" y="456996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6" name="テキスト ボックス 125">
            <a:extLst>
              <a:ext uri="{FF2B5EF4-FFF2-40B4-BE49-F238E27FC236}">
                <a16:creationId xmlns:a16="http://schemas.microsoft.com/office/drawing/2014/main" id="{781CD456-964D-4F1C-91EB-28745D7A2784}"/>
              </a:ext>
            </a:extLst>
          </p:cNvPr>
          <p:cNvSpPr txBox="1"/>
          <p:nvPr/>
        </p:nvSpPr>
        <p:spPr>
          <a:xfrm>
            <a:off x="3560621" y="2381087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0" name="図 129">
            <a:extLst>
              <a:ext uri="{FF2B5EF4-FFF2-40B4-BE49-F238E27FC236}">
                <a16:creationId xmlns:a16="http://schemas.microsoft.com/office/drawing/2014/main" id="{6B140592-028F-4F31-9B2C-62D038B67EB4}"/>
              </a:ext>
            </a:extLst>
          </p:cNvPr>
          <p:cNvPicPr>
            <a:picLocks noChangeAspect="1"/>
          </p:cNvPicPr>
          <p:nvPr/>
        </p:nvPicPr>
        <p:blipFill rotWithShape="1">
          <a:blip r:embed="rId30" cstate="screen">
            <a:extLst>
              <a:ext uri="{BEBA8EAE-BF5A-486C-A8C5-ECC9F3942E4B}">
                <a14:imgProps xmlns:a14="http://schemas.microsoft.com/office/drawing/2010/main">
                  <a14:imgLayer r:embed="rId31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7860" y="4703185"/>
            <a:ext cx="1120843" cy="6732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7461546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5544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8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333245" y="638968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58" name="グループ化 57">
            <a:extLst>
              <a:ext uri="{FF2B5EF4-FFF2-40B4-BE49-F238E27FC236}">
                <a16:creationId xmlns:a16="http://schemas.microsoft.com/office/drawing/2014/main" id="{D5CF3DCC-CCEB-4164-B618-691BCBCBA127}"/>
              </a:ext>
            </a:extLst>
          </p:cNvPr>
          <p:cNvGrpSpPr/>
          <p:nvPr/>
        </p:nvGrpSpPr>
        <p:grpSpPr>
          <a:xfrm>
            <a:off x="755474" y="820209"/>
            <a:ext cx="2030177" cy="2063640"/>
            <a:chOff x="716220" y="758245"/>
            <a:chExt cx="2958837" cy="2912629"/>
          </a:xfrm>
        </p:grpSpPr>
        <p:pic>
          <p:nvPicPr>
            <p:cNvPr id="84" name="図 83">
              <a:extLst>
                <a:ext uri="{FF2B5EF4-FFF2-40B4-BE49-F238E27FC236}">
                  <a16:creationId xmlns:a16="http://schemas.microsoft.com/office/drawing/2014/main" id="{5271E7CD-0CF4-4BA4-8B49-2C554C8D1BA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927585" y="758245"/>
              <a:ext cx="2676380" cy="2620328"/>
            </a:xfrm>
            <a:prstGeom prst="rect">
              <a:avLst/>
            </a:prstGeom>
          </p:spPr>
        </p:pic>
        <p:grpSp>
          <p:nvGrpSpPr>
            <p:cNvPr id="85" name="グループ化 84">
              <a:extLst>
                <a:ext uri="{FF2B5EF4-FFF2-40B4-BE49-F238E27FC236}">
                  <a16:creationId xmlns:a16="http://schemas.microsoft.com/office/drawing/2014/main" id="{FBEFAC0D-BC1C-48BD-ABE8-DF8538D28F8B}"/>
                </a:ext>
              </a:extLst>
            </p:cNvPr>
            <p:cNvGrpSpPr/>
            <p:nvPr/>
          </p:nvGrpSpPr>
          <p:grpSpPr>
            <a:xfrm>
              <a:off x="2476087" y="892124"/>
              <a:ext cx="811150" cy="325798"/>
              <a:chOff x="2968902" y="745925"/>
              <a:chExt cx="811150" cy="325798"/>
            </a:xfrm>
          </p:grpSpPr>
          <p:sp>
            <p:nvSpPr>
              <p:cNvPr id="91" name="正方形/長方形 90">
                <a:extLst>
                  <a:ext uri="{FF2B5EF4-FFF2-40B4-BE49-F238E27FC236}">
                    <a16:creationId xmlns:a16="http://schemas.microsoft.com/office/drawing/2014/main" id="{A6A95A4B-B42E-44B4-AC8D-B491D467640F}"/>
                  </a:ext>
                </a:extLst>
              </p:cNvPr>
              <p:cNvSpPr/>
              <p:nvPr/>
            </p:nvSpPr>
            <p:spPr>
              <a:xfrm>
                <a:off x="2971800" y="855785"/>
                <a:ext cx="108000" cy="108000"/>
              </a:xfrm>
              <a:prstGeom prst="rect">
                <a:avLst/>
              </a:prstGeom>
              <a:solidFill>
                <a:srgbClr val="E8E8E8"/>
              </a:solidFill>
              <a:ln>
                <a:solidFill>
                  <a:srgbClr val="B2B2B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00"/>
              </a:p>
            </p:txBody>
          </p:sp>
          <p:sp>
            <p:nvSpPr>
              <p:cNvPr id="92" name="テキスト ボックス 91">
                <a:extLst>
                  <a:ext uri="{FF2B5EF4-FFF2-40B4-BE49-F238E27FC236}">
                    <a16:creationId xmlns:a16="http://schemas.microsoft.com/office/drawing/2014/main" id="{070B2CC0-A13F-4923-884C-C5A9582DDB36}"/>
                  </a:ext>
                </a:extLst>
              </p:cNvPr>
              <p:cNvSpPr txBox="1"/>
              <p:nvPr/>
            </p:nvSpPr>
            <p:spPr>
              <a:xfrm>
                <a:off x="2968902" y="745925"/>
                <a:ext cx="811150" cy="3257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kumimoji="1"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Control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grpSp>
          <p:nvGrpSpPr>
            <p:cNvPr id="86" name="グループ化 85">
              <a:extLst>
                <a:ext uri="{FF2B5EF4-FFF2-40B4-BE49-F238E27FC236}">
                  <a16:creationId xmlns:a16="http://schemas.microsoft.com/office/drawing/2014/main" id="{A1B0BA8E-1B73-4ED6-A6C1-00642BAA6B21}"/>
                </a:ext>
              </a:extLst>
            </p:cNvPr>
            <p:cNvGrpSpPr/>
            <p:nvPr/>
          </p:nvGrpSpPr>
          <p:grpSpPr>
            <a:xfrm>
              <a:off x="2476087" y="1057836"/>
              <a:ext cx="1198970" cy="325797"/>
              <a:chOff x="2968902" y="957357"/>
              <a:chExt cx="1198970" cy="325797"/>
            </a:xfrm>
          </p:grpSpPr>
          <p:sp>
            <p:nvSpPr>
              <p:cNvPr id="89" name="正方形/長方形 88">
                <a:extLst>
                  <a:ext uri="{FF2B5EF4-FFF2-40B4-BE49-F238E27FC236}">
                    <a16:creationId xmlns:a16="http://schemas.microsoft.com/office/drawing/2014/main" id="{D40EFA68-93E5-4BD7-AE76-2AC7589E175F}"/>
                  </a:ext>
                </a:extLst>
              </p:cNvPr>
              <p:cNvSpPr/>
              <p:nvPr/>
            </p:nvSpPr>
            <p:spPr>
              <a:xfrm>
                <a:off x="2971800" y="1066800"/>
                <a:ext cx="108000" cy="10800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 sz="900"/>
              </a:p>
            </p:txBody>
          </p:sp>
          <p:sp>
            <p:nvSpPr>
              <p:cNvPr id="90" name="テキスト ボックス 89">
                <a:extLst>
                  <a:ext uri="{FF2B5EF4-FFF2-40B4-BE49-F238E27FC236}">
                    <a16:creationId xmlns:a16="http://schemas.microsoft.com/office/drawing/2014/main" id="{C4336F4F-481A-4FEF-B288-A328B6CCE2E6}"/>
                  </a:ext>
                </a:extLst>
              </p:cNvPr>
              <p:cNvSpPr txBox="1"/>
              <p:nvPr/>
            </p:nvSpPr>
            <p:spPr>
              <a:xfrm>
                <a:off x="2968902" y="957357"/>
                <a:ext cx="1198970" cy="3257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ja-JP" sz="900" dirty="0">
                    <a:latin typeface="Arial" panose="020B0604020202020204" pitchFamily="34" charset="0"/>
                    <a:cs typeface="Arial" panose="020B0604020202020204" pitchFamily="34" charset="0"/>
                  </a:rPr>
                  <a:t>α-TMEM147</a:t>
                </a:r>
                <a:endParaRPr kumimoji="1" lang="ja-JP" altLang="en-US" sz="9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87" name="テキスト ボックス 86">
              <a:extLst>
                <a:ext uri="{FF2B5EF4-FFF2-40B4-BE49-F238E27FC236}">
                  <a16:creationId xmlns:a16="http://schemas.microsoft.com/office/drawing/2014/main" id="{04020757-0C17-4D13-AAB2-D9A7E07459EF}"/>
                </a:ext>
              </a:extLst>
            </p:cNvPr>
            <p:cNvSpPr txBox="1"/>
            <p:nvPr/>
          </p:nvSpPr>
          <p:spPr>
            <a:xfrm>
              <a:off x="1773243" y="3345077"/>
              <a:ext cx="1474647" cy="3257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FITC-TMEM147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88" name="テキスト ボックス 87">
              <a:extLst>
                <a:ext uri="{FF2B5EF4-FFF2-40B4-BE49-F238E27FC236}">
                  <a16:creationId xmlns:a16="http://schemas.microsoft.com/office/drawing/2014/main" id="{7E645DE6-CAF7-4851-AAB4-464F087D66E0}"/>
                </a:ext>
              </a:extLst>
            </p:cNvPr>
            <p:cNvSpPr txBox="1"/>
            <p:nvPr/>
          </p:nvSpPr>
          <p:spPr>
            <a:xfrm rot="16200000">
              <a:off x="414739" y="1873915"/>
              <a:ext cx="939383" cy="3364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ja-JP" sz="900" dirty="0">
                  <a:latin typeface="Arial" panose="020B0604020202020204" pitchFamily="34" charset="0"/>
                  <a:cs typeface="Arial" panose="020B0604020202020204" pitchFamily="34" charset="0"/>
                </a:rPr>
                <a:t>% of Max</a:t>
              </a:r>
              <a:endParaRPr kumimoji="1" lang="ja-JP" altLang="en-US" sz="9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93" name="テキスト ボックス 92">
            <a:extLst>
              <a:ext uri="{FF2B5EF4-FFF2-40B4-BE49-F238E27FC236}">
                <a16:creationId xmlns:a16="http://schemas.microsoft.com/office/drawing/2014/main" id="{80E827AB-6E3B-46CC-A34C-C4577ECFC3D8}"/>
              </a:ext>
            </a:extLst>
          </p:cNvPr>
          <p:cNvSpPr txBox="1"/>
          <p:nvPr/>
        </p:nvSpPr>
        <p:spPr>
          <a:xfrm>
            <a:off x="333245" y="2798314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テキスト ボックス 93">
            <a:extLst>
              <a:ext uri="{FF2B5EF4-FFF2-40B4-BE49-F238E27FC236}">
                <a16:creationId xmlns:a16="http://schemas.microsoft.com/office/drawing/2014/main" id="{C34F8C38-8262-49C4-8826-CC7EBD7D0680}"/>
              </a:ext>
            </a:extLst>
          </p:cNvPr>
          <p:cNvSpPr txBox="1"/>
          <p:nvPr/>
        </p:nvSpPr>
        <p:spPr>
          <a:xfrm rot="16200000">
            <a:off x="641519" y="3640126"/>
            <a:ext cx="413199" cy="19819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p-p65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5" name="テキスト ボックス 94">
            <a:extLst>
              <a:ext uri="{FF2B5EF4-FFF2-40B4-BE49-F238E27FC236}">
                <a16:creationId xmlns:a16="http://schemas.microsoft.com/office/drawing/2014/main" id="{231B40FF-C3A1-46DD-9A49-89FCDC103B1F}"/>
              </a:ext>
            </a:extLst>
          </p:cNvPr>
          <p:cNvSpPr txBox="1"/>
          <p:nvPr/>
        </p:nvSpPr>
        <p:spPr>
          <a:xfrm rot="16200000">
            <a:off x="573683" y="5036003"/>
            <a:ext cx="548868" cy="19819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p-STAT3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6" name="図 95">
            <a:extLst>
              <a:ext uri="{FF2B5EF4-FFF2-40B4-BE49-F238E27FC236}">
                <a16:creationId xmlns:a16="http://schemas.microsoft.com/office/drawing/2014/main" id="{91D61279-E4F5-489C-A2C8-2DE8921C5191}"/>
              </a:ext>
            </a:extLst>
          </p:cNvPr>
          <p:cNvPicPr>
            <a:picLocks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020" y="4472817"/>
            <a:ext cx="949066" cy="632199"/>
          </a:xfrm>
          <a:prstGeom prst="rect">
            <a:avLst/>
          </a:prstGeom>
        </p:spPr>
      </p:pic>
      <p:pic>
        <p:nvPicPr>
          <p:cNvPr id="97" name="図 96">
            <a:extLst>
              <a:ext uri="{FF2B5EF4-FFF2-40B4-BE49-F238E27FC236}">
                <a16:creationId xmlns:a16="http://schemas.microsoft.com/office/drawing/2014/main" id="{4B891929-E993-44CA-8F2C-F132109024E5}"/>
              </a:ext>
            </a:extLst>
          </p:cNvPr>
          <p:cNvPicPr>
            <a:picLocks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020" y="3074506"/>
            <a:ext cx="949066" cy="631479"/>
          </a:xfrm>
          <a:prstGeom prst="rect">
            <a:avLst/>
          </a:prstGeom>
        </p:spPr>
      </p:pic>
      <p:pic>
        <p:nvPicPr>
          <p:cNvPr id="98" name="図 97">
            <a:extLst>
              <a:ext uri="{FF2B5EF4-FFF2-40B4-BE49-F238E27FC236}">
                <a16:creationId xmlns:a16="http://schemas.microsoft.com/office/drawing/2014/main" id="{84085B19-0BB6-4B02-B733-4F9094398FFB}"/>
              </a:ext>
            </a:extLst>
          </p:cNvPr>
          <p:cNvPicPr>
            <a:picLocks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020" y="5870561"/>
            <a:ext cx="949066" cy="632199"/>
          </a:xfrm>
          <a:prstGeom prst="rect">
            <a:avLst/>
          </a:prstGeom>
        </p:spPr>
      </p:pic>
      <p:pic>
        <p:nvPicPr>
          <p:cNvPr id="99" name="図 98">
            <a:extLst>
              <a:ext uri="{FF2B5EF4-FFF2-40B4-BE49-F238E27FC236}">
                <a16:creationId xmlns:a16="http://schemas.microsoft.com/office/drawing/2014/main" id="{E26C91F0-1494-431B-992F-F3CB8DB42A8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37299" y="7268304"/>
            <a:ext cx="958787" cy="632080"/>
          </a:xfrm>
          <a:prstGeom prst="rect">
            <a:avLst/>
          </a:prstGeom>
        </p:spPr>
      </p:pic>
      <p:pic>
        <p:nvPicPr>
          <p:cNvPr id="100" name="図 99">
            <a:extLst>
              <a:ext uri="{FF2B5EF4-FFF2-40B4-BE49-F238E27FC236}">
                <a16:creationId xmlns:a16="http://schemas.microsoft.com/office/drawing/2014/main" id="{70043AA7-B424-4980-A315-61CB62BF0195}"/>
              </a:ext>
            </a:extLst>
          </p:cNvPr>
          <p:cNvPicPr>
            <a:picLocks/>
          </p:cNvPicPr>
          <p:nvPr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020" y="7958440"/>
            <a:ext cx="949066" cy="631479"/>
          </a:xfrm>
          <a:prstGeom prst="rect">
            <a:avLst/>
          </a:prstGeom>
        </p:spPr>
      </p:pic>
      <p:sp>
        <p:nvSpPr>
          <p:cNvPr id="101" name="テキスト ボックス 100">
            <a:extLst>
              <a:ext uri="{FF2B5EF4-FFF2-40B4-BE49-F238E27FC236}">
                <a16:creationId xmlns:a16="http://schemas.microsoft.com/office/drawing/2014/main" id="{1CC83CDD-37E6-47BF-99A4-B620149F06A5}"/>
              </a:ext>
            </a:extLst>
          </p:cNvPr>
          <p:cNvSpPr txBox="1"/>
          <p:nvPr/>
        </p:nvSpPr>
        <p:spPr>
          <a:xfrm rot="16200000">
            <a:off x="612762" y="6429453"/>
            <a:ext cx="470712" cy="19819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isotype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2" name="テキスト ボックス 101">
            <a:extLst>
              <a:ext uri="{FF2B5EF4-FFF2-40B4-BE49-F238E27FC236}">
                <a16:creationId xmlns:a16="http://schemas.microsoft.com/office/drawing/2014/main" id="{41BDBC77-7153-43BD-AAB3-70B6F81DF5C0}"/>
              </a:ext>
            </a:extLst>
          </p:cNvPr>
          <p:cNvSpPr txBox="1"/>
          <p:nvPr/>
        </p:nvSpPr>
        <p:spPr>
          <a:xfrm rot="16200000">
            <a:off x="544927" y="7485248"/>
            <a:ext cx="606380" cy="19819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TMEM147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3" name="テキスト ボックス 102">
            <a:extLst>
              <a:ext uri="{FF2B5EF4-FFF2-40B4-BE49-F238E27FC236}">
                <a16:creationId xmlns:a16="http://schemas.microsoft.com/office/drawing/2014/main" id="{64537216-E40B-44F8-A777-6B9907B19011}"/>
              </a:ext>
            </a:extLst>
          </p:cNvPr>
          <p:cNvSpPr txBox="1"/>
          <p:nvPr/>
        </p:nvSpPr>
        <p:spPr>
          <a:xfrm rot="16200000">
            <a:off x="520597" y="8178732"/>
            <a:ext cx="655043" cy="198194"/>
          </a:xfrm>
          <a:prstGeom prst="rect">
            <a:avLst/>
          </a:prstGeom>
          <a:noFill/>
        </p:spPr>
        <p:txBody>
          <a:bodyPr wrap="none" rtlCol="0" anchor="ctr" anchorCtr="1">
            <a:spAutoFit/>
          </a:bodyPr>
          <a:lstStyle/>
          <a:p>
            <a:r>
              <a:rPr lang="en-US" altLang="ja-JP" sz="800" dirty="0">
                <a:latin typeface="Arial" panose="020B0604020202020204" pitchFamily="34" charset="0"/>
                <a:cs typeface="Arial" panose="020B0604020202020204" pitchFamily="34" charset="0"/>
              </a:rPr>
              <a:t>Control IgG</a:t>
            </a:r>
            <a:endParaRPr lang="ja-JP" altLang="en-US" sz="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4" name="グループ化 103">
            <a:extLst>
              <a:ext uri="{FF2B5EF4-FFF2-40B4-BE49-F238E27FC236}">
                <a16:creationId xmlns:a16="http://schemas.microsoft.com/office/drawing/2014/main" id="{008126D3-1D55-408A-B957-94F5814B7B75}"/>
              </a:ext>
            </a:extLst>
          </p:cNvPr>
          <p:cNvGrpSpPr/>
          <p:nvPr/>
        </p:nvGrpSpPr>
        <p:grpSpPr>
          <a:xfrm>
            <a:off x="938191" y="3065291"/>
            <a:ext cx="956664" cy="702976"/>
            <a:chOff x="345115" y="3524828"/>
            <a:chExt cx="1139927" cy="837642"/>
          </a:xfrm>
        </p:grpSpPr>
        <p:sp>
          <p:nvSpPr>
            <p:cNvPr id="105" name="正方形/長方形 104">
              <a:extLst>
                <a:ext uri="{FF2B5EF4-FFF2-40B4-BE49-F238E27FC236}">
                  <a16:creationId xmlns:a16="http://schemas.microsoft.com/office/drawing/2014/main" id="{F9C1941B-941C-4670-A4E5-8C4CBC3E225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16" name="直線コネクタ 115">
              <a:extLst>
                <a:ext uri="{FF2B5EF4-FFF2-40B4-BE49-F238E27FC236}">
                  <a16:creationId xmlns:a16="http://schemas.microsoft.com/office/drawing/2014/main" id="{BBB5659D-E980-4143-A06C-9096D827CA3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45115" y="3524828"/>
              <a:ext cx="304075" cy="83764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9" name="直線コネクタ 118">
              <a:extLst>
                <a:ext uri="{FF2B5EF4-FFF2-40B4-BE49-F238E27FC236}">
                  <a16:creationId xmlns:a16="http://schemas.microsoft.com/office/drawing/2014/main" id="{666F53D2-A198-4BD6-BB8A-DEE02C8AAEB1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9" y="3528901"/>
              <a:ext cx="558803" cy="83244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0" name="図 119">
            <a:extLst>
              <a:ext uri="{FF2B5EF4-FFF2-40B4-BE49-F238E27FC236}">
                <a16:creationId xmlns:a16="http://schemas.microsoft.com/office/drawing/2014/main" id="{96E8BB27-65B1-4CF8-BDC8-7A8AC47AE17B}"/>
              </a:ext>
            </a:extLst>
          </p:cNvPr>
          <p:cNvPicPr>
            <a:picLocks/>
          </p:cNvPicPr>
          <p:nvPr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5084" y="3773018"/>
            <a:ext cx="951001" cy="63276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1" name="図 120">
            <a:extLst>
              <a:ext uri="{FF2B5EF4-FFF2-40B4-BE49-F238E27FC236}">
                <a16:creationId xmlns:a16="http://schemas.microsoft.com/office/drawing/2014/main" id="{23565AC9-1331-4054-934F-90ADFE96D15E}"/>
              </a:ext>
            </a:extLst>
          </p:cNvPr>
          <p:cNvPicPr>
            <a:picLocks/>
          </p:cNvPicPr>
          <p:nvPr/>
        </p:nvPicPr>
        <p:blipFill rotWithShape="1"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7020" y="5172049"/>
            <a:ext cx="949066" cy="63147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2" name="グループ化 121">
            <a:extLst>
              <a:ext uri="{FF2B5EF4-FFF2-40B4-BE49-F238E27FC236}">
                <a16:creationId xmlns:a16="http://schemas.microsoft.com/office/drawing/2014/main" id="{4B2D1F43-A5DA-439E-8BA9-F5E425661149}"/>
              </a:ext>
            </a:extLst>
          </p:cNvPr>
          <p:cNvGrpSpPr/>
          <p:nvPr/>
        </p:nvGrpSpPr>
        <p:grpSpPr>
          <a:xfrm>
            <a:off x="945084" y="4511721"/>
            <a:ext cx="951001" cy="654832"/>
            <a:chOff x="208432" y="3524828"/>
            <a:chExt cx="1133179" cy="780276"/>
          </a:xfrm>
        </p:grpSpPr>
        <p:sp>
          <p:nvSpPr>
            <p:cNvPr id="123" name="正方形/長方形 122">
              <a:extLst>
                <a:ext uri="{FF2B5EF4-FFF2-40B4-BE49-F238E27FC236}">
                  <a16:creationId xmlns:a16="http://schemas.microsoft.com/office/drawing/2014/main" id="{C440DE7F-8F06-46DB-8764-D60A6ACB2600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24" name="直線コネクタ 123">
              <a:extLst>
                <a:ext uri="{FF2B5EF4-FFF2-40B4-BE49-F238E27FC236}">
                  <a16:creationId xmlns:a16="http://schemas.microsoft.com/office/drawing/2014/main" id="{FD58ED24-C8D4-44A7-ACF1-7807D3C3F16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08432" y="3524828"/>
              <a:ext cx="440759" cy="78027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6" name="直線コネクタ 125">
              <a:extLst>
                <a:ext uri="{FF2B5EF4-FFF2-40B4-BE49-F238E27FC236}">
                  <a16:creationId xmlns:a16="http://schemas.microsoft.com/office/drawing/2014/main" id="{CF11F618-7B3B-4DED-944E-DDF41D2991D5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9" y="3528901"/>
              <a:ext cx="415372" cy="77620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27" name="図 126">
            <a:extLst>
              <a:ext uri="{FF2B5EF4-FFF2-40B4-BE49-F238E27FC236}">
                <a16:creationId xmlns:a16="http://schemas.microsoft.com/office/drawing/2014/main" id="{2FF15359-C83E-4233-A2A4-66423E0BD71A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8101" y="6569793"/>
            <a:ext cx="947984" cy="63147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28" name="グループ化 127">
            <a:extLst>
              <a:ext uri="{FF2B5EF4-FFF2-40B4-BE49-F238E27FC236}">
                <a16:creationId xmlns:a16="http://schemas.microsoft.com/office/drawing/2014/main" id="{02D13817-74DA-4E03-9B7F-F6DC21F7AF5E}"/>
              </a:ext>
            </a:extLst>
          </p:cNvPr>
          <p:cNvGrpSpPr/>
          <p:nvPr/>
        </p:nvGrpSpPr>
        <p:grpSpPr>
          <a:xfrm>
            <a:off x="945084" y="5877764"/>
            <a:ext cx="957144" cy="684736"/>
            <a:chOff x="611546" y="3524828"/>
            <a:chExt cx="1140499" cy="815908"/>
          </a:xfrm>
        </p:grpSpPr>
        <p:sp>
          <p:nvSpPr>
            <p:cNvPr id="129" name="正方形/長方形 128">
              <a:extLst>
                <a:ext uri="{FF2B5EF4-FFF2-40B4-BE49-F238E27FC236}">
                  <a16:creationId xmlns:a16="http://schemas.microsoft.com/office/drawing/2014/main" id="{B37B150C-99C5-4C0B-B39E-1BBDC63F5528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30" name="直線コネクタ 129">
              <a:extLst>
                <a:ext uri="{FF2B5EF4-FFF2-40B4-BE49-F238E27FC236}">
                  <a16:creationId xmlns:a16="http://schemas.microsoft.com/office/drawing/2014/main" id="{1EA84ADF-5254-48C1-8061-9500D098667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11546" y="3524828"/>
              <a:ext cx="37644" cy="81590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1" name="直線コネクタ 130">
              <a:extLst>
                <a:ext uri="{FF2B5EF4-FFF2-40B4-BE49-F238E27FC236}">
                  <a16:creationId xmlns:a16="http://schemas.microsoft.com/office/drawing/2014/main" id="{B0488D44-7DB6-4E31-90F3-442DCCEC7BF8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8" y="3528901"/>
              <a:ext cx="825807" cy="811835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32" name="直線コネクタ 131">
            <a:extLst>
              <a:ext uri="{FF2B5EF4-FFF2-40B4-BE49-F238E27FC236}">
                <a16:creationId xmlns:a16="http://schemas.microsoft.com/office/drawing/2014/main" id="{2BB2C272-BC1C-4475-B691-7A70DEDE9ACA}"/>
              </a:ext>
            </a:extLst>
          </p:cNvPr>
          <p:cNvCxnSpPr>
            <a:cxnSpLocks/>
          </p:cNvCxnSpPr>
          <p:nvPr/>
        </p:nvCxnSpPr>
        <p:spPr>
          <a:xfrm>
            <a:off x="1624602" y="3687925"/>
            <a:ext cx="247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直線コネクタ 132">
            <a:extLst>
              <a:ext uri="{FF2B5EF4-FFF2-40B4-BE49-F238E27FC236}">
                <a16:creationId xmlns:a16="http://schemas.microsoft.com/office/drawing/2014/main" id="{EEBC88D7-3754-46D8-BADF-8C7F6FEA3900}"/>
              </a:ext>
            </a:extLst>
          </p:cNvPr>
          <p:cNvCxnSpPr>
            <a:cxnSpLocks/>
          </p:cNvCxnSpPr>
          <p:nvPr/>
        </p:nvCxnSpPr>
        <p:spPr>
          <a:xfrm>
            <a:off x="1624602" y="5086687"/>
            <a:ext cx="247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直線コネクタ 133">
            <a:extLst>
              <a:ext uri="{FF2B5EF4-FFF2-40B4-BE49-F238E27FC236}">
                <a16:creationId xmlns:a16="http://schemas.microsoft.com/office/drawing/2014/main" id="{2FE698BA-AA4F-4F32-A205-DF4E18B6FC69}"/>
              </a:ext>
            </a:extLst>
          </p:cNvPr>
          <p:cNvCxnSpPr>
            <a:cxnSpLocks/>
          </p:cNvCxnSpPr>
          <p:nvPr/>
        </p:nvCxnSpPr>
        <p:spPr>
          <a:xfrm>
            <a:off x="1624602" y="6484094"/>
            <a:ext cx="247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>
            <a:extLst>
              <a:ext uri="{FF2B5EF4-FFF2-40B4-BE49-F238E27FC236}">
                <a16:creationId xmlns:a16="http://schemas.microsoft.com/office/drawing/2014/main" id="{A262ECCC-F0D3-4C00-8382-E74027FFA114}"/>
              </a:ext>
            </a:extLst>
          </p:cNvPr>
          <p:cNvCxnSpPr>
            <a:cxnSpLocks/>
          </p:cNvCxnSpPr>
          <p:nvPr/>
        </p:nvCxnSpPr>
        <p:spPr>
          <a:xfrm>
            <a:off x="1624602" y="7880036"/>
            <a:ext cx="247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直線コネクタ 135">
            <a:extLst>
              <a:ext uri="{FF2B5EF4-FFF2-40B4-BE49-F238E27FC236}">
                <a16:creationId xmlns:a16="http://schemas.microsoft.com/office/drawing/2014/main" id="{2D3B42D3-D397-4396-B383-1B5C8AC660B4}"/>
              </a:ext>
            </a:extLst>
          </p:cNvPr>
          <p:cNvCxnSpPr>
            <a:cxnSpLocks/>
          </p:cNvCxnSpPr>
          <p:nvPr/>
        </p:nvCxnSpPr>
        <p:spPr>
          <a:xfrm>
            <a:off x="1624602" y="8573423"/>
            <a:ext cx="24741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7" name="図 136">
            <a:extLst>
              <a:ext uri="{FF2B5EF4-FFF2-40B4-BE49-F238E27FC236}">
                <a16:creationId xmlns:a16="http://schemas.microsoft.com/office/drawing/2014/main" id="{11CA0D90-E79A-4B18-A223-924906F2CD30}"/>
              </a:ext>
            </a:extLst>
          </p:cNvPr>
          <p:cNvPicPr>
            <a:picLocks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66208" y="3072822"/>
            <a:ext cx="949065" cy="632199"/>
          </a:xfrm>
          <a:prstGeom prst="rect">
            <a:avLst/>
          </a:prstGeom>
        </p:spPr>
      </p:pic>
      <p:pic>
        <p:nvPicPr>
          <p:cNvPr id="138" name="図 137">
            <a:extLst>
              <a:ext uri="{FF2B5EF4-FFF2-40B4-BE49-F238E27FC236}">
                <a16:creationId xmlns:a16="http://schemas.microsoft.com/office/drawing/2014/main" id="{F4A992A8-D953-4C45-B02F-F2168C82403B}"/>
              </a:ext>
            </a:extLst>
          </p:cNvPr>
          <p:cNvPicPr>
            <a:picLocks/>
          </p:cNvPicPr>
          <p:nvPr/>
        </p:nvPicPr>
        <p:blipFill rotWithShape="1">
          <a:blip r:embed="rId14" cstate="screen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702" y="4468884"/>
            <a:ext cx="949065" cy="631479"/>
          </a:xfrm>
          <a:prstGeom prst="rect">
            <a:avLst/>
          </a:prstGeom>
        </p:spPr>
      </p:pic>
      <p:pic>
        <p:nvPicPr>
          <p:cNvPr id="139" name="図 138">
            <a:extLst>
              <a:ext uri="{FF2B5EF4-FFF2-40B4-BE49-F238E27FC236}">
                <a16:creationId xmlns:a16="http://schemas.microsoft.com/office/drawing/2014/main" id="{2CC67F1A-89ED-49A6-98C6-5E23AE607D55}"/>
              </a:ext>
            </a:extLst>
          </p:cNvPr>
          <p:cNvPicPr>
            <a:picLocks/>
          </p:cNvPicPr>
          <p:nvPr/>
        </p:nvPicPr>
        <p:blipFill rotWithShape="1"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702" y="5864225"/>
            <a:ext cx="949065" cy="632080"/>
          </a:xfrm>
          <a:prstGeom prst="rect">
            <a:avLst/>
          </a:prstGeom>
        </p:spPr>
      </p:pic>
      <p:pic>
        <p:nvPicPr>
          <p:cNvPr id="140" name="図 139">
            <a:extLst>
              <a:ext uri="{FF2B5EF4-FFF2-40B4-BE49-F238E27FC236}">
                <a16:creationId xmlns:a16="http://schemas.microsoft.com/office/drawing/2014/main" id="{4F337969-D4E9-404A-965D-477681ECAE27}"/>
              </a:ext>
            </a:extLst>
          </p:cNvPr>
          <p:cNvPicPr>
            <a:picLocks noChangeAspect="1"/>
          </p:cNvPicPr>
          <p:nvPr/>
        </p:nvPicPr>
        <p:blipFill rotWithShape="1">
          <a:blip r:embed="rId17" cstate="screen"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1164" y="7260168"/>
            <a:ext cx="948603" cy="632080"/>
          </a:xfrm>
          <a:prstGeom prst="rect">
            <a:avLst/>
          </a:prstGeom>
        </p:spPr>
      </p:pic>
      <p:pic>
        <p:nvPicPr>
          <p:cNvPr id="141" name="図 140">
            <a:extLst>
              <a:ext uri="{FF2B5EF4-FFF2-40B4-BE49-F238E27FC236}">
                <a16:creationId xmlns:a16="http://schemas.microsoft.com/office/drawing/2014/main" id="{7BD9957C-D890-452F-8B28-3DAD4D64D464}"/>
              </a:ext>
            </a:extLst>
          </p:cNvPr>
          <p:cNvPicPr>
            <a:picLocks noChangeAspect="1"/>
          </p:cNvPicPr>
          <p:nvPr/>
        </p:nvPicPr>
        <p:blipFill rotWithShape="1"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1782" y="7958440"/>
            <a:ext cx="947985" cy="632080"/>
          </a:xfrm>
          <a:prstGeom prst="rect">
            <a:avLst/>
          </a:prstGeom>
        </p:spPr>
      </p:pic>
      <p:pic>
        <p:nvPicPr>
          <p:cNvPr id="142" name="図 141">
            <a:extLst>
              <a:ext uri="{FF2B5EF4-FFF2-40B4-BE49-F238E27FC236}">
                <a16:creationId xmlns:a16="http://schemas.microsoft.com/office/drawing/2014/main" id="{100F47F9-11EA-420E-96BF-A19ED4B4439A}"/>
              </a:ext>
            </a:extLst>
          </p:cNvPr>
          <p:cNvPicPr>
            <a:picLocks noChangeAspect="1"/>
          </p:cNvPicPr>
          <p:nvPr/>
        </p:nvPicPr>
        <p:blipFill rotWithShape="1">
          <a:blip r:embed="rId2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1782" y="3771213"/>
            <a:ext cx="947985" cy="63147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43" name="グループ化 142">
            <a:extLst>
              <a:ext uri="{FF2B5EF4-FFF2-40B4-BE49-F238E27FC236}">
                <a16:creationId xmlns:a16="http://schemas.microsoft.com/office/drawing/2014/main" id="{62FB1B3A-A704-47AD-8464-BAB5774F79A0}"/>
              </a:ext>
            </a:extLst>
          </p:cNvPr>
          <p:cNvGrpSpPr/>
          <p:nvPr/>
        </p:nvGrpSpPr>
        <p:grpSpPr>
          <a:xfrm>
            <a:off x="1964977" y="3094883"/>
            <a:ext cx="954790" cy="669037"/>
            <a:chOff x="-109802" y="3524828"/>
            <a:chExt cx="1137695" cy="797201"/>
          </a:xfrm>
        </p:grpSpPr>
        <p:sp>
          <p:nvSpPr>
            <p:cNvPr id="144" name="正方形/長方形 143">
              <a:extLst>
                <a:ext uri="{FF2B5EF4-FFF2-40B4-BE49-F238E27FC236}">
                  <a16:creationId xmlns:a16="http://schemas.microsoft.com/office/drawing/2014/main" id="{A7E40D1F-F0C0-4835-989E-0B2BB29BA0E3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5" name="直線コネクタ 144">
              <a:extLst>
                <a:ext uri="{FF2B5EF4-FFF2-40B4-BE49-F238E27FC236}">
                  <a16:creationId xmlns:a16="http://schemas.microsoft.com/office/drawing/2014/main" id="{8BC4C88F-7C84-4A65-AA67-912FFD6743A0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-109802" y="3524828"/>
              <a:ext cx="758993" cy="79720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6" name="直線コネクタ 145">
              <a:extLst>
                <a:ext uri="{FF2B5EF4-FFF2-40B4-BE49-F238E27FC236}">
                  <a16:creationId xmlns:a16="http://schemas.microsoft.com/office/drawing/2014/main" id="{ADFC7769-0195-49B1-BF37-1C0F776D55B3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9" y="3528901"/>
              <a:ext cx="101654" cy="79312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7" name="グループ化 146">
            <a:extLst>
              <a:ext uri="{FF2B5EF4-FFF2-40B4-BE49-F238E27FC236}">
                <a16:creationId xmlns:a16="http://schemas.microsoft.com/office/drawing/2014/main" id="{544DF023-BBC5-4B49-AE53-C580013B918B}"/>
              </a:ext>
            </a:extLst>
          </p:cNvPr>
          <p:cNvGrpSpPr/>
          <p:nvPr/>
        </p:nvGrpSpPr>
        <p:grpSpPr>
          <a:xfrm>
            <a:off x="1961715" y="4485349"/>
            <a:ext cx="958053" cy="673384"/>
            <a:chOff x="425064" y="3524828"/>
            <a:chExt cx="1141582" cy="802381"/>
          </a:xfrm>
        </p:grpSpPr>
        <p:sp>
          <p:nvSpPr>
            <p:cNvPr id="148" name="正方形/長方形 147">
              <a:extLst>
                <a:ext uri="{FF2B5EF4-FFF2-40B4-BE49-F238E27FC236}">
                  <a16:creationId xmlns:a16="http://schemas.microsoft.com/office/drawing/2014/main" id="{CAB6CB88-0BB3-406B-BCC9-67E42507216C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49" name="直線コネクタ 148">
              <a:extLst>
                <a:ext uri="{FF2B5EF4-FFF2-40B4-BE49-F238E27FC236}">
                  <a16:creationId xmlns:a16="http://schemas.microsoft.com/office/drawing/2014/main" id="{AE082EA4-350A-41AB-A2BF-375B49B7947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25064" y="3524828"/>
              <a:ext cx="224127" cy="802381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0" name="直線コネクタ 149">
              <a:extLst>
                <a:ext uri="{FF2B5EF4-FFF2-40B4-BE49-F238E27FC236}">
                  <a16:creationId xmlns:a16="http://schemas.microsoft.com/office/drawing/2014/main" id="{C51D16D6-EDDB-4A87-A437-481062C1500B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9" y="3528901"/>
              <a:ext cx="640407" cy="798308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1" name="図 150">
            <a:extLst>
              <a:ext uri="{FF2B5EF4-FFF2-40B4-BE49-F238E27FC236}">
                <a16:creationId xmlns:a16="http://schemas.microsoft.com/office/drawing/2014/main" id="{18E7FE2E-31F0-4CDC-B5A5-538C300F734E}"/>
              </a:ext>
            </a:extLst>
          </p:cNvPr>
          <p:cNvPicPr>
            <a:picLocks/>
          </p:cNvPicPr>
          <p:nvPr/>
        </p:nvPicPr>
        <p:blipFill rotWithShape="1">
          <a:blip r:embed="rId21" cstate="screen">
            <a:extLst>
              <a:ext uri="{BEBA8EAE-BF5A-486C-A8C5-ECC9F3942E4B}">
                <a14:imgProps xmlns:a14="http://schemas.microsoft.com/office/drawing/2010/main">
                  <a14:imgLayer r:embed="rId22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0702" y="5166555"/>
            <a:ext cx="949065" cy="631479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152" name="グループ化 151">
            <a:extLst>
              <a:ext uri="{FF2B5EF4-FFF2-40B4-BE49-F238E27FC236}">
                <a16:creationId xmlns:a16="http://schemas.microsoft.com/office/drawing/2014/main" id="{BD17BCB7-4E25-437D-B8F4-0A2C82AF1545}"/>
              </a:ext>
            </a:extLst>
          </p:cNvPr>
          <p:cNvGrpSpPr/>
          <p:nvPr/>
        </p:nvGrpSpPr>
        <p:grpSpPr>
          <a:xfrm>
            <a:off x="1961715" y="5869101"/>
            <a:ext cx="958053" cy="693395"/>
            <a:chOff x="239225" y="3524828"/>
            <a:chExt cx="1141582" cy="826226"/>
          </a:xfrm>
        </p:grpSpPr>
        <p:sp>
          <p:nvSpPr>
            <p:cNvPr id="153" name="正方形/長方形 152">
              <a:extLst>
                <a:ext uri="{FF2B5EF4-FFF2-40B4-BE49-F238E27FC236}">
                  <a16:creationId xmlns:a16="http://schemas.microsoft.com/office/drawing/2014/main" id="{5EB06F0E-F6AB-4465-B34A-9F3E5DE8AB7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48460" y="3528901"/>
              <a:ext cx="277779" cy="180000"/>
            </a:xfrm>
            <a:prstGeom prst="rect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sz="24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cxnSp>
          <p:nvCxnSpPr>
            <p:cNvPr id="154" name="直線コネクタ 153">
              <a:extLst>
                <a:ext uri="{FF2B5EF4-FFF2-40B4-BE49-F238E27FC236}">
                  <a16:creationId xmlns:a16="http://schemas.microsoft.com/office/drawing/2014/main" id="{EBF0C7F2-F029-4B27-B468-E5F05E110B7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39225" y="3524828"/>
              <a:ext cx="409966" cy="82622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5" name="直線コネクタ 154">
              <a:extLst>
                <a:ext uri="{FF2B5EF4-FFF2-40B4-BE49-F238E27FC236}">
                  <a16:creationId xmlns:a16="http://schemas.microsoft.com/office/drawing/2014/main" id="{824F0C51-1018-40DC-B8A1-DE0DC9EEC787}"/>
                </a:ext>
              </a:extLst>
            </p:cNvPr>
            <p:cNvCxnSpPr>
              <a:cxnSpLocks/>
            </p:cNvCxnSpPr>
            <p:nvPr/>
          </p:nvCxnSpPr>
          <p:spPr>
            <a:xfrm>
              <a:off x="926239" y="3528901"/>
              <a:ext cx="454568" cy="821299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56" name="図 155">
            <a:extLst>
              <a:ext uri="{FF2B5EF4-FFF2-40B4-BE49-F238E27FC236}">
                <a16:creationId xmlns:a16="http://schemas.microsoft.com/office/drawing/2014/main" id="{CCC7C739-A5CA-4730-8DE8-9D2C201CA2D5}"/>
              </a:ext>
            </a:extLst>
          </p:cNvPr>
          <p:cNvPicPr>
            <a:picLocks noChangeAspect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71607" y="6562497"/>
            <a:ext cx="948160" cy="631479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57" name="直線コネクタ 156">
            <a:extLst>
              <a:ext uri="{FF2B5EF4-FFF2-40B4-BE49-F238E27FC236}">
                <a16:creationId xmlns:a16="http://schemas.microsoft.com/office/drawing/2014/main" id="{A13E5B81-C4C3-4537-8438-A9F6B4DB4987}"/>
              </a:ext>
            </a:extLst>
          </p:cNvPr>
          <p:cNvCxnSpPr>
            <a:cxnSpLocks/>
          </p:cNvCxnSpPr>
          <p:nvPr/>
        </p:nvCxnSpPr>
        <p:spPr>
          <a:xfrm>
            <a:off x="2651889" y="3687924"/>
            <a:ext cx="2474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直線コネクタ 157">
            <a:extLst>
              <a:ext uri="{FF2B5EF4-FFF2-40B4-BE49-F238E27FC236}">
                <a16:creationId xmlns:a16="http://schemas.microsoft.com/office/drawing/2014/main" id="{80575819-1B10-42FD-8DAE-0D2B16030A38}"/>
              </a:ext>
            </a:extLst>
          </p:cNvPr>
          <p:cNvCxnSpPr>
            <a:cxnSpLocks/>
          </p:cNvCxnSpPr>
          <p:nvPr/>
        </p:nvCxnSpPr>
        <p:spPr>
          <a:xfrm>
            <a:off x="2651889" y="5086686"/>
            <a:ext cx="2474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直線コネクタ 158">
            <a:extLst>
              <a:ext uri="{FF2B5EF4-FFF2-40B4-BE49-F238E27FC236}">
                <a16:creationId xmlns:a16="http://schemas.microsoft.com/office/drawing/2014/main" id="{E8F866E8-13A5-4D53-9279-B08BA760340D}"/>
              </a:ext>
            </a:extLst>
          </p:cNvPr>
          <p:cNvCxnSpPr>
            <a:cxnSpLocks/>
          </p:cNvCxnSpPr>
          <p:nvPr/>
        </p:nvCxnSpPr>
        <p:spPr>
          <a:xfrm>
            <a:off x="2651889" y="6484093"/>
            <a:ext cx="2474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直線コネクタ 159">
            <a:extLst>
              <a:ext uri="{FF2B5EF4-FFF2-40B4-BE49-F238E27FC236}">
                <a16:creationId xmlns:a16="http://schemas.microsoft.com/office/drawing/2014/main" id="{B82EA76F-F827-4F3F-9529-0321CE4DA5CF}"/>
              </a:ext>
            </a:extLst>
          </p:cNvPr>
          <p:cNvCxnSpPr>
            <a:cxnSpLocks/>
          </p:cNvCxnSpPr>
          <p:nvPr/>
        </p:nvCxnSpPr>
        <p:spPr>
          <a:xfrm>
            <a:off x="2651889" y="7880035"/>
            <a:ext cx="2474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1" name="直線コネクタ 160">
            <a:extLst>
              <a:ext uri="{FF2B5EF4-FFF2-40B4-BE49-F238E27FC236}">
                <a16:creationId xmlns:a16="http://schemas.microsoft.com/office/drawing/2014/main" id="{758BA113-9129-4EAB-9F0D-48F2F5B5EE54}"/>
              </a:ext>
            </a:extLst>
          </p:cNvPr>
          <p:cNvCxnSpPr>
            <a:cxnSpLocks/>
          </p:cNvCxnSpPr>
          <p:nvPr/>
        </p:nvCxnSpPr>
        <p:spPr>
          <a:xfrm>
            <a:off x="2651889" y="8573422"/>
            <a:ext cx="247414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62" name="グラフ 161">
            <a:extLst>
              <a:ext uri="{FF2B5EF4-FFF2-40B4-BE49-F238E27FC236}">
                <a16:creationId xmlns:a16="http://schemas.microsoft.com/office/drawing/2014/main" id="{AA9A4A48-06C6-4323-A629-E4642AA6F5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20264445"/>
              </p:ext>
            </p:extLst>
          </p:nvPr>
        </p:nvGraphicFramePr>
        <p:xfrm>
          <a:off x="2995331" y="2875493"/>
          <a:ext cx="2716303" cy="17204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163" name="グラフ 162">
            <a:extLst>
              <a:ext uri="{FF2B5EF4-FFF2-40B4-BE49-F238E27FC236}">
                <a16:creationId xmlns:a16="http://schemas.microsoft.com/office/drawing/2014/main" id="{17E36852-59D1-4396-B9F0-5E00FBED748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02786192"/>
              </p:ext>
            </p:extLst>
          </p:nvPr>
        </p:nvGraphicFramePr>
        <p:xfrm>
          <a:off x="2995331" y="4196224"/>
          <a:ext cx="2693667" cy="17716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164" name="テキスト ボックス 163">
            <a:extLst>
              <a:ext uri="{FF2B5EF4-FFF2-40B4-BE49-F238E27FC236}">
                <a16:creationId xmlns:a16="http://schemas.microsoft.com/office/drawing/2014/main" id="{A1231B91-D44F-4B7F-B11D-639C4F3019C8}"/>
              </a:ext>
            </a:extLst>
          </p:cNvPr>
          <p:cNvSpPr txBox="1"/>
          <p:nvPr/>
        </p:nvSpPr>
        <p:spPr>
          <a:xfrm>
            <a:off x="3088003" y="2798314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578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/>
          <p:cNvSpPr txBox="1"/>
          <p:nvPr/>
        </p:nvSpPr>
        <p:spPr>
          <a:xfrm>
            <a:off x="4320511" y="-2304"/>
            <a:ext cx="24188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/>
              <a:t>Supplementary Figure 9</a:t>
            </a:r>
            <a:endParaRPr kumimoji="1" lang="ja-JP" altLang="en-US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6F231B0A-E7D1-4197-8912-74A1037690A1}"/>
              </a:ext>
            </a:extLst>
          </p:cNvPr>
          <p:cNvSpPr txBox="1"/>
          <p:nvPr/>
        </p:nvSpPr>
        <p:spPr>
          <a:xfrm>
            <a:off x="2254103" y="65893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9" name="グラフ 48">
            <a:extLst>
              <a:ext uri="{FF2B5EF4-FFF2-40B4-BE49-F238E27FC236}">
                <a16:creationId xmlns:a16="http://schemas.microsoft.com/office/drawing/2014/main" id="{3AC80C8E-164A-4098-847D-CA6913323CC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20713323"/>
              </p:ext>
            </p:extLst>
          </p:nvPr>
        </p:nvGraphicFramePr>
        <p:xfrm>
          <a:off x="4580035" y="857920"/>
          <a:ext cx="2813951" cy="18090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0" name="テキスト ボックス 49">
            <a:extLst>
              <a:ext uri="{FF2B5EF4-FFF2-40B4-BE49-F238E27FC236}">
                <a16:creationId xmlns:a16="http://schemas.microsoft.com/office/drawing/2014/main" id="{5DCEE226-A99F-402E-BE4A-39DBCEF4843D}"/>
              </a:ext>
            </a:extLst>
          </p:cNvPr>
          <p:cNvSpPr txBox="1"/>
          <p:nvPr/>
        </p:nvSpPr>
        <p:spPr>
          <a:xfrm>
            <a:off x="4684302" y="658931"/>
            <a:ext cx="33214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EECEF3DB-0DC1-49B1-8A35-0941E44153A4}"/>
              </a:ext>
            </a:extLst>
          </p:cNvPr>
          <p:cNvSpPr txBox="1"/>
          <p:nvPr/>
        </p:nvSpPr>
        <p:spPr>
          <a:xfrm>
            <a:off x="31495" y="658931"/>
            <a:ext cx="320922" cy="338554"/>
          </a:xfrm>
          <a:prstGeom prst="rect">
            <a:avLst/>
          </a:prstGeom>
          <a:noFill/>
        </p:spPr>
        <p:txBody>
          <a:bodyPr wrap="none" rtlCol="0" anchor="ctr" anchorCtr="0">
            <a:spAutoFit/>
          </a:bodyPr>
          <a:lstStyle/>
          <a:p>
            <a:r>
              <a:rPr kumimoji="1" lang="en-US" altLang="ja-JP" sz="1600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kumimoji="1" lang="ja-JP" alt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79" name="グループ化 78">
            <a:extLst>
              <a:ext uri="{FF2B5EF4-FFF2-40B4-BE49-F238E27FC236}">
                <a16:creationId xmlns:a16="http://schemas.microsoft.com/office/drawing/2014/main" id="{7A5672AC-6ED3-461C-9C38-FC9FE967E179}"/>
              </a:ext>
            </a:extLst>
          </p:cNvPr>
          <p:cNvGrpSpPr/>
          <p:nvPr/>
        </p:nvGrpSpPr>
        <p:grpSpPr>
          <a:xfrm>
            <a:off x="76167" y="936036"/>
            <a:ext cx="2170748" cy="1699125"/>
            <a:chOff x="3165196" y="798409"/>
            <a:chExt cx="3021825" cy="2365295"/>
          </a:xfrm>
        </p:grpSpPr>
        <p:sp>
          <p:nvSpPr>
            <p:cNvPr id="59" name="テキスト ボックス 1">
              <a:extLst>
                <a:ext uri="{FF2B5EF4-FFF2-40B4-BE49-F238E27FC236}">
                  <a16:creationId xmlns:a16="http://schemas.microsoft.com/office/drawing/2014/main" id="{A9AF2186-BE8B-4F2A-8BA2-A535DD09C34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75022" y="2649707"/>
              <a:ext cx="928609" cy="236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457200"/>
              <a:r>
                <a:rPr lang="en-US" altLang="ja-JP" sz="800" b="1" dirty="0">
                  <a:solidFill>
                    <a:sysClr val="windowText" lastClr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Immunization</a:t>
              </a:r>
              <a:endParaRPr lang="ja-JP" altLang="en-US" sz="800" b="1" dirty="0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13" name="グループ化 12">
              <a:extLst>
                <a:ext uri="{FF2B5EF4-FFF2-40B4-BE49-F238E27FC236}">
                  <a16:creationId xmlns:a16="http://schemas.microsoft.com/office/drawing/2014/main" id="{9F150D96-2382-48F0-B48F-7A2AC1491057}"/>
                </a:ext>
              </a:extLst>
            </p:cNvPr>
            <p:cNvGrpSpPr/>
            <p:nvPr/>
          </p:nvGrpSpPr>
          <p:grpSpPr>
            <a:xfrm>
              <a:off x="3165196" y="798409"/>
              <a:ext cx="3021825" cy="1800000"/>
              <a:chOff x="866084" y="4704348"/>
              <a:chExt cx="3021825" cy="1800000"/>
            </a:xfrm>
          </p:grpSpPr>
          <p:graphicFrame>
            <p:nvGraphicFramePr>
              <p:cNvPr id="14" name="グラフ 13">
                <a:extLst>
                  <a:ext uri="{FF2B5EF4-FFF2-40B4-BE49-F238E27FC236}">
                    <a16:creationId xmlns:a16="http://schemas.microsoft.com/office/drawing/2014/main" id="{00FB302F-0DE1-4872-A722-8D2A8497197A}"/>
                  </a:ext>
                </a:extLst>
              </p:cNvPr>
              <p:cNvGraphicFramePr>
                <a:graphicFrameLocks/>
              </p:cNvGraphicFramePr>
              <p:nvPr>
                <p:extLst>
                  <p:ext uri="{D42A27DB-BD31-4B8C-83A1-F6EECF244321}">
                    <p14:modId xmlns:p14="http://schemas.microsoft.com/office/powerpoint/2010/main" val="3556279247"/>
                  </p:ext>
                </p:extLst>
              </p:nvPr>
            </p:nvGraphicFramePr>
            <p:xfrm>
              <a:off x="866084" y="4704348"/>
              <a:ext cx="3021825" cy="1800000"/>
            </p:xfrm>
            <a:graphic>
              <a:graphicData uri="http://schemas.openxmlformats.org/drawingml/2006/chart">
                <c:chart xmlns:c="http://schemas.openxmlformats.org/drawingml/2006/chart" xmlns:r="http://schemas.openxmlformats.org/officeDocument/2006/relationships" r:id="rId4"/>
              </a:graphicData>
            </a:graphic>
          </p:graphicFrame>
          <p:sp>
            <p:nvSpPr>
              <p:cNvPr id="15" name="テキスト ボックス 1">
                <a:extLst>
                  <a:ext uri="{FF2B5EF4-FFF2-40B4-BE49-F238E27FC236}">
                    <a16:creationId xmlns:a16="http://schemas.microsoft.com/office/drawing/2014/main" id="{043CC900-1376-4DC3-AD81-A30855CDA482}"/>
                  </a:ext>
                </a:extLst>
              </p:cNvPr>
              <p:cNvSpPr txBox="1"/>
              <p:nvPr/>
            </p:nvSpPr>
            <p:spPr>
              <a:xfrm>
                <a:off x="2384155" y="5268952"/>
                <a:ext cx="290432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6" name="テキスト ボックス 1">
                <a:extLst>
                  <a:ext uri="{FF2B5EF4-FFF2-40B4-BE49-F238E27FC236}">
                    <a16:creationId xmlns:a16="http://schemas.microsoft.com/office/drawing/2014/main" id="{A17C0A02-50A2-40E2-BEDB-1B271BEE6543}"/>
                  </a:ext>
                </a:extLst>
              </p:cNvPr>
              <p:cNvSpPr txBox="1"/>
              <p:nvPr/>
            </p:nvSpPr>
            <p:spPr>
              <a:xfrm>
                <a:off x="2512743" y="5166560"/>
                <a:ext cx="290432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7" name="テキスト ボックス 1">
                <a:extLst>
                  <a:ext uri="{FF2B5EF4-FFF2-40B4-BE49-F238E27FC236}">
                    <a16:creationId xmlns:a16="http://schemas.microsoft.com/office/drawing/2014/main" id="{105241BD-4152-485E-9940-91E24345D3E0}"/>
                  </a:ext>
                </a:extLst>
              </p:cNvPr>
              <p:cNvSpPr txBox="1"/>
              <p:nvPr/>
            </p:nvSpPr>
            <p:spPr>
              <a:xfrm>
                <a:off x="3264191" y="4886963"/>
                <a:ext cx="334383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8" name="テキスト ボックス 1">
                <a:extLst>
                  <a:ext uri="{FF2B5EF4-FFF2-40B4-BE49-F238E27FC236}">
                    <a16:creationId xmlns:a16="http://schemas.microsoft.com/office/drawing/2014/main" id="{0C5E983E-4217-4718-912A-140B8D1D20AE}"/>
                  </a:ext>
                </a:extLst>
              </p:cNvPr>
              <p:cNvSpPr txBox="1"/>
              <p:nvPr/>
            </p:nvSpPr>
            <p:spPr>
              <a:xfrm>
                <a:off x="3135603" y="4944832"/>
                <a:ext cx="334383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19" name="テキスト ボックス 1">
                <a:extLst>
                  <a:ext uri="{FF2B5EF4-FFF2-40B4-BE49-F238E27FC236}">
                    <a16:creationId xmlns:a16="http://schemas.microsoft.com/office/drawing/2014/main" id="{0BE912E2-4A1E-42B9-AE74-F8A29550CF6F}"/>
                  </a:ext>
                </a:extLst>
              </p:cNvPr>
              <p:cNvSpPr txBox="1"/>
              <p:nvPr/>
            </p:nvSpPr>
            <p:spPr>
              <a:xfrm>
                <a:off x="3006675" y="5002700"/>
                <a:ext cx="334383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0" name="テキスト ボックス 1">
                <a:extLst>
                  <a:ext uri="{FF2B5EF4-FFF2-40B4-BE49-F238E27FC236}">
                    <a16:creationId xmlns:a16="http://schemas.microsoft.com/office/drawing/2014/main" id="{2942F952-BF55-4493-8D15-A06FF2B0DC4F}"/>
                  </a:ext>
                </a:extLst>
              </p:cNvPr>
              <p:cNvSpPr txBox="1"/>
              <p:nvPr/>
            </p:nvSpPr>
            <p:spPr>
              <a:xfrm>
                <a:off x="2923614" y="5060568"/>
                <a:ext cx="334383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8" name="テキスト ボックス 1">
                <a:extLst>
                  <a:ext uri="{FF2B5EF4-FFF2-40B4-BE49-F238E27FC236}">
                    <a16:creationId xmlns:a16="http://schemas.microsoft.com/office/drawing/2014/main" id="{0DC44B79-865E-4CB8-BDB4-984E4BE45C10}"/>
                  </a:ext>
                </a:extLst>
              </p:cNvPr>
              <p:cNvSpPr txBox="1"/>
              <p:nvPr/>
            </p:nvSpPr>
            <p:spPr>
              <a:xfrm>
                <a:off x="2748327" y="5105384"/>
                <a:ext cx="334383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9" name="テキスト ボックス 1">
                <a:extLst>
                  <a:ext uri="{FF2B5EF4-FFF2-40B4-BE49-F238E27FC236}">
                    <a16:creationId xmlns:a16="http://schemas.microsoft.com/office/drawing/2014/main" id="{6909F74B-386B-4236-B051-CA27E597A068}"/>
                  </a:ext>
                </a:extLst>
              </p:cNvPr>
              <p:cNvSpPr txBox="1"/>
              <p:nvPr/>
            </p:nvSpPr>
            <p:spPr>
              <a:xfrm>
                <a:off x="2640559" y="5166560"/>
                <a:ext cx="290432" cy="236284"/>
              </a:xfrm>
              <a:prstGeom prst="rect">
                <a:avLst/>
              </a:prstGeom>
            </p:spPr>
            <p:txBody>
              <a:bodyPr wrap="none" rtlCol="0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en-US" altLang="ja-JP" sz="800" dirty="0">
                    <a:latin typeface="Arial" panose="020B0604020202020204" pitchFamily="34" charset="0"/>
                    <a:cs typeface="Arial" panose="020B0604020202020204" pitchFamily="34" charset="0"/>
                  </a:rPr>
                  <a:t>**</a:t>
                </a:r>
                <a:endParaRPr lang="ja-JP" altLang="en-US" sz="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p:grpSp>
        <p:sp>
          <p:nvSpPr>
            <p:cNvPr id="55" name="テキスト ボックス 1">
              <a:extLst>
                <a:ext uri="{FF2B5EF4-FFF2-40B4-BE49-F238E27FC236}">
                  <a16:creationId xmlns:a16="http://schemas.microsoft.com/office/drawing/2014/main" id="{212CA1E7-6AA6-4CAC-A855-8DD4C27289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38602" y="2927420"/>
              <a:ext cx="828399" cy="23628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>
              <a:spAutoFit/>
            </a:bodyPr>
            <a:lstStyle>
              <a:lvl1pPr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algn="r" fontAlgn="base">
                <a:spcBef>
                  <a:spcPct val="20000"/>
                </a:spcBef>
                <a:spcAft>
                  <a:spcPct val="0"/>
                </a:spcAft>
                <a:defRPr kumimoji="1" sz="12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defTabSz="457200"/>
              <a:r>
                <a:rPr lang="en-US" altLang="ja-JP" sz="8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α-TMEM147</a:t>
              </a:r>
              <a:endParaRPr lang="ja-JP" altLang="en-US" sz="800" b="1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grpSp>
          <p:nvGrpSpPr>
            <p:cNvPr id="8" name="グループ化 7">
              <a:extLst>
                <a:ext uri="{FF2B5EF4-FFF2-40B4-BE49-F238E27FC236}">
                  <a16:creationId xmlns:a16="http://schemas.microsoft.com/office/drawing/2014/main" id="{D2BA2E5D-F308-4D64-8506-6657B8E54B94}"/>
                </a:ext>
              </a:extLst>
            </p:cNvPr>
            <p:cNvGrpSpPr/>
            <p:nvPr/>
          </p:nvGrpSpPr>
          <p:grpSpPr>
            <a:xfrm>
              <a:off x="3581560" y="2581488"/>
              <a:ext cx="900187" cy="104947"/>
              <a:chOff x="523481" y="8283202"/>
              <a:chExt cx="900187" cy="104947"/>
            </a:xfrm>
          </p:grpSpPr>
          <p:cxnSp>
            <p:nvCxnSpPr>
              <p:cNvPr id="58" name="直線矢印コネクタ 57">
                <a:extLst>
                  <a:ext uri="{FF2B5EF4-FFF2-40B4-BE49-F238E27FC236}">
                    <a16:creationId xmlns:a16="http://schemas.microsoft.com/office/drawing/2014/main" id="{D4946F89-CA69-47B5-AA7D-07760BF201F8}"/>
                  </a:ext>
                </a:extLst>
              </p:cNvPr>
              <p:cNvCxnSpPr/>
              <p:nvPr/>
            </p:nvCxnSpPr>
            <p:spPr>
              <a:xfrm flipV="1">
                <a:off x="523481" y="8283202"/>
                <a:ext cx="0" cy="104947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0" name="直線矢印コネクタ 59">
                <a:extLst>
                  <a:ext uri="{FF2B5EF4-FFF2-40B4-BE49-F238E27FC236}">
                    <a16:creationId xmlns:a16="http://schemas.microsoft.com/office/drawing/2014/main" id="{47E236A2-E08B-43C0-BE7C-CF2226EDAE49}"/>
                  </a:ext>
                </a:extLst>
              </p:cNvPr>
              <p:cNvCxnSpPr/>
              <p:nvPr/>
            </p:nvCxnSpPr>
            <p:spPr>
              <a:xfrm flipV="1">
                <a:off x="1423668" y="8283202"/>
                <a:ext cx="0" cy="104947"/>
              </a:xfrm>
              <a:prstGeom prst="straightConnector1">
                <a:avLst/>
              </a:prstGeom>
              <a:ln w="9525">
                <a:solidFill>
                  <a:schemeClr val="tx1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グループ化 6">
              <a:extLst>
                <a:ext uri="{FF2B5EF4-FFF2-40B4-BE49-F238E27FC236}">
                  <a16:creationId xmlns:a16="http://schemas.microsoft.com/office/drawing/2014/main" id="{0B2C9552-7F1E-4FF0-9509-A08014A60D21}"/>
                </a:ext>
              </a:extLst>
            </p:cNvPr>
            <p:cNvGrpSpPr/>
            <p:nvPr/>
          </p:nvGrpSpPr>
          <p:grpSpPr>
            <a:xfrm>
              <a:off x="4183296" y="2859200"/>
              <a:ext cx="1538237" cy="104947"/>
              <a:chOff x="1125217" y="8485333"/>
              <a:chExt cx="1538237" cy="104947"/>
            </a:xfrm>
          </p:grpSpPr>
          <p:cxnSp>
            <p:nvCxnSpPr>
              <p:cNvPr id="63" name="直線矢印コネクタ 62">
                <a:extLst>
                  <a:ext uri="{FF2B5EF4-FFF2-40B4-BE49-F238E27FC236}">
                    <a16:creationId xmlns:a16="http://schemas.microsoft.com/office/drawing/2014/main" id="{CD13E930-1D86-4695-B76A-D36C63DF4472}"/>
                  </a:ext>
                </a:extLst>
              </p:cNvPr>
              <p:cNvCxnSpPr/>
              <p:nvPr/>
            </p:nvCxnSpPr>
            <p:spPr>
              <a:xfrm flipV="1">
                <a:off x="1381719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4" name="直線矢印コネクタ 63">
                <a:extLst>
                  <a:ext uri="{FF2B5EF4-FFF2-40B4-BE49-F238E27FC236}">
                    <a16:creationId xmlns:a16="http://schemas.microsoft.com/office/drawing/2014/main" id="{7AD92406-38CB-4805-B387-C16959B820C4}"/>
                  </a:ext>
                </a:extLst>
              </p:cNvPr>
              <p:cNvCxnSpPr/>
              <p:nvPr/>
            </p:nvCxnSpPr>
            <p:spPr>
              <a:xfrm flipV="1">
                <a:off x="1766472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線矢印コネクタ 64">
                <a:extLst>
                  <a:ext uri="{FF2B5EF4-FFF2-40B4-BE49-F238E27FC236}">
                    <a16:creationId xmlns:a16="http://schemas.microsoft.com/office/drawing/2014/main" id="{C0B137C4-F164-408A-B533-A0F26867C84B}"/>
                  </a:ext>
                </a:extLst>
              </p:cNvPr>
              <p:cNvCxnSpPr/>
              <p:nvPr/>
            </p:nvCxnSpPr>
            <p:spPr>
              <a:xfrm flipV="1">
                <a:off x="1638221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線矢印コネクタ 65">
                <a:extLst>
                  <a:ext uri="{FF2B5EF4-FFF2-40B4-BE49-F238E27FC236}">
                    <a16:creationId xmlns:a16="http://schemas.microsoft.com/office/drawing/2014/main" id="{03995B9F-AA9F-401B-8DA1-A47270F6FE81}"/>
                  </a:ext>
                </a:extLst>
              </p:cNvPr>
              <p:cNvCxnSpPr/>
              <p:nvPr/>
            </p:nvCxnSpPr>
            <p:spPr>
              <a:xfrm flipV="1">
                <a:off x="1509970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8" name="直線矢印コネクタ 67">
                <a:extLst>
                  <a:ext uri="{FF2B5EF4-FFF2-40B4-BE49-F238E27FC236}">
                    <a16:creationId xmlns:a16="http://schemas.microsoft.com/office/drawing/2014/main" id="{A354C489-C697-4C3A-8126-B4F299424CFE}"/>
                  </a:ext>
                </a:extLst>
              </p:cNvPr>
              <p:cNvCxnSpPr/>
              <p:nvPr/>
            </p:nvCxnSpPr>
            <p:spPr>
              <a:xfrm flipV="1">
                <a:off x="2022974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9" name="直線矢印コネクタ 68">
                <a:extLst>
                  <a:ext uri="{FF2B5EF4-FFF2-40B4-BE49-F238E27FC236}">
                    <a16:creationId xmlns:a16="http://schemas.microsoft.com/office/drawing/2014/main" id="{E7634B64-317B-4A93-A3A3-5B2EA077C134}"/>
                  </a:ext>
                </a:extLst>
              </p:cNvPr>
              <p:cNvCxnSpPr/>
              <p:nvPr/>
            </p:nvCxnSpPr>
            <p:spPr>
              <a:xfrm flipV="1">
                <a:off x="1894723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線矢印コネクタ 69">
                <a:extLst>
                  <a:ext uri="{FF2B5EF4-FFF2-40B4-BE49-F238E27FC236}">
                    <a16:creationId xmlns:a16="http://schemas.microsoft.com/office/drawing/2014/main" id="{61467862-A86E-4774-97EC-0A6BDDEC5CF2}"/>
                  </a:ext>
                </a:extLst>
              </p:cNvPr>
              <p:cNvCxnSpPr/>
              <p:nvPr/>
            </p:nvCxnSpPr>
            <p:spPr>
              <a:xfrm flipV="1">
                <a:off x="1125217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2" name="直線矢印コネクタ 71">
                <a:extLst>
                  <a:ext uri="{FF2B5EF4-FFF2-40B4-BE49-F238E27FC236}">
                    <a16:creationId xmlns:a16="http://schemas.microsoft.com/office/drawing/2014/main" id="{3180CA21-66A6-41E9-B7EE-BB4C07C8893F}"/>
                  </a:ext>
                </a:extLst>
              </p:cNvPr>
              <p:cNvCxnSpPr/>
              <p:nvPr/>
            </p:nvCxnSpPr>
            <p:spPr>
              <a:xfrm flipV="1">
                <a:off x="1253468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4" name="直線矢印コネクタ 73">
                <a:extLst>
                  <a:ext uri="{FF2B5EF4-FFF2-40B4-BE49-F238E27FC236}">
                    <a16:creationId xmlns:a16="http://schemas.microsoft.com/office/drawing/2014/main" id="{F8D27C28-0E7E-4E0F-8CD1-677C5A30CFFB}"/>
                  </a:ext>
                </a:extLst>
              </p:cNvPr>
              <p:cNvCxnSpPr/>
              <p:nvPr/>
            </p:nvCxnSpPr>
            <p:spPr>
              <a:xfrm flipV="1">
                <a:off x="2406952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直線矢印コネクタ 74">
                <a:extLst>
                  <a:ext uri="{FF2B5EF4-FFF2-40B4-BE49-F238E27FC236}">
                    <a16:creationId xmlns:a16="http://schemas.microsoft.com/office/drawing/2014/main" id="{FAF0AAEE-B1CB-4DCC-BF30-229A9BD92295}"/>
                  </a:ext>
                </a:extLst>
              </p:cNvPr>
              <p:cNvCxnSpPr/>
              <p:nvPr/>
            </p:nvCxnSpPr>
            <p:spPr>
              <a:xfrm flipV="1">
                <a:off x="2278701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6" name="直線矢印コネクタ 75">
                <a:extLst>
                  <a:ext uri="{FF2B5EF4-FFF2-40B4-BE49-F238E27FC236}">
                    <a16:creationId xmlns:a16="http://schemas.microsoft.com/office/drawing/2014/main" id="{3962A1E1-2ADF-4413-A332-B0EBAF0DC54F}"/>
                  </a:ext>
                </a:extLst>
              </p:cNvPr>
              <p:cNvCxnSpPr/>
              <p:nvPr/>
            </p:nvCxnSpPr>
            <p:spPr>
              <a:xfrm flipV="1">
                <a:off x="2150450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7" name="直線矢印コネクタ 76">
                <a:extLst>
                  <a:ext uri="{FF2B5EF4-FFF2-40B4-BE49-F238E27FC236}">
                    <a16:creationId xmlns:a16="http://schemas.microsoft.com/office/drawing/2014/main" id="{E8B9E9B7-B7E2-40F7-9CEA-14D4DAD18E97}"/>
                  </a:ext>
                </a:extLst>
              </p:cNvPr>
              <p:cNvCxnSpPr/>
              <p:nvPr/>
            </p:nvCxnSpPr>
            <p:spPr>
              <a:xfrm flipV="1">
                <a:off x="2663454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8" name="直線矢印コネクタ 77">
                <a:extLst>
                  <a:ext uri="{FF2B5EF4-FFF2-40B4-BE49-F238E27FC236}">
                    <a16:creationId xmlns:a16="http://schemas.microsoft.com/office/drawing/2014/main" id="{884B700F-BF04-48B8-B343-0595C5912B2A}"/>
                  </a:ext>
                </a:extLst>
              </p:cNvPr>
              <p:cNvCxnSpPr/>
              <p:nvPr/>
            </p:nvCxnSpPr>
            <p:spPr>
              <a:xfrm flipV="1">
                <a:off x="2535203" y="8485333"/>
                <a:ext cx="0" cy="104947"/>
              </a:xfrm>
              <a:prstGeom prst="straightConnector1">
                <a:avLst/>
              </a:prstGeom>
              <a:ln w="9525">
                <a:solidFill>
                  <a:srgbClr val="00B050"/>
                </a:solidFill>
                <a:headEnd w="sm" len="sm"/>
                <a:tailEnd type="arrow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ACA430A-60AD-42FF-B401-16DA1DE5F659}"/>
              </a:ext>
            </a:extLst>
          </p:cNvPr>
          <p:cNvGrpSpPr/>
          <p:nvPr/>
        </p:nvGrpSpPr>
        <p:grpSpPr>
          <a:xfrm>
            <a:off x="2303270" y="810516"/>
            <a:ext cx="2381032" cy="1681292"/>
            <a:chOff x="2431372" y="810516"/>
            <a:chExt cx="2170747" cy="1532806"/>
          </a:xfrm>
        </p:grpSpPr>
        <p:sp>
          <p:nvSpPr>
            <p:cNvPr id="31" name="テキスト ボックス 30">
              <a:extLst>
                <a:ext uri="{FF2B5EF4-FFF2-40B4-BE49-F238E27FC236}">
                  <a16:creationId xmlns:a16="http://schemas.microsoft.com/office/drawing/2014/main" id="{A212880C-0A08-4C47-89E2-6702944E2558}"/>
                </a:ext>
              </a:extLst>
            </p:cNvPr>
            <p:cNvSpPr txBox="1"/>
            <p:nvPr/>
          </p:nvSpPr>
          <p:spPr>
            <a:xfrm>
              <a:off x="2856231" y="810516"/>
              <a:ext cx="475135" cy="198194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Control</a:t>
              </a:r>
              <a:endParaRPr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テキスト ボックス 32">
              <a:extLst>
                <a:ext uri="{FF2B5EF4-FFF2-40B4-BE49-F238E27FC236}">
                  <a16:creationId xmlns:a16="http://schemas.microsoft.com/office/drawing/2014/main" id="{AB2035B4-AC95-473F-BAD2-859CB78C7A09}"/>
                </a:ext>
              </a:extLst>
            </p:cNvPr>
            <p:cNvSpPr txBox="1"/>
            <p:nvPr/>
          </p:nvSpPr>
          <p:spPr>
            <a:xfrm rot="16200000">
              <a:off x="2218432" y="1931883"/>
              <a:ext cx="624076" cy="198194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Safranin O</a:t>
              </a:r>
              <a:endParaRPr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4" name="テキスト ボックス 33">
              <a:extLst>
                <a:ext uri="{FF2B5EF4-FFF2-40B4-BE49-F238E27FC236}">
                  <a16:creationId xmlns:a16="http://schemas.microsoft.com/office/drawing/2014/main" id="{F0BE8C8F-54D6-4F1A-9C8F-ACCE38B07C6A}"/>
                </a:ext>
              </a:extLst>
            </p:cNvPr>
            <p:cNvSpPr txBox="1"/>
            <p:nvPr/>
          </p:nvSpPr>
          <p:spPr>
            <a:xfrm rot="16200000">
              <a:off x="2379906" y="1233681"/>
              <a:ext cx="301126" cy="198194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r>
                <a:rPr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HE</a:t>
              </a:r>
              <a:endParaRPr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6" name="図 45">
              <a:extLst>
                <a:ext uri="{FF2B5EF4-FFF2-40B4-BE49-F238E27FC236}">
                  <a16:creationId xmlns:a16="http://schemas.microsoft.com/office/drawing/2014/main" id="{6FF507FC-A3EB-4535-8843-4D4CDEA55EA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2630322" y="1012131"/>
              <a:ext cx="948116" cy="632079"/>
            </a:xfrm>
            <a:prstGeom prst="rect">
              <a:avLst/>
            </a:prstGeom>
          </p:spPr>
        </p:pic>
        <p:cxnSp>
          <p:nvCxnSpPr>
            <p:cNvPr id="47" name="直線コネクタ 46">
              <a:extLst>
                <a:ext uri="{FF2B5EF4-FFF2-40B4-BE49-F238E27FC236}">
                  <a16:creationId xmlns:a16="http://schemas.microsoft.com/office/drawing/2014/main" id="{88A5C2D5-47D0-43B1-8A54-C80614463CCC}"/>
                </a:ext>
              </a:extLst>
            </p:cNvPr>
            <p:cNvCxnSpPr>
              <a:cxnSpLocks/>
            </p:cNvCxnSpPr>
            <p:nvPr/>
          </p:nvCxnSpPr>
          <p:spPr>
            <a:xfrm>
              <a:off x="3306954" y="1628770"/>
              <a:ext cx="24741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2" name="図 41">
              <a:extLst>
                <a:ext uri="{FF2B5EF4-FFF2-40B4-BE49-F238E27FC236}">
                  <a16:creationId xmlns:a16="http://schemas.microsoft.com/office/drawing/2014/main" id="{91269CE0-2BEE-4C33-AA57-8FAAC7AB4ABB}"/>
                </a:ext>
              </a:extLst>
            </p:cNvPr>
            <p:cNvPicPr>
              <a:picLocks/>
            </p:cNvPicPr>
            <p:nvPr/>
          </p:nvPicPr>
          <p:blipFill rotWithShape="1"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630322" y="1711243"/>
              <a:ext cx="948116" cy="632079"/>
            </a:xfrm>
            <a:prstGeom prst="rect">
              <a:avLst/>
            </a:prstGeom>
          </p:spPr>
        </p:pic>
        <p:cxnSp>
          <p:nvCxnSpPr>
            <p:cNvPr id="43" name="直線コネクタ 42">
              <a:extLst>
                <a:ext uri="{FF2B5EF4-FFF2-40B4-BE49-F238E27FC236}">
                  <a16:creationId xmlns:a16="http://schemas.microsoft.com/office/drawing/2014/main" id="{3F3465AF-E02B-4349-96E4-73330918962D}"/>
                </a:ext>
              </a:extLst>
            </p:cNvPr>
            <p:cNvCxnSpPr>
              <a:cxnSpLocks/>
            </p:cNvCxnSpPr>
            <p:nvPr/>
          </p:nvCxnSpPr>
          <p:spPr>
            <a:xfrm>
              <a:off x="3306954" y="2324520"/>
              <a:ext cx="247415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2" name="テキスト ボックス 31">
              <a:extLst>
                <a:ext uri="{FF2B5EF4-FFF2-40B4-BE49-F238E27FC236}">
                  <a16:creationId xmlns:a16="http://schemas.microsoft.com/office/drawing/2014/main" id="{CCF1163C-9C3B-4B6B-9BEE-5BA83B1A65A1}"/>
                </a:ext>
              </a:extLst>
            </p:cNvPr>
            <p:cNvSpPr txBox="1"/>
            <p:nvPr/>
          </p:nvSpPr>
          <p:spPr>
            <a:xfrm>
              <a:off x="3782108" y="810516"/>
              <a:ext cx="691909" cy="198194"/>
            </a:xfrm>
            <a:prstGeom prst="rect">
              <a:avLst/>
            </a:prstGeom>
            <a:noFill/>
          </p:spPr>
          <p:txBody>
            <a:bodyPr wrap="none" rtlCol="0" anchor="ctr" anchorCtr="1">
              <a:spAutoFit/>
            </a:bodyPr>
            <a:lstStyle/>
            <a:p>
              <a:pPr algn="ctr"/>
              <a:r>
                <a:rPr lang="en-US" altLang="ja-JP" sz="800" dirty="0">
                  <a:latin typeface="Arial" panose="020B0604020202020204" pitchFamily="34" charset="0"/>
                  <a:cs typeface="Arial" panose="020B0604020202020204" pitchFamily="34" charset="0"/>
                </a:rPr>
                <a:t>α-TMEM147</a:t>
              </a:r>
              <a:endParaRPr lang="ja-JP" altLang="en-US" sz="8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pic>
          <p:nvPicPr>
            <p:cNvPr id="44" name="図 43">
              <a:extLst>
                <a:ext uri="{FF2B5EF4-FFF2-40B4-BE49-F238E27FC236}">
                  <a16:creationId xmlns:a16="http://schemas.microsoft.com/office/drawing/2014/main" id="{B2B207C7-79F3-4156-B138-C459E58E2D7B}"/>
                </a:ext>
              </a:extLst>
            </p:cNvPr>
            <p:cNvPicPr>
              <a:picLocks/>
            </p:cNvPicPr>
            <p:nvPr/>
          </p:nvPicPr>
          <p:blipFill rotWithShape="1"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4002" y="1012131"/>
              <a:ext cx="948117" cy="632079"/>
            </a:xfrm>
            <a:prstGeom prst="rect">
              <a:avLst/>
            </a:prstGeom>
          </p:spPr>
        </p:pic>
        <p:cxnSp>
          <p:nvCxnSpPr>
            <p:cNvPr id="45" name="直線コネクタ 44">
              <a:extLst>
                <a:ext uri="{FF2B5EF4-FFF2-40B4-BE49-F238E27FC236}">
                  <a16:creationId xmlns:a16="http://schemas.microsoft.com/office/drawing/2014/main" id="{398BC3A5-686D-4A50-A709-B2FFC8446ABC}"/>
                </a:ext>
              </a:extLst>
            </p:cNvPr>
            <p:cNvCxnSpPr>
              <a:cxnSpLocks/>
            </p:cNvCxnSpPr>
            <p:nvPr/>
          </p:nvCxnSpPr>
          <p:spPr>
            <a:xfrm>
              <a:off x="4334241" y="1628770"/>
              <a:ext cx="24741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40" name="図 39">
              <a:extLst>
                <a:ext uri="{FF2B5EF4-FFF2-40B4-BE49-F238E27FC236}">
                  <a16:creationId xmlns:a16="http://schemas.microsoft.com/office/drawing/2014/main" id="{0ACD7C02-70B1-4EE5-83AA-65ED8EE318D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654004" y="1710402"/>
              <a:ext cx="948115" cy="632078"/>
            </a:xfrm>
            <a:prstGeom prst="rect">
              <a:avLst/>
            </a:prstGeom>
          </p:spPr>
        </p:pic>
        <p:cxnSp>
          <p:nvCxnSpPr>
            <p:cNvPr id="41" name="直線コネクタ 40">
              <a:extLst>
                <a:ext uri="{FF2B5EF4-FFF2-40B4-BE49-F238E27FC236}">
                  <a16:creationId xmlns:a16="http://schemas.microsoft.com/office/drawing/2014/main" id="{3F40ED1A-E91A-4112-805B-6851145B362C}"/>
                </a:ext>
              </a:extLst>
            </p:cNvPr>
            <p:cNvCxnSpPr>
              <a:cxnSpLocks/>
            </p:cNvCxnSpPr>
            <p:nvPr/>
          </p:nvCxnSpPr>
          <p:spPr>
            <a:xfrm>
              <a:off x="4334241" y="2324519"/>
              <a:ext cx="247414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3768969"/>
      </p:ext>
    </p:extLst>
  </p:cSld>
  <p:clrMapOvr>
    <a:masterClrMapping/>
  </p:clrMapOvr>
</p:sld>
</file>

<file path=ppt/theme/theme1.xml><?xml version="1.0" encoding="utf-8"?>
<a:theme xmlns:a="http://schemas.openxmlformats.org/drawingml/2006/main" name="ホワイト">
  <a:themeElements>
    <a:clrScheme name="ホワイ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ホワイ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ホワイ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1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16830</TotalTime>
  <Words>611</Words>
  <Application>Microsoft Macintosh PowerPoint</Application>
  <PresentationFormat>画面に合わせる (4:3)</PresentationFormat>
  <Paragraphs>265</Paragraphs>
  <Slides>12</Slides>
  <Notes>12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12</vt:i4>
      </vt:variant>
    </vt:vector>
  </HeadingPairs>
  <TitlesOfParts>
    <vt:vector size="17" baseType="lpstr">
      <vt:lpstr>游ゴシック</vt:lpstr>
      <vt:lpstr>Arial</vt:lpstr>
      <vt:lpstr>Calibri</vt:lpstr>
      <vt:lpstr>Calibri Light</vt:lpstr>
      <vt:lpstr>ホワイト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上村大輔</dc:creator>
  <cp:lastModifiedBy>上村 大輔</cp:lastModifiedBy>
  <cp:revision>418</cp:revision>
  <cp:lastPrinted>2019-02-12T05:08:10Z</cp:lastPrinted>
  <dcterms:created xsi:type="dcterms:W3CDTF">2018-02-20T10:14:20Z</dcterms:created>
  <dcterms:modified xsi:type="dcterms:W3CDTF">2019-10-15T08:39:48Z</dcterms:modified>
</cp:coreProperties>
</file>