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07" r:id="rId2"/>
    <p:sldId id="328" r:id="rId3"/>
    <p:sldId id="325" r:id="rId4"/>
    <p:sldId id="313" r:id="rId5"/>
    <p:sldId id="327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/>
    <p:restoredTop sz="88049" autoAdjust="0"/>
  </p:normalViewPr>
  <p:slideViewPr>
    <p:cSldViewPr snapToGrid="0" snapToObjects="1">
      <p:cViewPr varScale="1">
        <p:scale>
          <a:sx n="111" d="100"/>
          <a:sy n="111" d="100"/>
        </p:scale>
        <p:origin x="25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064-0443-BE52-2CD32433D570}"/>
              </c:ext>
            </c:extLst>
          </c:dPt>
          <c:dPt>
            <c:idx val="1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064-0443-BE52-2CD32433D570}"/>
              </c:ext>
            </c:extLst>
          </c:dPt>
          <c:dPt>
            <c:idx val="2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064-0443-BE52-2CD32433D570}"/>
              </c:ext>
            </c:extLst>
          </c:dPt>
          <c:dPt>
            <c:idx val="3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064-0443-BE52-2CD32433D570}"/>
              </c:ext>
            </c:extLst>
          </c:dPt>
          <c:dPt>
            <c:idx val="4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064-0443-BE52-2CD32433D570}"/>
              </c:ext>
            </c:extLst>
          </c:dPt>
          <c:dPt>
            <c:idx val="5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064-0443-BE52-2CD32433D570}"/>
              </c:ext>
            </c:extLst>
          </c:dPt>
          <c:dPt>
            <c:idx val="6"/>
            <c:marker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064-0443-BE52-2CD32433D570}"/>
              </c:ext>
            </c:extLst>
          </c:dPt>
          <c:xVal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1.1000000000000001</c:v>
                </c:pt>
                <c:pt idx="6">
                  <c:v>0.9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13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52</c:v>
                </c:pt>
                <c:pt idx="5">
                  <c:v>55</c:v>
                </c:pt>
                <c:pt idx="6">
                  <c:v>55</c:v>
                </c:pt>
                <c:pt idx="7">
                  <c:v>12</c:v>
                </c:pt>
                <c:pt idx="8">
                  <c:v>53</c:v>
                </c:pt>
                <c:pt idx="9">
                  <c:v>31</c:v>
                </c:pt>
                <c:pt idx="10">
                  <c:v>75</c:v>
                </c:pt>
                <c:pt idx="11">
                  <c:v>66</c:v>
                </c:pt>
                <c:pt idx="12">
                  <c:v>37</c:v>
                </c:pt>
                <c:pt idx="13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64-0443-BE52-2CD32433D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196648"/>
        <c:axId val="-2108192872"/>
      </c:scatterChart>
      <c:valAx>
        <c:axId val="-2108196648"/>
        <c:scaling>
          <c:orientation val="minMax"/>
          <c:max val="2.5"/>
          <c:min val="0.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08192872"/>
        <c:crosses val="autoZero"/>
        <c:crossBetween val="midCat"/>
        <c:majorUnit val="1"/>
      </c:valAx>
      <c:valAx>
        <c:axId val="-2108192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08196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DD74-8D77-6C40-AC56-2815112CF819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496F-73A5-FB40-87BF-7B0803F9083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10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496F-73A5-FB40-87BF-7B0803F9083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43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496F-73A5-FB40-87BF-7B0803F9083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9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B496F-73A5-FB40-87BF-7B0803F9083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3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1.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1"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y.o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Dif</a:t>
            </a:r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fuse astrocytoma (G2)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BRAF V600E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Post RT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16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 without recurrence</a:t>
            </a:r>
            <a:endParaRPr kumimoji="1" lang="en-US" altLang="ja-JP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2.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1"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y.o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ja-JP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Dif</a:t>
            </a:r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fuse astrocytoma (G2)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No recurrent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Post RT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after malignant transformation</a:t>
            </a:r>
            <a:endParaRPr kumimoji="1" lang="en-US" altLang="ja-JP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496F-73A5-FB40-87BF-7B0803F9083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2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496F-73A5-FB40-87BF-7B0803F9083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8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2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48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56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6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AA43-DBD7-B44E-B002-B402B285AAFB}" type="datetimeFigureOut">
              <a:rPr kumimoji="1" lang="ja-JP" altLang="en-US" smtClean="0"/>
              <a:pPr/>
              <a:t>2020/7/15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7843-5898-AA47-9915-5654383895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6D1B480-4AD7-F144-87E9-6F93C3E4E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04000" cy="342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6FFCE9-D545-FC48-84EC-BD6622B19F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000" y="0"/>
            <a:ext cx="2268000" cy="342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0682C65-7844-5E4D-839B-B7F7121D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56000"/>
            <a:ext cx="2304000" cy="342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34B0A6E-899D-7C46-AFDE-DA6AD123F2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000" y="3456000"/>
            <a:ext cx="2268000" cy="342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BFDB55-581F-3440-8EB9-500452EAEA1A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0000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3F5962-4D21-994B-8176-B04DB99840BE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56000"/>
            <a:ext cx="4572000" cy="3420000"/>
          </a:xfrm>
          <a:prstGeom prst="rect">
            <a:avLst/>
          </a:prstGeom>
          <a:ln>
            <a:noFill/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EE3F5-EE38-C645-94C3-04CEAD629AB5}"/>
              </a:ext>
            </a:extLst>
          </p:cNvPr>
          <p:cNvSpPr txBox="1"/>
          <p:nvPr/>
        </p:nvSpPr>
        <p:spPr>
          <a:xfrm>
            <a:off x="0" y="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9119A4-59D1-0240-ABEC-29BDD38425AB}"/>
              </a:ext>
            </a:extLst>
          </p:cNvPr>
          <p:cNvSpPr txBox="1"/>
          <p:nvPr/>
        </p:nvSpPr>
        <p:spPr>
          <a:xfrm>
            <a:off x="2304000" y="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en-US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FE6FD2-A148-5747-B7D7-D20EB2FC72F3}"/>
              </a:ext>
            </a:extLst>
          </p:cNvPr>
          <p:cNvSpPr txBox="1"/>
          <p:nvPr/>
        </p:nvSpPr>
        <p:spPr>
          <a:xfrm>
            <a:off x="4572000" y="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en-US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BF2781-0BBC-1748-A913-BF6A26293A06}"/>
              </a:ext>
            </a:extLst>
          </p:cNvPr>
          <p:cNvSpPr txBox="1"/>
          <p:nvPr/>
        </p:nvSpPr>
        <p:spPr>
          <a:xfrm>
            <a:off x="0" y="3456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en-US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F994008-C36B-0E41-BCE0-78ABA28721D6}"/>
              </a:ext>
            </a:extLst>
          </p:cNvPr>
          <p:cNvSpPr txBox="1"/>
          <p:nvPr/>
        </p:nvSpPr>
        <p:spPr>
          <a:xfrm>
            <a:off x="2304000" y="3456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2634AA-5AB0-5547-8377-F845127BA134}"/>
              </a:ext>
            </a:extLst>
          </p:cNvPr>
          <p:cNvSpPr txBox="1"/>
          <p:nvPr/>
        </p:nvSpPr>
        <p:spPr>
          <a:xfrm>
            <a:off x="4572000" y="3456000"/>
            <a:ext cx="43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062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EAB592-77CE-2040-AADC-3597F7128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4" t="9585" r="3097" b="7738"/>
          <a:stretch/>
        </p:blipFill>
        <p:spPr>
          <a:xfrm>
            <a:off x="380506" y="696499"/>
            <a:ext cx="5903999" cy="5292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D627C7-43D5-6B48-8BF8-7810BCB73EE0}"/>
              </a:ext>
            </a:extLst>
          </p:cNvPr>
          <p:cNvSpPr txBox="1"/>
          <p:nvPr/>
        </p:nvSpPr>
        <p:spPr>
          <a:xfrm>
            <a:off x="4571999" y="4394533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= 0.76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8B5D377-137F-694A-835E-8755AD8DDD24}"/>
              </a:ext>
            </a:extLst>
          </p:cNvPr>
          <p:cNvSpPr/>
          <p:nvPr/>
        </p:nvSpPr>
        <p:spPr>
          <a:xfrm>
            <a:off x="6748589" y="5141769"/>
            <a:ext cx="742482" cy="16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1B2C7BF-A74D-1149-AC41-2A91069C0BCE}"/>
              </a:ext>
            </a:extLst>
          </p:cNvPr>
          <p:cNvSpPr txBox="1"/>
          <p:nvPr/>
        </p:nvSpPr>
        <p:spPr>
          <a:xfrm>
            <a:off x="-374125" y="3065103"/>
            <a:ext cx="1165705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OS Probability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E9C2539-8EB6-C345-8514-017D425E3EFE}"/>
              </a:ext>
            </a:extLst>
          </p:cNvPr>
          <p:cNvSpPr txBox="1"/>
          <p:nvPr/>
        </p:nvSpPr>
        <p:spPr>
          <a:xfrm>
            <a:off x="3185845" y="598488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0E1CAA5-FE08-8741-A557-F316C6325559}"/>
              </a:ext>
            </a:extLst>
          </p:cNvPr>
          <p:cNvSpPr/>
          <p:nvPr/>
        </p:nvSpPr>
        <p:spPr>
          <a:xfrm>
            <a:off x="4877114" y="869501"/>
            <a:ext cx="1314664" cy="864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9023F41-E90F-B648-85F4-403FD9186099}"/>
              </a:ext>
            </a:extLst>
          </p:cNvPr>
          <p:cNvSpPr txBox="1"/>
          <p:nvPr/>
        </p:nvSpPr>
        <p:spPr>
          <a:xfrm>
            <a:off x="4227575" y="1407860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endParaRPr kumimoji="1" lang="en-US" altLang="ja-JP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EDB74BE-1A03-7E41-8DDD-C94F672F9671}"/>
              </a:ext>
            </a:extLst>
          </p:cNvPr>
          <p:cNvSpPr txBox="1"/>
          <p:nvPr/>
        </p:nvSpPr>
        <p:spPr>
          <a:xfrm>
            <a:off x="5027154" y="1335860"/>
            <a:ext cx="109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egative (N = 10)</a:t>
            </a:r>
            <a:b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ositive (N = 16)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59332C7B-CC87-D649-8837-25B5F27C9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46" t="16273" r="9842" b="79002"/>
          <a:stretch/>
        </p:blipFill>
        <p:spPr>
          <a:xfrm>
            <a:off x="4826283" y="1407860"/>
            <a:ext cx="252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3C9C0CC-9F96-9143-95D5-600D4B7AD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315218"/>
              </p:ext>
            </p:extLst>
          </p:nvPr>
        </p:nvGraphicFramePr>
        <p:xfrm>
          <a:off x="546339" y="1082803"/>
          <a:ext cx="2311355" cy="456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0C9412-E555-D44B-8223-282E87B23882}"/>
              </a:ext>
            </a:extLst>
          </p:cNvPr>
          <p:cNvSpPr txBox="1"/>
          <p:nvPr/>
        </p:nvSpPr>
        <p:spPr>
          <a:xfrm>
            <a:off x="-426091" y="3039155"/>
            <a:ext cx="1337226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Age at onset</a:t>
            </a:r>
            <a:endParaRPr kumimoji="1" lang="en-US" altLang="ja-JP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25FC23-DB40-E94C-B470-C58CEB65EC38}"/>
              </a:ext>
            </a:extLst>
          </p:cNvPr>
          <p:cNvSpPr txBox="1"/>
          <p:nvPr/>
        </p:nvSpPr>
        <p:spPr>
          <a:xfrm>
            <a:off x="945324" y="5652000"/>
            <a:ext cx="817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K27M</a:t>
            </a: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(N = 7)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81AA62-4751-9647-90DA-F56FAA9AE32E}"/>
              </a:ext>
            </a:extLst>
          </p:cNvPr>
          <p:cNvSpPr txBox="1"/>
          <p:nvPr/>
        </p:nvSpPr>
        <p:spPr>
          <a:xfrm>
            <a:off x="7374927" y="288000"/>
            <a:ext cx="817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(N = 7)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C073776-A85C-6642-8520-D7D687998599}"/>
              </a:ext>
            </a:extLst>
          </p:cNvPr>
          <p:cNvCxnSpPr>
            <a:cxnSpLocks/>
          </p:cNvCxnSpPr>
          <p:nvPr/>
        </p:nvCxnSpPr>
        <p:spPr>
          <a:xfrm>
            <a:off x="1405155" y="1183248"/>
            <a:ext cx="86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DE17D4-1A75-0442-B968-07572D316CDE}"/>
              </a:ext>
            </a:extLst>
          </p:cNvPr>
          <p:cNvSpPr txBox="1"/>
          <p:nvPr/>
        </p:nvSpPr>
        <p:spPr>
          <a:xfrm>
            <a:off x="1637884" y="906249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N.S.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630A7E-E7A1-B34A-8C34-4631F0747BCF}"/>
              </a:ext>
            </a:extLst>
          </p:cNvPr>
          <p:cNvSpPr txBox="1"/>
          <p:nvPr/>
        </p:nvSpPr>
        <p:spPr>
          <a:xfrm>
            <a:off x="0" y="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en-US" altLang="ja-JP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7A0A267-5633-404D-9A0C-EAAB097A6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38626"/>
              </p:ext>
            </p:extLst>
          </p:nvPr>
        </p:nvGraphicFramePr>
        <p:xfrm>
          <a:off x="4279707" y="900000"/>
          <a:ext cx="4769355" cy="50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57">
                  <a:extLst>
                    <a:ext uri="{9D8B030D-6E8A-4147-A177-3AD203B41FA5}">
                      <a16:colId xmlns:a16="http://schemas.microsoft.com/office/drawing/2014/main" val="137119423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3122168880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3810379174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2641221442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937896212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48482436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1921512666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5947049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2345558064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3676601482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4114539109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2070819608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877171500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4200116081"/>
                    </a:ext>
                  </a:extLst>
                </a:gridCol>
                <a:gridCol w="317957">
                  <a:extLst>
                    <a:ext uri="{9D8B030D-6E8A-4147-A177-3AD203B41FA5}">
                      <a16:colId xmlns:a16="http://schemas.microsoft.com/office/drawing/2014/main" val="1801598234"/>
                    </a:ext>
                  </a:extLst>
                </a:gridCol>
              </a:tblGrid>
              <a:tr h="2545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222853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2086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984754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191090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42200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757571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39826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642751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759424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525096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344038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688873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113698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061430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72897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273544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700626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172194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96586"/>
                  </a:ext>
                </a:extLst>
              </a:tr>
              <a:tr h="2528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516668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32385F-EC2A-3D44-8EF1-9A3A2EFB4A36}"/>
              </a:ext>
            </a:extLst>
          </p:cNvPr>
          <p:cNvSpPr txBox="1"/>
          <p:nvPr/>
        </p:nvSpPr>
        <p:spPr>
          <a:xfrm>
            <a:off x="3456000" y="165683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Cervical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961ED8-C6F6-B34F-945D-F91829026E20}"/>
              </a:ext>
            </a:extLst>
          </p:cNvPr>
          <p:cNvSpPr txBox="1"/>
          <p:nvPr/>
        </p:nvSpPr>
        <p:spPr>
          <a:xfrm>
            <a:off x="3456000" y="403750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Thoracic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03775A4-509D-B44D-B320-293ECA70F51D}"/>
              </a:ext>
            </a:extLst>
          </p:cNvPr>
          <p:cNvSpPr txBox="1"/>
          <p:nvPr/>
        </p:nvSpPr>
        <p:spPr>
          <a:xfrm>
            <a:off x="3456000" y="5701431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Conus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A5373EE-30FF-1E46-BBF1-A4D760EE1B31}"/>
              </a:ext>
            </a:extLst>
          </p:cNvPr>
          <p:cNvSpPr txBox="1"/>
          <p:nvPr/>
        </p:nvSpPr>
        <p:spPr>
          <a:xfrm>
            <a:off x="5324240" y="288000"/>
            <a:ext cx="817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K27M</a:t>
            </a: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(N = 7)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C14F3E-7625-6E42-B6CE-7C6635C04EA2}"/>
              </a:ext>
            </a:extLst>
          </p:cNvPr>
          <p:cNvSpPr txBox="1"/>
          <p:nvPr/>
        </p:nvSpPr>
        <p:spPr>
          <a:xfrm>
            <a:off x="2014033" y="5652000"/>
            <a:ext cx="817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(N = 7)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77D7EB-017B-424F-BC86-25B39CD3E7FD}"/>
              </a:ext>
            </a:extLst>
          </p:cNvPr>
          <p:cNvSpPr/>
          <p:nvPr/>
        </p:nvSpPr>
        <p:spPr>
          <a:xfrm>
            <a:off x="4691743" y="900000"/>
            <a:ext cx="108857" cy="10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12391B7-B29A-9B49-8411-CB53C6103C41}"/>
              </a:ext>
            </a:extLst>
          </p:cNvPr>
          <p:cNvSpPr/>
          <p:nvPr/>
        </p:nvSpPr>
        <p:spPr>
          <a:xfrm>
            <a:off x="5022000" y="1404000"/>
            <a:ext cx="108857" cy="151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526F749-E981-9D4D-A835-B8BBE2818CFC}"/>
              </a:ext>
            </a:extLst>
          </p:cNvPr>
          <p:cNvSpPr/>
          <p:nvPr/>
        </p:nvSpPr>
        <p:spPr>
          <a:xfrm>
            <a:off x="5338800" y="1908000"/>
            <a:ext cx="108857" cy="352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18F0663-B793-9F46-AAB5-B70AFEC6FBCF}"/>
              </a:ext>
            </a:extLst>
          </p:cNvPr>
          <p:cNvSpPr/>
          <p:nvPr/>
        </p:nvSpPr>
        <p:spPr>
          <a:xfrm>
            <a:off x="5652000" y="3168000"/>
            <a:ext cx="108857" cy="226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C55A5DC-0A80-354F-B1E7-82B33F00E4CB}"/>
              </a:ext>
            </a:extLst>
          </p:cNvPr>
          <p:cNvSpPr/>
          <p:nvPr/>
        </p:nvSpPr>
        <p:spPr>
          <a:xfrm>
            <a:off x="5965409" y="4680000"/>
            <a:ext cx="108857" cy="75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32E5134-A096-BD40-9846-908E6170DA29}"/>
              </a:ext>
            </a:extLst>
          </p:cNvPr>
          <p:cNvSpPr/>
          <p:nvPr/>
        </p:nvSpPr>
        <p:spPr>
          <a:xfrm>
            <a:off x="6282000" y="5184000"/>
            <a:ext cx="108857" cy="503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72AA7A7-8E0B-D144-92AE-3E75AEC120C7}"/>
              </a:ext>
            </a:extLst>
          </p:cNvPr>
          <p:cNvSpPr/>
          <p:nvPr/>
        </p:nvSpPr>
        <p:spPr>
          <a:xfrm>
            <a:off x="6606000" y="5436000"/>
            <a:ext cx="108857" cy="503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10DFFB1-243F-764E-B09E-A1A4F309C401}"/>
              </a:ext>
            </a:extLst>
          </p:cNvPr>
          <p:cNvSpPr/>
          <p:nvPr/>
        </p:nvSpPr>
        <p:spPr>
          <a:xfrm>
            <a:off x="6930000" y="1656000"/>
            <a:ext cx="108857" cy="10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E6BED75-F299-584B-BBF7-74BB1D895D4F}"/>
              </a:ext>
            </a:extLst>
          </p:cNvPr>
          <p:cNvSpPr/>
          <p:nvPr/>
        </p:nvSpPr>
        <p:spPr>
          <a:xfrm>
            <a:off x="7236000" y="2916000"/>
            <a:ext cx="108857" cy="10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628FA4B-EF3A-434D-A6CA-352CF6AF6922}"/>
              </a:ext>
            </a:extLst>
          </p:cNvPr>
          <p:cNvSpPr/>
          <p:nvPr/>
        </p:nvSpPr>
        <p:spPr>
          <a:xfrm>
            <a:off x="7567200" y="4176000"/>
            <a:ext cx="108857" cy="176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FC4E2DD-5FFB-DF42-86F8-98BB175607E3}"/>
              </a:ext>
            </a:extLst>
          </p:cNvPr>
          <p:cNvSpPr/>
          <p:nvPr/>
        </p:nvSpPr>
        <p:spPr>
          <a:xfrm>
            <a:off x="7884000" y="4176000"/>
            <a:ext cx="108857" cy="12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5A2BB3C-3306-0D44-88FE-B0EE6124DC14}"/>
              </a:ext>
            </a:extLst>
          </p:cNvPr>
          <p:cNvSpPr/>
          <p:nvPr/>
        </p:nvSpPr>
        <p:spPr>
          <a:xfrm>
            <a:off x="8200800" y="4932000"/>
            <a:ext cx="108857" cy="100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93F4CD5-CF3E-FD45-83CC-2CA0789102AD}"/>
              </a:ext>
            </a:extLst>
          </p:cNvPr>
          <p:cNvSpPr/>
          <p:nvPr/>
        </p:nvSpPr>
        <p:spPr>
          <a:xfrm>
            <a:off x="8514000" y="5184000"/>
            <a:ext cx="108857" cy="75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C71FB27-2599-7D4A-B283-297C3D4A40E9}"/>
              </a:ext>
            </a:extLst>
          </p:cNvPr>
          <p:cNvSpPr/>
          <p:nvPr/>
        </p:nvSpPr>
        <p:spPr>
          <a:xfrm>
            <a:off x="8838000" y="5436000"/>
            <a:ext cx="108857" cy="503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A185637-9645-DB4F-9E1C-FFDB69441819}"/>
              </a:ext>
            </a:extLst>
          </p:cNvPr>
          <p:cNvSpPr txBox="1"/>
          <p:nvPr/>
        </p:nvSpPr>
        <p:spPr>
          <a:xfrm>
            <a:off x="3212901" y="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E1403E6-A6B4-CB47-82ED-057419F0ED31}"/>
              </a:ext>
            </a:extLst>
          </p:cNvPr>
          <p:cNvSpPr txBox="1"/>
          <p:nvPr/>
        </p:nvSpPr>
        <p:spPr>
          <a:xfrm>
            <a:off x="5256000" y="6300000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4 levels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2D2B9B3-5C78-384F-A4C0-4143AEB6CA1C}"/>
              </a:ext>
            </a:extLst>
          </p:cNvPr>
          <p:cNvSpPr txBox="1"/>
          <p:nvPr/>
        </p:nvSpPr>
        <p:spPr>
          <a:xfrm>
            <a:off x="7488000" y="6300000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4 levels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1A5EE16-C2CB-954D-B5E1-A95C23CFEB8E}"/>
              </a:ext>
            </a:extLst>
          </p:cNvPr>
          <p:cNvCxnSpPr/>
          <p:nvPr/>
        </p:nvCxnSpPr>
        <p:spPr>
          <a:xfrm>
            <a:off x="4608000" y="6228000"/>
            <a:ext cx="43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1B88AFF-8175-CD4D-A4F1-C439262D1DFC}"/>
              </a:ext>
            </a:extLst>
          </p:cNvPr>
          <p:cNvSpPr txBox="1"/>
          <p:nvPr/>
        </p:nvSpPr>
        <p:spPr>
          <a:xfrm>
            <a:off x="6408000" y="6048000"/>
            <a:ext cx="8563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3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D1AFBA-97EF-1746-B44F-C8CE528E0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080000"/>
            <a:ext cx="4392000" cy="43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E34A7F9-A9DD-BC4D-8FD9-96F7782E6E0F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000" y="648000"/>
            <a:ext cx="1260000" cy="255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C55220C-E68F-8B48-9BE5-1C92AF1F37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000" y="3240000"/>
            <a:ext cx="1260000" cy="2556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02BFF8-E248-2C43-A586-2346E20A4EA3}"/>
              </a:ext>
            </a:extLst>
          </p:cNvPr>
          <p:cNvSpPr txBox="1"/>
          <p:nvPr/>
        </p:nvSpPr>
        <p:spPr>
          <a:xfrm>
            <a:off x="1666687" y="1163235"/>
            <a:ext cx="1733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Grade 2 (N = 12)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80F4F54-4C4D-1F44-8531-9639EF95E772}"/>
              </a:ext>
            </a:extLst>
          </p:cNvPr>
          <p:cNvSpPr/>
          <p:nvPr/>
        </p:nvSpPr>
        <p:spPr>
          <a:xfrm>
            <a:off x="2160001" y="5222248"/>
            <a:ext cx="612629" cy="472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BB2FDBB-D54A-DD42-A234-EFCC00B05BA2}"/>
              </a:ext>
            </a:extLst>
          </p:cNvPr>
          <p:cNvSpPr/>
          <p:nvPr/>
        </p:nvSpPr>
        <p:spPr>
          <a:xfrm>
            <a:off x="188664" y="3040255"/>
            <a:ext cx="129821" cy="388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0E9CB6-3304-2B4F-BCD6-291702A46CCB}"/>
              </a:ext>
            </a:extLst>
          </p:cNvPr>
          <p:cNvSpPr txBox="1"/>
          <p:nvPr/>
        </p:nvSpPr>
        <p:spPr>
          <a:xfrm>
            <a:off x="-402853" y="3040255"/>
            <a:ext cx="1165705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OS Probability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454786-73D9-1242-B140-3221C1B4FBDC}"/>
              </a:ext>
            </a:extLst>
          </p:cNvPr>
          <p:cNvSpPr txBox="1"/>
          <p:nvPr/>
        </p:nvSpPr>
        <p:spPr>
          <a:xfrm>
            <a:off x="2064907" y="527333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3167C11-5D63-C644-B104-2B14D9F9F1A3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000" y="648000"/>
            <a:ext cx="3420000" cy="2556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BEA249-B0A9-3B41-AF36-5915BE3F6ACC}"/>
              </a:ext>
            </a:extLst>
          </p:cNvPr>
          <p:cNvSpPr txBox="1"/>
          <p:nvPr/>
        </p:nvSpPr>
        <p:spPr>
          <a:xfrm>
            <a:off x="0" y="64808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en-US" altLang="ja-JP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732AE6-66A1-314D-8DFA-CF7295DB4A74}"/>
              </a:ext>
            </a:extLst>
          </p:cNvPr>
          <p:cNvSpPr txBox="1"/>
          <p:nvPr/>
        </p:nvSpPr>
        <p:spPr>
          <a:xfrm>
            <a:off x="4428000" y="64808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en-US" altLang="ja-JP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F1E49A3-499E-1F4D-9529-C29AFAE7B9AA}"/>
              </a:ext>
            </a:extLst>
          </p:cNvPr>
          <p:cNvSpPr txBox="1"/>
          <p:nvPr/>
        </p:nvSpPr>
        <p:spPr>
          <a:xfrm>
            <a:off x="5724000" y="648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63B277-E25D-4E46-B3A9-7F99D220344E}"/>
              </a:ext>
            </a:extLst>
          </p:cNvPr>
          <p:cNvSpPr txBox="1"/>
          <p:nvPr/>
        </p:nvSpPr>
        <p:spPr>
          <a:xfrm>
            <a:off x="4428000" y="3240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54B720-B897-B746-AA11-7E716C8E5EEA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491" y="3240000"/>
            <a:ext cx="3420000" cy="2556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E8E9E6B-3300-674A-8376-B8A17B36F9FD}"/>
              </a:ext>
            </a:extLst>
          </p:cNvPr>
          <p:cNvSpPr txBox="1"/>
          <p:nvPr/>
        </p:nvSpPr>
        <p:spPr>
          <a:xfrm>
            <a:off x="5724000" y="3240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99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E729C93-96E8-144A-9697-858DD04B3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9" t="9118" r="4234" b="7276"/>
          <a:stretch/>
        </p:blipFill>
        <p:spPr>
          <a:xfrm>
            <a:off x="4819663" y="1587499"/>
            <a:ext cx="4320000" cy="396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1960DB-18B0-B64C-B6A4-36A94E4C6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9" t="9118" r="4234" b="7276"/>
          <a:stretch/>
        </p:blipFill>
        <p:spPr>
          <a:xfrm>
            <a:off x="274245" y="1587499"/>
            <a:ext cx="4320000" cy="39600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7B2E60-3EE4-AB44-B344-51F0BA6FA3CD}"/>
              </a:ext>
            </a:extLst>
          </p:cNvPr>
          <p:cNvSpPr txBox="1"/>
          <p:nvPr/>
        </p:nvSpPr>
        <p:spPr>
          <a:xfrm>
            <a:off x="7611453" y="437574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= 0.33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D627C7-43D5-6B48-8BF8-7810BCB73EE0}"/>
              </a:ext>
            </a:extLst>
          </p:cNvPr>
          <p:cNvSpPr txBox="1"/>
          <p:nvPr/>
        </p:nvSpPr>
        <p:spPr>
          <a:xfrm>
            <a:off x="3444069" y="4375749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= 0.26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1B2C7BF-A74D-1149-AC41-2A91069C0BCE}"/>
              </a:ext>
            </a:extLst>
          </p:cNvPr>
          <p:cNvSpPr txBox="1"/>
          <p:nvPr/>
        </p:nvSpPr>
        <p:spPr>
          <a:xfrm>
            <a:off x="-432000" y="3319750"/>
            <a:ext cx="1165705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OS Probability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E9C2539-8EB6-C345-8514-017D425E3EFE}"/>
              </a:ext>
            </a:extLst>
          </p:cNvPr>
          <p:cNvSpPr txBox="1"/>
          <p:nvPr/>
        </p:nvSpPr>
        <p:spPr>
          <a:xfrm>
            <a:off x="2039955" y="554145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C4BED9D-DF68-574E-8FB3-1C8CE2619C2B}"/>
              </a:ext>
            </a:extLst>
          </p:cNvPr>
          <p:cNvSpPr txBox="1"/>
          <p:nvPr/>
        </p:nvSpPr>
        <p:spPr>
          <a:xfrm>
            <a:off x="4140000" y="3319750"/>
            <a:ext cx="1165704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OS Probability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4C2F3D4-D6B5-C544-8B36-EE9A56F34BB5}"/>
              </a:ext>
            </a:extLst>
          </p:cNvPr>
          <p:cNvSpPr txBox="1"/>
          <p:nvPr/>
        </p:nvSpPr>
        <p:spPr>
          <a:xfrm>
            <a:off x="6635660" y="554145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kumimoji="1"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0E1CAA5-FE08-8741-A557-F316C6325559}"/>
              </a:ext>
            </a:extLst>
          </p:cNvPr>
          <p:cNvSpPr/>
          <p:nvPr/>
        </p:nvSpPr>
        <p:spPr>
          <a:xfrm>
            <a:off x="3509073" y="1714977"/>
            <a:ext cx="1062927" cy="504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9023F41-E90F-B648-85F4-403FD9186099}"/>
              </a:ext>
            </a:extLst>
          </p:cNvPr>
          <p:cNvSpPr txBox="1"/>
          <p:nvPr/>
        </p:nvSpPr>
        <p:spPr>
          <a:xfrm>
            <a:off x="2495589" y="189260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H3K27me3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EDB74BE-1A03-7E41-8DDD-C94F672F9671}"/>
              </a:ext>
            </a:extLst>
          </p:cNvPr>
          <p:cNvSpPr txBox="1"/>
          <p:nvPr/>
        </p:nvSpPr>
        <p:spPr>
          <a:xfrm>
            <a:off x="3436231" y="1820600"/>
            <a:ext cx="103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Retained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(N = 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 (N = 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59332C7B-CC87-D649-8837-25B5F27C9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46" t="16273" r="9842" b="79002"/>
          <a:stretch/>
        </p:blipFill>
        <p:spPr>
          <a:xfrm>
            <a:off x="3206506" y="1892600"/>
            <a:ext cx="252000" cy="216000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1219DE0-3C33-4241-B669-90C056CEF288}"/>
              </a:ext>
            </a:extLst>
          </p:cNvPr>
          <p:cNvSpPr/>
          <p:nvPr/>
        </p:nvSpPr>
        <p:spPr>
          <a:xfrm>
            <a:off x="7983510" y="1709854"/>
            <a:ext cx="1062927" cy="504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8F421E7-06D5-CF42-A309-B1B697FD54DA}"/>
              </a:ext>
            </a:extLst>
          </p:cNvPr>
          <p:cNvSpPr txBox="1"/>
          <p:nvPr/>
        </p:nvSpPr>
        <p:spPr>
          <a:xfrm>
            <a:off x="7207919" y="1892600"/>
            <a:ext cx="4796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EZH2</a:t>
            </a:r>
            <a:endParaRPr kumimoji="1" lang="en-US" altLang="ja-JP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77AC3FD-7188-A64C-9E1C-46C2EDDE8330}"/>
              </a:ext>
            </a:extLst>
          </p:cNvPr>
          <p:cNvSpPr txBox="1"/>
          <p:nvPr/>
        </p:nvSpPr>
        <p:spPr>
          <a:xfrm>
            <a:off x="7851320" y="1820600"/>
            <a:ext cx="109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Negative (N = 15)</a:t>
            </a:r>
          </a:p>
          <a:p>
            <a:pPr algn="ct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Positive (N = 11)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9A56C8E-166B-5D4A-97DB-E8C41E14DC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46" t="16273" r="9842" b="79002"/>
          <a:stretch/>
        </p:blipFill>
        <p:spPr>
          <a:xfrm>
            <a:off x="7650448" y="1892600"/>
            <a:ext cx="252000" cy="2160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1A17D1-4C9B-4A42-B9D6-BD594204F464}"/>
              </a:ext>
            </a:extLst>
          </p:cNvPr>
          <p:cNvSpPr txBox="1"/>
          <p:nvPr/>
        </p:nvSpPr>
        <p:spPr>
          <a:xfrm>
            <a:off x="0" y="720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en-US" altLang="ja-JP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EFA6424-248D-5243-85B2-D9CC466AFC2A}"/>
              </a:ext>
            </a:extLst>
          </p:cNvPr>
          <p:cNvSpPr txBox="1"/>
          <p:nvPr/>
        </p:nvSpPr>
        <p:spPr>
          <a:xfrm>
            <a:off x="4572000" y="7200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8347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196</Words>
  <Application>Microsoft Macintosh PowerPoint</Application>
  <PresentationFormat>画面に合わせる (4:3)</PresentationFormat>
  <Paragraphs>88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伊師 雪友</dc:creator>
  <cp:lastModifiedBy>伊師 雪友</cp:lastModifiedBy>
  <cp:revision>210</cp:revision>
  <dcterms:created xsi:type="dcterms:W3CDTF">2017-03-23T09:59:48Z</dcterms:created>
  <dcterms:modified xsi:type="dcterms:W3CDTF">2020-07-15T11:05:08Z</dcterms:modified>
</cp:coreProperties>
</file>