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2519363" cy="16208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08"/>
    <p:restoredTop sz="94615"/>
  </p:normalViewPr>
  <p:slideViewPr>
    <p:cSldViewPr snapToGrid="0" snapToObjects="1">
      <p:cViewPr varScale="1">
        <p:scale>
          <a:sx n="271" d="100"/>
          <a:sy n="271" d="100"/>
        </p:scale>
        <p:origin x="16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52" y="265262"/>
            <a:ext cx="2141459" cy="564292"/>
          </a:xfrm>
        </p:spPr>
        <p:txBody>
          <a:bodyPr anchor="b"/>
          <a:lstStyle>
            <a:lvl1pPr algn="ctr">
              <a:defRPr sz="141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21" y="851315"/>
            <a:ext cx="1889522" cy="391327"/>
          </a:xfrm>
        </p:spPr>
        <p:txBody>
          <a:bodyPr/>
          <a:lstStyle>
            <a:lvl1pPr marL="0" indent="0" algn="ctr">
              <a:buNone/>
              <a:defRPr sz="567"/>
            </a:lvl1pPr>
            <a:lvl2pPr marL="108036" indent="0" algn="ctr">
              <a:buNone/>
              <a:defRPr sz="473"/>
            </a:lvl2pPr>
            <a:lvl3pPr marL="216073" indent="0" algn="ctr">
              <a:buNone/>
              <a:defRPr sz="425"/>
            </a:lvl3pPr>
            <a:lvl4pPr marL="324109" indent="0" algn="ctr">
              <a:buNone/>
              <a:defRPr sz="378"/>
            </a:lvl4pPr>
            <a:lvl5pPr marL="432145" indent="0" algn="ctr">
              <a:buNone/>
              <a:defRPr sz="378"/>
            </a:lvl5pPr>
            <a:lvl6pPr marL="540182" indent="0" algn="ctr">
              <a:buNone/>
              <a:defRPr sz="378"/>
            </a:lvl6pPr>
            <a:lvl7pPr marL="648218" indent="0" algn="ctr">
              <a:buNone/>
              <a:defRPr sz="378"/>
            </a:lvl7pPr>
            <a:lvl8pPr marL="756255" indent="0" algn="ctr">
              <a:buNone/>
              <a:defRPr sz="378"/>
            </a:lvl8pPr>
            <a:lvl9pPr marL="864291" indent="0" algn="ctr">
              <a:buNone/>
              <a:defRPr sz="378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30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23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2919" y="86295"/>
            <a:ext cx="543238" cy="137358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06" y="86295"/>
            <a:ext cx="1598221" cy="137358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26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12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94" y="404085"/>
            <a:ext cx="2172951" cy="674223"/>
          </a:xfrm>
        </p:spPr>
        <p:txBody>
          <a:bodyPr anchor="b"/>
          <a:lstStyle>
            <a:lvl1pPr>
              <a:defRPr sz="141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894" y="1084686"/>
            <a:ext cx="2172951" cy="354558"/>
          </a:xfrm>
        </p:spPr>
        <p:txBody>
          <a:bodyPr/>
          <a:lstStyle>
            <a:lvl1pPr marL="0" indent="0">
              <a:buNone/>
              <a:defRPr sz="567">
                <a:solidFill>
                  <a:schemeClr val="tx1"/>
                </a:solidFill>
              </a:defRPr>
            </a:lvl1pPr>
            <a:lvl2pPr marL="108036" indent="0">
              <a:buNone/>
              <a:defRPr sz="473">
                <a:solidFill>
                  <a:schemeClr val="tx1">
                    <a:tint val="75000"/>
                  </a:schemeClr>
                </a:solidFill>
              </a:defRPr>
            </a:lvl2pPr>
            <a:lvl3pPr marL="216073" indent="0">
              <a:buNone/>
              <a:defRPr sz="425">
                <a:solidFill>
                  <a:schemeClr val="tx1">
                    <a:tint val="75000"/>
                  </a:schemeClr>
                </a:solidFill>
              </a:defRPr>
            </a:lvl3pPr>
            <a:lvl4pPr marL="324109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4pPr>
            <a:lvl5pPr marL="432145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5pPr>
            <a:lvl6pPr marL="540182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6pPr>
            <a:lvl7pPr marL="648218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7pPr>
            <a:lvl8pPr marL="756255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8pPr>
            <a:lvl9pPr marL="864291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74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06" y="431473"/>
            <a:ext cx="1070729" cy="10284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428" y="431473"/>
            <a:ext cx="1070729" cy="10284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17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86295"/>
            <a:ext cx="2172951" cy="31328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35" y="397330"/>
            <a:ext cx="1065808" cy="194726"/>
          </a:xfrm>
        </p:spPr>
        <p:txBody>
          <a:bodyPr anchor="b"/>
          <a:lstStyle>
            <a:lvl1pPr marL="0" indent="0">
              <a:buNone/>
              <a:defRPr sz="567" b="1"/>
            </a:lvl1pPr>
            <a:lvl2pPr marL="108036" indent="0">
              <a:buNone/>
              <a:defRPr sz="473" b="1"/>
            </a:lvl2pPr>
            <a:lvl3pPr marL="216073" indent="0">
              <a:buNone/>
              <a:defRPr sz="425" b="1"/>
            </a:lvl3pPr>
            <a:lvl4pPr marL="324109" indent="0">
              <a:buNone/>
              <a:defRPr sz="378" b="1"/>
            </a:lvl4pPr>
            <a:lvl5pPr marL="432145" indent="0">
              <a:buNone/>
              <a:defRPr sz="378" b="1"/>
            </a:lvl5pPr>
            <a:lvl6pPr marL="540182" indent="0">
              <a:buNone/>
              <a:defRPr sz="378" b="1"/>
            </a:lvl6pPr>
            <a:lvl7pPr marL="648218" indent="0">
              <a:buNone/>
              <a:defRPr sz="378" b="1"/>
            </a:lvl7pPr>
            <a:lvl8pPr marL="756255" indent="0">
              <a:buNone/>
              <a:defRPr sz="378" b="1"/>
            </a:lvl8pPr>
            <a:lvl9pPr marL="864291" indent="0">
              <a:buNone/>
              <a:defRPr sz="378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35" y="592056"/>
            <a:ext cx="1065808" cy="8708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428" y="397330"/>
            <a:ext cx="1071057" cy="194726"/>
          </a:xfrm>
        </p:spPr>
        <p:txBody>
          <a:bodyPr anchor="b"/>
          <a:lstStyle>
            <a:lvl1pPr marL="0" indent="0">
              <a:buNone/>
              <a:defRPr sz="567" b="1"/>
            </a:lvl1pPr>
            <a:lvl2pPr marL="108036" indent="0">
              <a:buNone/>
              <a:defRPr sz="473" b="1"/>
            </a:lvl2pPr>
            <a:lvl3pPr marL="216073" indent="0">
              <a:buNone/>
              <a:defRPr sz="425" b="1"/>
            </a:lvl3pPr>
            <a:lvl4pPr marL="324109" indent="0">
              <a:buNone/>
              <a:defRPr sz="378" b="1"/>
            </a:lvl4pPr>
            <a:lvl5pPr marL="432145" indent="0">
              <a:buNone/>
              <a:defRPr sz="378" b="1"/>
            </a:lvl5pPr>
            <a:lvl6pPr marL="540182" indent="0">
              <a:buNone/>
              <a:defRPr sz="378" b="1"/>
            </a:lvl6pPr>
            <a:lvl7pPr marL="648218" indent="0">
              <a:buNone/>
              <a:defRPr sz="378" b="1"/>
            </a:lvl7pPr>
            <a:lvl8pPr marL="756255" indent="0">
              <a:buNone/>
              <a:defRPr sz="378" b="1"/>
            </a:lvl8pPr>
            <a:lvl9pPr marL="864291" indent="0">
              <a:buNone/>
              <a:defRPr sz="378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428" y="592056"/>
            <a:ext cx="1071057" cy="8708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20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50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99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108056"/>
            <a:ext cx="812560" cy="378196"/>
          </a:xfrm>
        </p:spPr>
        <p:txBody>
          <a:bodyPr anchor="b"/>
          <a:lstStyle>
            <a:lvl1pPr>
              <a:defRPr sz="75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057" y="233371"/>
            <a:ext cx="1275428" cy="1151846"/>
          </a:xfrm>
        </p:spPr>
        <p:txBody>
          <a:bodyPr/>
          <a:lstStyle>
            <a:lvl1pPr>
              <a:defRPr sz="756"/>
            </a:lvl1pPr>
            <a:lvl2pPr>
              <a:defRPr sz="662"/>
            </a:lvl2pPr>
            <a:lvl3pPr>
              <a:defRPr sz="567"/>
            </a:lvl3pPr>
            <a:lvl4pPr>
              <a:defRPr sz="473"/>
            </a:lvl4pPr>
            <a:lvl5pPr>
              <a:defRPr sz="473"/>
            </a:lvl5pPr>
            <a:lvl6pPr>
              <a:defRPr sz="473"/>
            </a:lvl6pPr>
            <a:lvl7pPr>
              <a:defRPr sz="473"/>
            </a:lvl7pPr>
            <a:lvl8pPr>
              <a:defRPr sz="473"/>
            </a:lvl8pPr>
            <a:lvl9pPr>
              <a:defRPr sz="473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34" y="486251"/>
            <a:ext cx="812560" cy="900841"/>
          </a:xfrm>
        </p:spPr>
        <p:txBody>
          <a:bodyPr/>
          <a:lstStyle>
            <a:lvl1pPr marL="0" indent="0">
              <a:buNone/>
              <a:defRPr sz="378"/>
            </a:lvl1pPr>
            <a:lvl2pPr marL="108036" indent="0">
              <a:buNone/>
              <a:defRPr sz="331"/>
            </a:lvl2pPr>
            <a:lvl3pPr marL="216073" indent="0">
              <a:buNone/>
              <a:defRPr sz="284"/>
            </a:lvl3pPr>
            <a:lvl4pPr marL="324109" indent="0">
              <a:buNone/>
              <a:defRPr sz="236"/>
            </a:lvl4pPr>
            <a:lvl5pPr marL="432145" indent="0">
              <a:buNone/>
              <a:defRPr sz="236"/>
            </a:lvl5pPr>
            <a:lvl6pPr marL="540182" indent="0">
              <a:buNone/>
              <a:defRPr sz="236"/>
            </a:lvl6pPr>
            <a:lvl7pPr marL="648218" indent="0">
              <a:buNone/>
              <a:defRPr sz="236"/>
            </a:lvl7pPr>
            <a:lvl8pPr marL="756255" indent="0">
              <a:buNone/>
              <a:defRPr sz="236"/>
            </a:lvl8pPr>
            <a:lvl9pPr marL="864291" indent="0">
              <a:buNone/>
              <a:defRPr sz="236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54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108056"/>
            <a:ext cx="812560" cy="378196"/>
          </a:xfrm>
        </p:spPr>
        <p:txBody>
          <a:bodyPr anchor="b"/>
          <a:lstStyle>
            <a:lvl1pPr>
              <a:defRPr sz="75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057" y="233371"/>
            <a:ext cx="1275428" cy="1151846"/>
          </a:xfrm>
        </p:spPr>
        <p:txBody>
          <a:bodyPr anchor="t"/>
          <a:lstStyle>
            <a:lvl1pPr marL="0" indent="0">
              <a:buNone/>
              <a:defRPr sz="756"/>
            </a:lvl1pPr>
            <a:lvl2pPr marL="108036" indent="0">
              <a:buNone/>
              <a:defRPr sz="662"/>
            </a:lvl2pPr>
            <a:lvl3pPr marL="216073" indent="0">
              <a:buNone/>
              <a:defRPr sz="567"/>
            </a:lvl3pPr>
            <a:lvl4pPr marL="324109" indent="0">
              <a:buNone/>
              <a:defRPr sz="473"/>
            </a:lvl4pPr>
            <a:lvl5pPr marL="432145" indent="0">
              <a:buNone/>
              <a:defRPr sz="473"/>
            </a:lvl5pPr>
            <a:lvl6pPr marL="540182" indent="0">
              <a:buNone/>
              <a:defRPr sz="473"/>
            </a:lvl6pPr>
            <a:lvl7pPr marL="648218" indent="0">
              <a:buNone/>
              <a:defRPr sz="473"/>
            </a:lvl7pPr>
            <a:lvl8pPr marL="756255" indent="0">
              <a:buNone/>
              <a:defRPr sz="473"/>
            </a:lvl8pPr>
            <a:lvl9pPr marL="864291" indent="0">
              <a:buNone/>
              <a:defRPr sz="47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34" y="486251"/>
            <a:ext cx="812560" cy="900841"/>
          </a:xfrm>
        </p:spPr>
        <p:txBody>
          <a:bodyPr/>
          <a:lstStyle>
            <a:lvl1pPr marL="0" indent="0">
              <a:buNone/>
              <a:defRPr sz="378"/>
            </a:lvl1pPr>
            <a:lvl2pPr marL="108036" indent="0">
              <a:buNone/>
              <a:defRPr sz="331"/>
            </a:lvl2pPr>
            <a:lvl3pPr marL="216073" indent="0">
              <a:buNone/>
              <a:defRPr sz="284"/>
            </a:lvl3pPr>
            <a:lvl4pPr marL="324109" indent="0">
              <a:buNone/>
              <a:defRPr sz="236"/>
            </a:lvl4pPr>
            <a:lvl5pPr marL="432145" indent="0">
              <a:buNone/>
              <a:defRPr sz="236"/>
            </a:lvl5pPr>
            <a:lvl6pPr marL="540182" indent="0">
              <a:buNone/>
              <a:defRPr sz="236"/>
            </a:lvl6pPr>
            <a:lvl7pPr marL="648218" indent="0">
              <a:buNone/>
              <a:defRPr sz="236"/>
            </a:lvl7pPr>
            <a:lvl8pPr marL="756255" indent="0">
              <a:buNone/>
              <a:defRPr sz="236"/>
            </a:lvl8pPr>
            <a:lvl9pPr marL="864291" indent="0">
              <a:buNone/>
              <a:defRPr sz="236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60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06" y="86295"/>
            <a:ext cx="2172951" cy="313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06" y="431473"/>
            <a:ext cx="2172951" cy="1028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06" y="1502277"/>
            <a:ext cx="566857" cy="862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539" y="1502277"/>
            <a:ext cx="850285" cy="862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300" y="1502277"/>
            <a:ext cx="566857" cy="862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36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6073" rtl="0" eaLnBrk="1" latinLnBrk="0" hangingPunct="1">
        <a:lnSpc>
          <a:spcPct val="90000"/>
        </a:lnSpc>
        <a:spcBef>
          <a:spcPct val="0"/>
        </a:spcBef>
        <a:buNone/>
        <a:defRPr kumimoji="1" sz="1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018" indent="-54018" algn="l" defTabSz="21607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662" kern="1200">
          <a:solidFill>
            <a:schemeClr val="tx1"/>
          </a:solidFill>
          <a:latin typeface="+mn-lt"/>
          <a:ea typeface="+mn-ea"/>
          <a:cs typeface="+mn-cs"/>
        </a:defRPr>
      </a:lvl1pPr>
      <a:lvl2pPr marL="162055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567" kern="1200">
          <a:solidFill>
            <a:schemeClr val="tx1"/>
          </a:solidFill>
          <a:latin typeface="+mn-lt"/>
          <a:ea typeface="+mn-ea"/>
          <a:cs typeface="+mn-cs"/>
        </a:defRPr>
      </a:lvl2pPr>
      <a:lvl3pPr marL="270091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73" kern="1200">
          <a:solidFill>
            <a:schemeClr val="tx1"/>
          </a:solidFill>
          <a:latin typeface="+mn-lt"/>
          <a:ea typeface="+mn-ea"/>
          <a:cs typeface="+mn-cs"/>
        </a:defRPr>
      </a:lvl3pPr>
      <a:lvl4pPr marL="378127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4pPr>
      <a:lvl5pPr marL="486164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5pPr>
      <a:lvl6pPr marL="594200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6pPr>
      <a:lvl7pPr marL="702236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7pPr>
      <a:lvl8pPr marL="810273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8pPr>
      <a:lvl9pPr marL="918309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1pPr>
      <a:lvl2pPr marL="108036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2pPr>
      <a:lvl3pPr marL="216073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24109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4pPr>
      <a:lvl5pPr marL="432145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5pPr>
      <a:lvl6pPr marL="540182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6pPr>
      <a:lvl7pPr marL="648218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7pPr>
      <a:lvl8pPr marL="756255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8pPr>
      <a:lvl9pPr marL="864291" algn="l" defTabSz="216073" rtl="0" eaLnBrk="1" latinLnBrk="0" hangingPunct="1">
        <a:defRPr kumimoji="1" sz="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4">
            <a:extLst>
              <a:ext uri="{FF2B5EF4-FFF2-40B4-BE49-F238E27FC236}">
                <a16:creationId xmlns:a16="http://schemas.microsoft.com/office/drawing/2014/main" id="{B85C4138-75C5-D540-900E-992DE223E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8" y="1226090"/>
            <a:ext cx="44884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45">
            <a:extLst>
              <a:ext uri="{FF2B5EF4-FFF2-40B4-BE49-F238E27FC236}">
                <a16:creationId xmlns:a16="http://schemas.microsoft.com/office/drawing/2014/main" id="{E4B262A8-A241-4F45-AD98-8FF2B79B5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199" y="1034319"/>
            <a:ext cx="8976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A6290396-F003-6945-BC94-F79711A67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50" y="834185"/>
            <a:ext cx="8976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47">
            <a:extLst>
              <a:ext uri="{FF2B5EF4-FFF2-40B4-BE49-F238E27FC236}">
                <a16:creationId xmlns:a16="http://schemas.microsoft.com/office/drawing/2014/main" id="{75D59356-91EA-4D48-9183-536C4584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50" y="633740"/>
            <a:ext cx="8976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48">
            <a:extLst>
              <a:ext uri="{FF2B5EF4-FFF2-40B4-BE49-F238E27FC236}">
                <a16:creationId xmlns:a16="http://schemas.microsoft.com/office/drawing/2014/main" id="{B45747D6-8E3D-7B43-8193-C97260285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68" y="436592"/>
            <a:ext cx="8976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9">
            <a:extLst>
              <a:ext uri="{FF2B5EF4-FFF2-40B4-BE49-F238E27FC236}">
                <a16:creationId xmlns:a16="http://schemas.microsoft.com/office/drawing/2014/main" id="{A4129B8D-C47B-5A44-8D7C-DACA48E7E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11" y="235133"/>
            <a:ext cx="134652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50">
            <a:extLst>
              <a:ext uri="{FF2B5EF4-FFF2-40B4-BE49-F238E27FC236}">
                <a16:creationId xmlns:a16="http://schemas.microsoft.com/office/drawing/2014/main" id="{68B8D3E7-EB89-EA47-B6B6-A365ABC75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507" y="1357849"/>
            <a:ext cx="189154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lang="en-US" altLang="ja-JP" sz="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noFS</a:t>
            </a:r>
            <a:endParaRPr lang="ja-JP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2">
            <a:extLst>
              <a:ext uri="{FF2B5EF4-FFF2-40B4-BE49-F238E27FC236}">
                <a16:creationId xmlns:a16="http://schemas.microsoft.com/office/drawing/2014/main" id="{7596FDD6-7705-4843-9CF0-B668B818342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270640" y="670123"/>
            <a:ext cx="9950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Sucrose preference (%)</a:t>
            </a:r>
            <a:endParaRPr lang="ja-JP" altLang="ja-JP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 descr="物体 が含まれている画像&#10;&#10;&#10;&#10;自動的に生成された説明">
            <a:extLst>
              <a:ext uri="{FF2B5EF4-FFF2-40B4-BE49-F238E27FC236}">
                <a16:creationId xmlns:a16="http://schemas.microsoft.com/office/drawing/2014/main" id="{8A14F031-EEDC-7D49-B70B-04DF1AA16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33" y="234173"/>
            <a:ext cx="1852707" cy="1106478"/>
          </a:xfrm>
          <a:prstGeom prst="rect">
            <a:avLst/>
          </a:prstGeom>
        </p:spPr>
      </p:pic>
      <p:sp>
        <p:nvSpPr>
          <p:cNvPr id="30" name="Rectangle 50">
            <a:extLst>
              <a:ext uri="{FF2B5EF4-FFF2-40B4-BE49-F238E27FC236}">
                <a16:creationId xmlns:a16="http://schemas.microsoft.com/office/drawing/2014/main" id="{C5074CD7-B9EB-B449-B459-0D3C4638A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650" y="1357849"/>
            <a:ext cx="20839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3wFS</a:t>
            </a:r>
            <a:endParaRPr lang="ja-JP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8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16</Words>
  <Application>Microsoft Macintosh PowerPoint</Application>
  <PresentationFormat>ユーザー設定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相川勝洋</dc:creator>
  <cp:lastModifiedBy>相川勝洋</cp:lastModifiedBy>
  <cp:revision>14</cp:revision>
  <dcterms:created xsi:type="dcterms:W3CDTF">2019-12-11T02:05:17Z</dcterms:created>
  <dcterms:modified xsi:type="dcterms:W3CDTF">2020-04-15T07:13:36Z</dcterms:modified>
</cp:coreProperties>
</file>