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4" r:id="rId2"/>
    <p:sldId id="315" r:id="rId3"/>
  </p:sldIdLst>
  <p:sldSz cx="9906000" cy="6858000" type="A4"/>
  <p:notesSz cx="6858000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32" autoAdjust="0"/>
    <p:restoredTop sz="98208" autoAdjust="0"/>
  </p:normalViewPr>
  <p:slideViewPr>
    <p:cSldViewPr>
      <p:cViewPr varScale="1">
        <p:scale>
          <a:sx n="110" d="100"/>
          <a:sy n="110" d="100"/>
        </p:scale>
        <p:origin x="864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60B2C-0A8E-4D2B-B62B-854F40E673E9}" type="datetimeFigureOut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9650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29279-A280-4101-BE7F-4C1CF489B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318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6276-EA01-4C32-94BB-0EA4485C6C96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38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01A1D-DFAE-4E21-AF67-3AEF5A9870EE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50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0541-5045-4B16-9F65-03BE1BB0D627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1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F956-1E99-4896-B8BC-C4896167578C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4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C4B48-CB06-47A7-9376-BB0EAA7E1FC5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86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03F2-C13A-4382-AA2D-AE7FA3ED4FF5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40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1D10-2F75-4587-9891-E972EC57BF4B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7391-A7B0-4E57-B64A-7E6C22568F0E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38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81BF-6071-4B20-AFF4-BA9CC4D9D890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5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86456-7103-438F-96D3-195D8D3AE44D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294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62B4-0FA9-49B3-AB2F-28EFD02152CF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7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20FE3-D107-4141-8721-FBF32F2134C7}" type="datetime1">
              <a:rPr kumimoji="1" lang="ja-JP" altLang="en-US" smtClean="0"/>
              <a:t>2022/5/16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AC165-59A9-4AE8-BC14-E80BCD3CF1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63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2"/>
          <p:cNvSpPr>
            <a:spLocks noGrp="1"/>
          </p:cNvSpPr>
          <p:nvPr>
            <p:ph type="sldNum" sz="quarter" idx="12"/>
          </p:nvPr>
        </p:nvSpPr>
        <p:spPr>
          <a:xfrm>
            <a:off x="9464900" y="6492875"/>
            <a:ext cx="441100" cy="365125"/>
          </a:xfrm>
        </p:spPr>
        <p:txBody>
          <a:bodyPr/>
          <a:lstStyle/>
          <a:p>
            <a:fld id="{F9544749-1C26-6F48-BDDE-9E942AA0CD6C}" type="slidenum">
              <a:rPr kumimoji="1" lang="ja-JP" altLang="en-US" sz="1400" smtClean="0">
                <a:solidFill>
                  <a:schemeClr val="tx1"/>
                </a:solidFill>
              </a:rPr>
              <a:t>1</a:t>
            </a:fld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14288" y="6512332"/>
            <a:ext cx="2694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latin typeface="Arial"/>
                <a:cs typeface="Arial"/>
              </a:rPr>
              <a:t>Supplementary Table 1</a:t>
            </a:r>
            <a:endParaRPr kumimoji="1" lang="ja-JP" altLang="en-US" b="1" dirty="0">
              <a:latin typeface="Arial"/>
              <a:cs typeface="Arial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9906000" cy="365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604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2"/>
          <p:cNvSpPr>
            <a:spLocks noGrp="1"/>
          </p:cNvSpPr>
          <p:nvPr>
            <p:ph type="sldNum" sz="quarter" idx="12"/>
          </p:nvPr>
        </p:nvSpPr>
        <p:spPr>
          <a:xfrm>
            <a:off x="9464900" y="6492875"/>
            <a:ext cx="441100" cy="365125"/>
          </a:xfrm>
        </p:spPr>
        <p:txBody>
          <a:bodyPr/>
          <a:lstStyle/>
          <a:p>
            <a:fld id="{F9544749-1C26-6F48-BDDE-9E942AA0CD6C}" type="slidenum">
              <a:rPr kumimoji="1" lang="ja-JP" altLang="en-US" sz="1400" smtClean="0">
                <a:solidFill>
                  <a:schemeClr val="tx1"/>
                </a:solidFill>
              </a:rPr>
              <a:t>2</a:t>
            </a:fld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14288" y="6512332"/>
            <a:ext cx="2694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latin typeface="Arial"/>
                <a:cs typeface="Arial"/>
              </a:rPr>
              <a:t>Supplementary Table 2</a:t>
            </a:r>
            <a:endParaRPr kumimoji="1" lang="ja-JP" altLang="en-US" b="1" dirty="0">
              <a:latin typeface="Arial"/>
              <a:cs typeface="Arial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7500"/>
            <a:ext cx="9906000" cy="366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9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16696</TotalTime>
  <Words>8</Words>
  <Application>Microsoft Office PowerPoint</Application>
  <PresentationFormat>A4 210 x 297 mm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140423-140703 HFS diet feeding rats report</dc:title>
  <dc:creator>須藤僚也</dc:creator>
  <cp:lastModifiedBy>石森 久美</cp:lastModifiedBy>
  <cp:revision>423</cp:revision>
  <cp:lastPrinted>2014-09-08T00:19:45Z</cp:lastPrinted>
  <dcterms:created xsi:type="dcterms:W3CDTF">2014-07-22T07:21:27Z</dcterms:created>
  <dcterms:modified xsi:type="dcterms:W3CDTF">2022-05-16T02:01:40Z</dcterms:modified>
</cp:coreProperties>
</file>