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9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aa\Desktop\20210328_column_weight_opt_final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aa\Desktop\20210328_column_weight_opt_fin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379605044805841"/>
          <c:y val="0.20816789633579269"/>
          <c:w val="0.88641766047060022"/>
          <c:h val="0.57239160347450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table!$B$16</c:f>
              <c:strCache>
                <c:ptCount val="1"/>
                <c:pt idx="0">
                  <c:v>20% MeOH (n=3)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(table!$G$17,table!$G$19:$G$22,table!$G$24:$G$25,table!$G$27)</c:f>
                <c:numCache>
                  <c:formatCode>General</c:formatCode>
                  <c:ptCount val="8"/>
                  <c:pt idx="0">
                    <c:v>7.3510911713553391</c:v>
                  </c:pt>
                  <c:pt idx="1">
                    <c:v>8.0850032199494812</c:v>
                  </c:pt>
                  <c:pt idx="2">
                    <c:v>6.0488786353524686</c:v>
                  </c:pt>
                  <c:pt idx="3">
                    <c:v>1.2152714350208167</c:v>
                  </c:pt>
                  <c:pt idx="4">
                    <c:v>1.1107706720420798</c:v>
                  </c:pt>
                  <c:pt idx="5">
                    <c:v>6.551052844261914</c:v>
                  </c:pt>
                  <c:pt idx="6">
                    <c:v>17.657219652309013</c:v>
                  </c:pt>
                  <c:pt idx="7">
                    <c:v>2.3999874431109736</c:v>
                  </c:pt>
                </c:numCache>
                <c:extLst/>
              </c:numRef>
            </c:plus>
            <c:minus>
              <c:numRef>
                <c:f>(table!$G$17,table!$G$19:$G$22,table!$G$24:$G$25,table!$G$27)</c:f>
                <c:numCache>
                  <c:formatCode>General</c:formatCode>
                  <c:ptCount val="8"/>
                  <c:pt idx="0">
                    <c:v>7.3510911713553391</c:v>
                  </c:pt>
                  <c:pt idx="1">
                    <c:v>8.0850032199494812</c:v>
                  </c:pt>
                  <c:pt idx="2">
                    <c:v>6.0488786353524686</c:v>
                  </c:pt>
                  <c:pt idx="3">
                    <c:v>1.2152714350208167</c:v>
                  </c:pt>
                  <c:pt idx="4">
                    <c:v>1.1107706720420798</c:v>
                  </c:pt>
                  <c:pt idx="5">
                    <c:v>6.551052844261914</c:v>
                  </c:pt>
                  <c:pt idx="6">
                    <c:v>17.657219652309013</c:v>
                  </c:pt>
                  <c:pt idx="7">
                    <c:v>2.3999874431109736</c:v>
                  </c:pt>
                </c:numCache>
                <c:extLst/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(table!$A$17,table!$A$19:$A$22,table!$A$24:$A$25,table!$A$27)</c:f>
              <c:strCache>
                <c:ptCount val="8"/>
                <c:pt idx="0">
                  <c:v>IMI</c:v>
                </c:pt>
                <c:pt idx="1">
                  <c:v>dn-dh-IMI 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 </c:v>
                </c:pt>
                <c:pt idx="5">
                  <c:v>5-Met -IMI</c:v>
                </c:pt>
                <c:pt idx="6">
                  <c:v>6-CNA  </c:v>
                </c:pt>
                <c:pt idx="7">
                  <c:v>6-CNA-glycine </c:v>
                </c:pt>
              </c:strCache>
              <c:extLst/>
            </c:strRef>
          </c:cat>
          <c:val>
            <c:numRef>
              <c:f>(table!$B$17,table!$B$19:$B$22,table!$B$24:$B$25,table!$B$27)</c:f>
              <c:numCache>
                <c:formatCode>0</c:formatCode>
                <c:ptCount val="8"/>
                <c:pt idx="0">
                  <c:v>66.262662546853406</c:v>
                </c:pt>
                <c:pt idx="1">
                  <c:v>59.527690059486247</c:v>
                </c:pt>
                <c:pt idx="2">
                  <c:v>78.372646209717658</c:v>
                </c:pt>
                <c:pt idx="3">
                  <c:v>61.003169851579919</c:v>
                </c:pt>
                <c:pt idx="4">
                  <c:v>31.545840952739926</c:v>
                </c:pt>
                <c:pt idx="5">
                  <c:v>63.678547538243215</c:v>
                </c:pt>
                <c:pt idx="6">
                  <c:v>16.146346383217821</c:v>
                </c:pt>
                <c:pt idx="7">
                  <c:v>4.049010141035148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FF80-4D98-B59A-0ED95229B0D7}"/>
            </c:ext>
          </c:extLst>
        </c:ser>
        <c:ser>
          <c:idx val="1"/>
          <c:order val="1"/>
          <c:tx>
            <c:strRef>
              <c:f>table!$C$16</c:f>
              <c:strCache>
                <c:ptCount val="1"/>
                <c:pt idx="0">
                  <c:v>50% MeOH (n=3)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(table!$H$17,table!$H$19:$H$22,table!$H$24:$H$25,table!$H$27)</c:f>
                <c:numCache>
                  <c:formatCode>General</c:formatCode>
                  <c:ptCount val="8"/>
                  <c:pt idx="0">
                    <c:v>4.2612188345179316</c:v>
                  </c:pt>
                  <c:pt idx="1">
                    <c:v>2.6557959794451826</c:v>
                  </c:pt>
                  <c:pt idx="2">
                    <c:v>4.0341716803383152</c:v>
                  </c:pt>
                  <c:pt idx="3">
                    <c:v>0.17340969348851626</c:v>
                  </c:pt>
                  <c:pt idx="4">
                    <c:v>1.8321687014704462</c:v>
                  </c:pt>
                  <c:pt idx="5">
                    <c:v>9.2439725336471827</c:v>
                  </c:pt>
                  <c:pt idx="6">
                    <c:v>0.2809793992900762</c:v>
                  </c:pt>
                  <c:pt idx="7">
                    <c:v>1.3911534942223587</c:v>
                  </c:pt>
                </c:numCache>
                <c:extLst/>
              </c:numRef>
            </c:plus>
            <c:minus>
              <c:numRef>
                <c:f>(table!$H$17,table!$H$19:$H$22,table!$H$24:$H$25,table!$H$27)</c:f>
                <c:numCache>
                  <c:formatCode>General</c:formatCode>
                  <c:ptCount val="8"/>
                  <c:pt idx="0">
                    <c:v>4.2612188345179316</c:v>
                  </c:pt>
                  <c:pt idx="1">
                    <c:v>2.6557959794451826</c:v>
                  </c:pt>
                  <c:pt idx="2">
                    <c:v>4.0341716803383152</c:v>
                  </c:pt>
                  <c:pt idx="3">
                    <c:v>0.17340969348851626</c:v>
                  </c:pt>
                  <c:pt idx="4">
                    <c:v>1.8321687014704462</c:v>
                  </c:pt>
                  <c:pt idx="5">
                    <c:v>9.2439725336471827</c:v>
                  </c:pt>
                  <c:pt idx="6">
                    <c:v>0.2809793992900762</c:v>
                  </c:pt>
                  <c:pt idx="7">
                    <c:v>1.3911534942223587</c:v>
                  </c:pt>
                </c:numCache>
                <c:extLst/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(table!$A$17,table!$A$19:$A$22,table!$A$24:$A$25,table!$A$27)</c:f>
              <c:strCache>
                <c:ptCount val="8"/>
                <c:pt idx="0">
                  <c:v>IMI</c:v>
                </c:pt>
                <c:pt idx="1">
                  <c:v>dn-dh-IMI 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 </c:v>
                </c:pt>
                <c:pt idx="5">
                  <c:v>5-Met -IMI</c:v>
                </c:pt>
                <c:pt idx="6">
                  <c:v>6-CNA  </c:v>
                </c:pt>
                <c:pt idx="7">
                  <c:v>6-CNA-glycine </c:v>
                </c:pt>
              </c:strCache>
              <c:extLst/>
            </c:strRef>
          </c:cat>
          <c:val>
            <c:numRef>
              <c:f>(table!$C$17,table!$C$19:$C$22,table!$C$24:$C$25,table!$C$27)</c:f>
              <c:numCache>
                <c:formatCode>0</c:formatCode>
                <c:ptCount val="8"/>
                <c:pt idx="0">
                  <c:v>85.448617261329787</c:v>
                </c:pt>
                <c:pt idx="1">
                  <c:v>93.170391691945795</c:v>
                </c:pt>
                <c:pt idx="2">
                  <c:v>96.807593293736886</c:v>
                </c:pt>
                <c:pt idx="3">
                  <c:v>122.88859859772521</c:v>
                </c:pt>
                <c:pt idx="4">
                  <c:v>43.901625806127264</c:v>
                </c:pt>
                <c:pt idx="5">
                  <c:v>94.662126768823441</c:v>
                </c:pt>
                <c:pt idx="6">
                  <c:v>57.668455787635082</c:v>
                </c:pt>
                <c:pt idx="7">
                  <c:v>54.087173013405369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FF80-4D98-B59A-0ED95229B0D7}"/>
            </c:ext>
          </c:extLst>
        </c:ser>
        <c:ser>
          <c:idx val="2"/>
          <c:order val="2"/>
          <c:tx>
            <c:strRef>
              <c:f>table!$D$16</c:f>
              <c:strCache>
                <c:ptCount val="1"/>
                <c:pt idx="0">
                  <c:v>20% ACN (n=3)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(table!$I$17,table!$I$19:$I$22,table!$I$24:$I$25,table!$I$27)</c:f>
                <c:numCache>
                  <c:formatCode>General</c:formatCode>
                  <c:ptCount val="8"/>
                  <c:pt idx="0">
                    <c:v>13.319692602102291</c:v>
                  </c:pt>
                  <c:pt idx="1">
                    <c:v>3.3821484776678301</c:v>
                  </c:pt>
                  <c:pt idx="2">
                    <c:v>0.28420356067836944</c:v>
                  </c:pt>
                  <c:pt idx="3">
                    <c:v>1.7102215466159911</c:v>
                  </c:pt>
                  <c:pt idx="4">
                    <c:v>1.9619799724178584</c:v>
                  </c:pt>
                  <c:pt idx="5">
                    <c:v>3.0478782539996105</c:v>
                  </c:pt>
                  <c:pt idx="6">
                    <c:v>3.0547605954371817</c:v>
                  </c:pt>
                  <c:pt idx="7">
                    <c:v>4.1620240053395943</c:v>
                  </c:pt>
                </c:numCache>
                <c:extLst/>
              </c:numRef>
            </c:plus>
            <c:minus>
              <c:numRef>
                <c:f>(table!$I$17,table!$I$19:$I$22,table!$I$24:$I$25,table!$I$27)</c:f>
                <c:numCache>
                  <c:formatCode>General</c:formatCode>
                  <c:ptCount val="8"/>
                  <c:pt idx="0">
                    <c:v>13.319692602102291</c:v>
                  </c:pt>
                  <c:pt idx="1">
                    <c:v>3.3821484776678301</c:v>
                  </c:pt>
                  <c:pt idx="2">
                    <c:v>0.28420356067836944</c:v>
                  </c:pt>
                  <c:pt idx="3">
                    <c:v>1.7102215466159911</c:v>
                  </c:pt>
                  <c:pt idx="4">
                    <c:v>1.9619799724178584</c:v>
                  </c:pt>
                  <c:pt idx="5">
                    <c:v>3.0478782539996105</c:v>
                  </c:pt>
                  <c:pt idx="6">
                    <c:v>3.0547605954371817</c:v>
                  </c:pt>
                  <c:pt idx="7">
                    <c:v>4.1620240053395943</c:v>
                  </c:pt>
                </c:numCache>
                <c:extLst/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(table!$A$17,table!$A$19:$A$22,table!$A$24:$A$25,table!$A$27)</c:f>
              <c:strCache>
                <c:ptCount val="8"/>
                <c:pt idx="0">
                  <c:v>IMI</c:v>
                </c:pt>
                <c:pt idx="1">
                  <c:v>dn-dh-IMI 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 </c:v>
                </c:pt>
                <c:pt idx="5">
                  <c:v>5-Met -IMI</c:v>
                </c:pt>
                <c:pt idx="6">
                  <c:v>6-CNA  </c:v>
                </c:pt>
                <c:pt idx="7">
                  <c:v>6-CNA-glycine </c:v>
                </c:pt>
              </c:strCache>
              <c:extLst/>
            </c:strRef>
          </c:cat>
          <c:val>
            <c:numRef>
              <c:f>(table!$D$17,table!$D$19:$D$22,table!$D$24:$D$25,table!$D$27)</c:f>
              <c:numCache>
                <c:formatCode>0</c:formatCode>
                <c:ptCount val="8"/>
                <c:pt idx="0">
                  <c:v>83.880881696407386</c:v>
                </c:pt>
                <c:pt idx="1">
                  <c:v>84.574233789393986</c:v>
                </c:pt>
                <c:pt idx="2">
                  <c:v>98.591423127402052</c:v>
                </c:pt>
                <c:pt idx="3">
                  <c:v>121.22585706560618</c:v>
                </c:pt>
                <c:pt idx="4">
                  <c:v>32.051190837807518</c:v>
                </c:pt>
                <c:pt idx="5">
                  <c:v>104.72167124143745</c:v>
                </c:pt>
                <c:pt idx="6">
                  <c:v>55.247029408719811</c:v>
                </c:pt>
                <c:pt idx="7">
                  <c:v>85.113908566049432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FF80-4D98-B59A-0ED95229B0D7}"/>
            </c:ext>
          </c:extLst>
        </c:ser>
        <c:ser>
          <c:idx val="3"/>
          <c:order val="3"/>
          <c:tx>
            <c:strRef>
              <c:f>table!$E$16</c:f>
              <c:strCache>
                <c:ptCount val="1"/>
                <c:pt idx="0">
                  <c:v>50% ACN (n=3)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F80-4D98-B59A-0ED95229B0D7}"/>
              </c:ext>
            </c:extLst>
          </c:dPt>
          <c:errBars>
            <c:errBarType val="both"/>
            <c:errValType val="cust"/>
            <c:noEndCap val="0"/>
            <c:plus>
              <c:numRef>
                <c:f>(table!$J$17,table!$J$19:$J$22,table!$J$24:$J$25,table!$J$27)</c:f>
                <c:numCache>
                  <c:formatCode>General</c:formatCode>
                  <c:ptCount val="8"/>
                  <c:pt idx="0">
                    <c:v>3.4681198977641268</c:v>
                  </c:pt>
                  <c:pt idx="1">
                    <c:v>5.2500496131884455</c:v>
                  </c:pt>
                  <c:pt idx="2">
                    <c:v>5.6237168563922912</c:v>
                  </c:pt>
                  <c:pt idx="3">
                    <c:v>4.7259246829757711</c:v>
                  </c:pt>
                  <c:pt idx="4">
                    <c:v>1.157617224496881</c:v>
                  </c:pt>
                  <c:pt idx="5">
                    <c:v>1.3397270964550325</c:v>
                  </c:pt>
                  <c:pt idx="6">
                    <c:v>3.0674771162739058</c:v>
                  </c:pt>
                  <c:pt idx="7">
                    <c:v>1.3556246094578692</c:v>
                  </c:pt>
                </c:numCache>
                <c:extLst/>
              </c:numRef>
            </c:plus>
            <c:minus>
              <c:numRef>
                <c:f>(table!$J$17,table!$J$19:$J$22,table!$J$24:$J$25,table!$J$27)</c:f>
                <c:numCache>
                  <c:formatCode>General</c:formatCode>
                  <c:ptCount val="8"/>
                  <c:pt idx="0">
                    <c:v>3.4681198977641268</c:v>
                  </c:pt>
                  <c:pt idx="1">
                    <c:v>5.2500496131884455</c:v>
                  </c:pt>
                  <c:pt idx="2">
                    <c:v>5.6237168563922912</c:v>
                  </c:pt>
                  <c:pt idx="3">
                    <c:v>4.7259246829757711</c:v>
                  </c:pt>
                  <c:pt idx="4">
                    <c:v>1.157617224496881</c:v>
                  </c:pt>
                  <c:pt idx="5">
                    <c:v>1.3397270964550325</c:v>
                  </c:pt>
                  <c:pt idx="6">
                    <c:v>3.0674771162739058</c:v>
                  </c:pt>
                  <c:pt idx="7">
                    <c:v>1.3556246094578692</c:v>
                  </c:pt>
                </c:numCache>
                <c:extLst/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(table!$A$17,table!$A$19:$A$22,table!$A$24:$A$25,table!$A$27)</c:f>
              <c:strCache>
                <c:ptCount val="8"/>
                <c:pt idx="0">
                  <c:v>IMI</c:v>
                </c:pt>
                <c:pt idx="1">
                  <c:v>dn-dh-IMI 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 </c:v>
                </c:pt>
                <c:pt idx="5">
                  <c:v>5-Met -IMI</c:v>
                </c:pt>
                <c:pt idx="6">
                  <c:v>6-CNA  </c:v>
                </c:pt>
                <c:pt idx="7">
                  <c:v>6-CNA-glycine </c:v>
                </c:pt>
              </c:strCache>
              <c:extLst/>
            </c:strRef>
          </c:cat>
          <c:val>
            <c:numRef>
              <c:f>(table!$E$17,table!$E$19:$E$22,table!$E$24:$E$25,table!$E$27)</c:f>
              <c:numCache>
                <c:formatCode>0</c:formatCode>
                <c:ptCount val="8"/>
                <c:pt idx="0">
                  <c:v>62.030077411422916</c:v>
                </c:pt>
                <c:pt idx="1">
                  <c:v>68.194031058036572</c:v>
                </c:pt>
                <c:pt idx="2">
                  <c:v>81.459845227694416</c:v>
                </c:pt>
                <c:pt idx="3">
                  <c:v>68.499250173130122</c:v>
                </c:pt>
                <c:pt idx="4">
                  <c:v>34.293904953910918</c:v>
                </c:pt>
                <c:pt idx="5">
                  <c:v>66.792449784807516</c:v>
                </c:pt>
                <c:pt idx="6">
                  <c:v>41.070903274089801</c:v>
                </c:pt>
                <c:pt idx="7">
                  <c:v>2.9250598307051381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FF80-4D98-B59A-0ED95229B0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1599807"/>
        <c:axId val="780367327"/>
      </c:barChart>
      <c:catAx>
        <c:axId val="8815998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780367327"/>
        <c:crosses val="autoZero"/>
        <c:auto val="1"/>
        <c:lblAlgn val="ctr"/>
        <c:lblOffset val="100"/>
        <c:noMultiLvlLbl val="0"/>
      </c:catAx>
      <c:valAx>
        <c:axId val="780367327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%Recovery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12700"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815998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1526708539915152E-2"/>
          <c:y val="9.0269316797294283E-4"/>
          <c:w val="0.44367142437671064"/>
          <c:h val="0.16291950804070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337786525779821"/>
          <c:y val="0.24825975663628788"/>
          <c:w val="0.87632596443469712"/>
          <c:h val="0.47922012203893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'merged-graph'!$B$2</c:f>
              <c:strCache>
                <c:ptCount val="1"/>
                <c:pt idx="0">
                  <c:v>Tissue spiked ( 2.5 ng/mL; n=3)</c:v>
                </c:pt>
              </c:strCache>
            </c:strRef>
          </c:tx>
          <c:spPr>
            <a:solidFill>
              <a:srgbClr val="0070C0"/>
            </a:solidFill>
            <a:ln w="12700">
              <a:solidFill>
                <a:srgbClr val="0070C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'merged-graph'!$F$3:$F$10</c:f>
                <c:numCache>
                  <c:formatCode>General</c:formatCode>
                  <c:ptCount val="8"/>
                  <c:pt idx="0">
                    <c:v>9.6017274167935813</c:v>
                  </c:pt>
                  <c:pt idx="1">
                    <c:v>3.2401439138812269</c:v>
                  </c:pt>
                  <c:pt idx="2">
                    <c:v>4.2543091090294167</c:v>
                  </c:pt>
                  <c:pt idx="3">
                    <c:v>14.671680181606563</c:v>
                  </c:pt>
                  <c:pt idx="4">
                    <c:v>8.0736765120529999</c:v>
                  </c:pt>
                  <c:pt idx="5">
                    <c:v>3.3285061773350346</c:v>
                  </c:pt>
                  <c:pt idx="6">
                    <c:v>2.5262514181403848</c:v>
                  </c:pt>
                  <c:pt idx="7">
                    <c:v>7.8752879783894416</c:v>
                  </c:pt>
                </c:numCache>
              </c:numRef>
            </c:plus>
            <c:minus>
              <c:numRef>
                <c:f>'merged-graph'!$F$3:$F$10</c:f>
                <c:numCache>
                  <c:formatCode>General</c:formatCode>
                  <c:ptCount val="8"/>
                  <c:pt idx="0">
                    <c:v>9.6017274167935813</c:v>
                  </c:pt>
                  <c:pt idx="1">
                    <c:v>3.2401439138812269</c:v>
                  </c:pt>
                  <c:pt idx="2">
                    <c:v>4.2543091090294167</c:v>
                  </c:pt>
                  <c:pt idx="3">
                    <c:v>14.671680181606563</c:v>
                  </c:pt>
                  <c:pt idx="4">
                    <c:v>8.0736765120529999</c:v>
                  </c:pt>
                  <c:pt idx="5">
                    <c:v>3.3285061773350346</c:v>
                  </c:pt>
                  <c:pt idx="6">
                    <c:v>2.5262514181403848</c:v>
                  </c:pt>
                  <c:pt idx="7">
                    <c:v>7.8752879783894416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'merged-graph'!$A$3:$A$10</c:f>
              <c:strCache>
                <c:ptCount val="8"/>
                <c:pt idx="0">
                  <c:v> IMI</c:v>
                </c:pt>
                <c:pt idx="1">
                  <c:v>dn-dh-IMI</c:v>
                </c:pt>
                <c:pt idx="2">
                  <c:v>dn-IMI</c:v>
                </c:pt>
                <c:pt idx="3">
                  <c:v> IMI-olefin  </c:v>
                </c:pt>
                <c:pt idx="4">
                  <c:v>4OH-IMI</c:v>
                </c:pt>
                <c:pt idx="5">
                  <c:v>5OH-IMI</c:v>
                </c:pt>
                <c:pt idx="6">
                  <c:v>6-CNA  </c:v>
                </c:pt>
                <c:pt idx="7">
                  <c:v>6-CNA-glycine  </c:v>
                </c:pt>
              </c:strCache>
            </c:strRef>
          </c:cat>
          <c:val>
            <c:numRef>
              <c:f>'merged-graph'!$B$3:$B$10</c:f>
              <c:numCache>
                <c:formatCode>0</c:formatCode>
                <c:ptCount val="8"/>
                <c:pt idx="0">
                  <c:v>111.52557017092722</c:v>
                </c:pt>
                <c:pt idx="1">
                  <c:v>89.223116456038724</c:v>
                </c:pt>
                <c:pt idx="2">
                  <c:v>83.008569482013044</c:v>
                </c:pt>
                <c:pt idx="3">
                  <c:v>73.536775129529701</c:v>
                </c:pt>
                <c:pt idx="4">
                  <c:v>103.25297693288275</c:v>
                </c:pt>
                <c:pt idx="5">
                  <c:v>80.151156932986012</c:v>
                </c:pt>
                <c:pt idx="6">
                  <c:v>83.565367785471977</c:v>
                </c:pt>
                <c:pt idx="7">
                  <c:v>79.705366053437444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87-4591-BAA4-B634FC23899D}"/>
            </c:ext>
          </c:extLst>
        </c:ser>
        <c:ser>
          <c:idx val="1"/>
          <c:order val="1"/>
          <c:tx>
            <c:strRef>
              <c:f>'merged-graph'!$C$2</c:f>
              <c:strCache>
                <c:ptCount val="1"/>
                <c:pt idx="0">
                  <c:v>Tissue spiked ( 5 ng/mL; n=3)</c:v>
                </c:pt>
              </c:strCache>
            </c:strRef>
          </c:tx>
          <c:spPr>
            <a:solidFill>
              <a:srgbClr val="5B9BD5">
                <a:lumMod val="20000"/>
                <a:lumOff val="80000"/>
              </a:srgbClr>
            </a:solidFill>
            <a:ln>
              <a:solidFill>
                <a:srgbClr val="00206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'merged-graph'!$G$3:$G$10</c:f>
                <c:numCache>
                  <c:formatCode>General</c:formatCode>
                  <c:ptCount val="8"/>
                  <c:pt idx="0">
                    <c:v>0.89575465322485848</c:v>
                  </c:pt>
                  <c:pt idx="1">
                    <c:v>4.174492636124608</c:v>
                  </c:pt>
                  <c:pt idx="2">
                    <c:v>6.0093559453101966</c:v>
                  </c:pt>
                  <c:pt idx="3">
                    <c:v>16.078638575444291</c:v>
                  </c:pt>
                  <c:pt idx="4">
                    <c:v>10.521555440482318</c:v>
                  </c:pt>
                  <c:pt idx="5">
                    <c:v>10.535250828669522</c:v>
                  </c:pt>
                  <c:pt idx="6">
                    <c:v>3.3996994388639519</c:v>
                  </c:pt>
                  <c:pt idx="7">
                    <c:v>9.4390088319912877</c:v>
                  </c:pt>
                </c:numCache>
              </c:numRef>
            </c:plus>
            <c:minus>
              <c:numRef>
                <c:f>'merged-graph'!$G$3:$G$10</c:f>
                <c:numCache>
                  <c:formatCode>General</c:formatCode>
                  <c:ptCount val="8"/>
                  <c:pt idx="0">
                    <c:v>0.89575465322485848</c:v>
                  </c:pt>
                  <c:pt idx="1">
                    <c:v>4.174492636124608</c:v>
                  </c:pt>
                  <c:pt idx="2">
                    <c:v>6.0093559453101966</c:v>
                  </c:pt>
                  <c:pt idx="3">
                    <c:v>16.078638575444291</c:v>
                  </c:pt>
                  <c:pt idx="4">
                    <c:v>10.521555440482318</c:v>
                  </c:pt>
                  <c:pt idx="5">
                    <c:v>10.535250828669522</c:v>
                  </c:pt>
                  <c:pt idx="6">
                    <c:v>3.3996994388639519</c:v>
                  </c:pt>
                  <c:pt idx="7">
                    <c:v>9.4390088319912877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'merged-graph'!$A$3:$A$10</c:f>
              <c:strCache>
                <c:ptCount val="8"/>
                <c:pt idx="0">
                  <c:v> IMI</c:v>
                </c:pt>
                <c:pt idx="1">
                  <c:v>dn-dh-IMI</c:v>
                </c:pt>
                <c:pt idx="2">
                  <c:v>dn-IMI</c:v>
                </c:pt>
                <c:pt idx="3">
                  <c:v> IMI-olefin  </c:v>
                </c:pt>
                <c:pt idx="4">
                  <c:v>4OH-IMI</c:v>
                </c:pt>
                <c:pt idx="5">
                  <c:v>5OH-IMI</c:v>
                </c:pt>
                <c:pt idx="6">
                  <c:v>6-CNA  </c:v>
                </c:pt>
                <c:pt idx="7">
                  <c:v>6-CNA-glycine  </c:v>
                </c:pt>
              </c:strCache>
            </c:strRef>
          </c:cat>
          <c:val>
            <c:numRef>
              <c:f>'merged-graph'!$C$3:$C$10</c:f>
              <c:numCache>
                <c:formatCode>0</c:formatCode>
                <c:ptCount val="8"/>
                <c:pt idx="0">
                  <c:v>111.72556143163098</c:v>
                </c:pt>
                <c:pt idx="1">
                  <c:v>86.071290044843252</c:v>
                </c:pt>
                <c:pt idx="2">
                  <c:v>92.68695145512244</c:v>
                </c:pt>
                <c:pt idx="3">
                  <c:v>71.547757094154306</c:v>
                </c:pt>
                <c:pt idx="4">
                  <c:v>69.923782281045547</c:v>
                </c:pt>
                <c:pt idx="5">
                  <c:v>69.911109406601213</c:v>
                </c:pt>
                <c:pt idx="6">
                  <c:v>95.330551896583415</c:v>
                </c:pt>
                <c:pt idx="7">
                  <c:v>90.211725375229875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87-4591-BAA4-B634FC23899D}"/>
            </c:ext>
          </c:extLst>
        </c:ser>
        <c:ser>
          <c:idx val="2"/>
          <c:order val="2"/>
          <c:tx>
            <c:strRef>
              <c:f>'merged-graph'!$D$2</c:f>
              <c:strCache>
                <c:ptCount val="1"/>
                <c:pt idx="0">
                  <c:v>Tissue spiked ( 10 ng/mL; n=3)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solidFill>
                <a:srgbClr val="ED7D31">
                  <a:lumMod val="50000"/>
                </a:srgbClr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'merged-graph'!$H$3:$H$10</c:f>
                <c:numCache>
                  <c:formatCode>General</c:formatCode>
                  <c:ptCount val="8"/>
                  <c:pt idx="0">
                    <c:v>4.6181406308742172</c:v>
                  </c:pt>
                  <c:pt idx="1">
                    <c:v>5.9737378511656063</c:v>
                  </c:pt>
                  <c:pt idx="2">
                    <c:v>7.8042925955957765</c:v>
                  </c:pt>
                  <c:pt idx="3">
                    <c:v>8.42962892717253</c:v>
                  </c:pt>
                  <c:pt idx="4">
                    <c:v>8.2431680930085385</c:v>
                  </c:pt>
                  <c:pt idx="5">
                    <c:v>6.5717057292459726</c:v>
                  </c:pt>
                  <c:pt idx="6">
                    <c:v>7.1830162212740198</c:v>
                  </c:pt>
                  <c:pt idx="7">
                    <c:v>12.571765170945191</c:v>
                  </c:pt>
                </c:numCache>
              </c:numRef>
            </c:plus>
            <c:minus>
              <c:numRef>
                <c:f>'merged-graph'!$H$3:$H$10</c:f>
                <c:numCache>
                  <c:formatCode>General</c:formatCode>
                  <c:ptCount val="8"/>
                  <c:pt idx="0">
                    <c:v>4.6181406308742172</c:v>
                  </c:pt>
                  <c:pt idx="1">
                    <c:v>5.9737378511656063</c:v>
                  </c:pt>
                  <c:pt idx="2">
                    <c:v>7.8042925955957765</c:v>
                  </c:pt>
                  <c:pt idx="3">
                    <c:v>8.42962892717253</c:v>
                  </c:pt>
                  <c:pt idx="4">
                    <c:v>8.2431680930085385</c:v>
                  </c:pt>
                  <c:pt idx="5">
                    <c:v>6.5717057292459726</c:v>
                  </c:pt>
                  <c:pt idx="6">
                    <c:v>7.1830162212740198</c:v>
                  </c:pt>
                  <c:pt idx="7">
                    <c:v>12.571765170945191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'merged-graph'!$A$3:$A$10</c:f>
              <c:strCache>
                <c:ptCount val="8"/>
                <c:pt idx="0">
                  <c:v> IMI</c:v>
                </c:pt>
                <c:pt idx="1">
                  <c:v>dn-dh-IMI</c:v>
                </c:pt>
                <c:pt idx="2">
                  <c:v>dn-IMI</c:v>
                </c:pt>
                <c:pt idx="3">
                  <c:v> IMI-olefin  </c:v>
                </c:pt>
                <c:pt idx="4">
                  <c:v>4OH-IMI</c:v>
                </c:pt>
                <c:pt idx="5">
                  <c:v>5OH-IMI</c:v>
                </c:pt>
                <c:pt idx="6">
                  <c:v>6-CNA  </c:v>
                </c:pt>
                <c:pt idx="7">
                  <c:v>6-CNA-glycine  </c:v>
                </c:pt>
              </c:strCache>
            </c:strRef>
          </c:cat>
          <c:val>
            <c:numRef>
              <c:f>'merged-graph'!$D$3:$D$10</c:f>
              <c:numCache>
                <c:formatCode>0</c:formatCode>
                <c:ptCount val="8"/>
                <c:pt idx="0">
                  <c:v>94.07958082020798</c:v>
                </c:pt>
                <c:pt idx="1">
                  <c:v>80.364714736415962</c:v>
                </c:pt>
                <c:pt idx="2">
                  <c:v>84.20252412493933</c:v>
                </c:pt>
                <c:pt idx="3">
                  <c:v>92.546944542554712</c:v>
                </c:pt>
                <c:pt idx="4">
                  <c:v>89.200098536481661</c:v>
                </c:pt>
                <c:pt idx="5">
                  <c:v>90.004842479167976</c:v>
                </c:pt>
                <c:pt idx="6">
                  <c:v>89.635802853742575</c:v>
                </c:pt>
                <c:pt idx="7">
                  <c:v>101.19653551508458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87-4591-BAA4-B634FC238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6264928"/>
        <c:axId val="876263264"/>
      </c:barChart>
      <c:catAx>
        <c:axId val="87626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76263264"/>
        <c:crosses val="autoZero"/>
        <c:auto val="1"/>
        <c:lblAlgn val="ctr"/>
        <c:lblOffset val="100"/>
        <c:noMultiLvlLbl val="0"/>
      </c:catAx>
      <c:valAx>
        <c:axId val="876263264"/>
        <c:scaling>
          <c:orientation val="minMax"/>
          <c:max val="125"/>
          <c:min val="0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65000"/>
                </a:schemeClr>
              </a:solidFill>
              <a:prstDash val="sys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Recovery</a:t>
                </a:r>
              </a:p>
            </c:rich>
          </c:tx>
          <c:layout>
            <c:manualLayout>
              <c:xMode val="edge"/>
              <c:yMode val="edge"/>
              <c:x val="1.4537467337712235E-2"/>
              <c:y val="0.386433105425402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7626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258180565267178E-2"/>
          <c:y val="2.4205745020748008E-2"/>
          <c:w val="0.3983151810199399"/>
          <c:h val="0.178547744850685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086350559891804"/>
          <c:y val="0.21239751421206879"/>
          <c:w val="0.86394801086545403"/>
          <c:h val="0.487269517319303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Weight_dependency!$A$2</c:f>
              <c:strCache>
                <c:ptCount val="1"/>
                <c:pt idx="0">
                  <c:v>Tissue_10 mg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70C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Weight_dependency!$B$7:$I$7</c:f>
                <c:numCache>
                  <c:formatCode>General</c:formatCode>
                  <c:ptCount val="8"/>
                  <c:pt idx="0">
                    <c:v>6.1780789103779732</c:v>
                  </c:pt>
                  <c:pt idx="1">
                    <c:v>2.8841776368866117</c:v>
                  </c:pt>
                  <c:pt idx="2">
                    <c:v>9.722116754505727</c:v>
                  </c:pt>
                  <c:pt idx="3">
                    <c:v>1.5503070177084017</c:v>
                  </c:pt>
                  <c:pt idx="4">
                    <c:v>6.9683396677464504</c:v>
                  </c:pt>
                  <c:pt idx="5">
                    <c:v>7.0726732921730013</c:v>
                  </c:pt>
                  <c:pt idx="6">
                    <c:v>4.5451820786659232</c:v>
                  </c:pt>
                  <c:pt idx="7">
                    <c:v>7.6878807845246113</c:v>
                  </c:pt>
                </c:numCache>
              </c:numRef>
            </c:plus>
            <c:minus>
              <c:numRef>
                <c:f>Weight_dependency!$B$7:$I$7</c:f>
                <c:numCache>
                  <c:formatCode>General</c:formatCode>
                  <c:ptCount val="8"/>
                  <c:pt idx="0">
                    <c:v>6.1780789103779732</c:v>
                  </c:pt>
                  <c:pt idx="1">
                    <c:v>2.8841776368866117</c:v>
                  </c:pt>
                  <c:pt idx="2">
                    <c:v>9.722116754505727</c:v>
                  </c:pt>
                  <c:pt idx="3">
                    <c:v>1.5503070177084017</c:v>
                  </c:pt>
                  <c:pt idx="4">
                    <c:v>6.9683396677464504</c:v>
                  </c:pt>
                  <c:pt idx="5">
                    <c:v>7.0726732921730013</c:v>
                  </c:pt>
                  <c:pt idx="6">
                    <c:v>4.5451820786659232</c:v>
                  </c:pt>
                  <c:pt idx="7">
                    <c:v>7.6878807845246113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Weight_dependency!$B$1:$I$1</c:f>
              <c:strCache>
                <c:ptCount val="8"/>
                <c:pt idx="0">
                  <c:v>IMI</c:v>
                </c:pt>
                <c:pt idx="1">
                  <c:v>dn-dh-IMI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</c:v>
                </c:pt>
                <c:pt idx="5">
                  <c:v>5OH-IMI </c:v>
                </c:pt>
                <c:pt idx="6">
                  <c:v>6-CNA  </c:v>
                </c:pt>
                <c:pt idx="7">
                  <c:v>6-CNA-glycine </c:v>
                </c:pt>
              </c:strCache>
            </c:strRef>
          </c:cat>
          <c:val>
            <c:numRef>
              <c:f>Weight_dependency!$B$2:$I$2</c:f>
              <c:numCache>
                <c:formatCode>0</c:formatCode>
                <c:ptCount val="8"/>
                <c:pt idx="0">
                  <c:v>108.63973831782967</c:v>
                </c:pt>
                <c:pt idx="1">
                  <c:v>86.729459024568897</c:v>
                </c:pt>
                <c:pt idx="2">
                  <c:v>88.110463746704852</c:v>
                </c:pt>
                <c:pt idx="3">
                  <c:v>106.64534495085998</c:v>
                </c:pt>
                <c:pt idx="4">
                  <c:v>115.59212605360915</c:v>
                </c:pt>
                <c:pt idx="5">
                  <c:v>115.1620096565905</c:v>
                </c:pt>
                <c:pt idx="6">
                  <c:v>90.87918706770229</c:v>
                </c:pt>
                <c:pt idx="7">
                  <c:v>109.4972217454448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E5-4B7B-B987-4CE9C3F97350}"/>
            </c:ext>
          </c:extLst>
        </c:ser>
        <c:ser>
          <c:idx val="1"/>
          <c:order val="1"/>
          <c:tx>
            <c:strRef>
              <c:f>Weight_dependency!$A$3</c:f>
              <c:strCache>
                <c:ptCount val="1"/>
                <c:pt idx="0">
                  <c:v>Tissue_20 mg</c:v>
                </c:pt>
              </c:strCache>
            </c:strRef>
          </c:tx>
          <c:spPr>
            <a:solidFill>
              <a:srgbClr val="5B9BD5">
                <a:lumMod val="20000"/>
                <a:lumOff val="80000"/>
              </a:srgbClr>
            </a:solidFill>
            <a:ln w="12700"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Weight_dependency!$B$8:$I$8</c:f>
                <c:numCache>
                  <c:formatCode>General</c:formatCode>
                  <c:ptCount val="8"/>
                  <c:pt idx="0">
                    <c:v>3.4584138148638743</c:v>
                  </c:pt>
                  <c:pt idx="1">
                    <c:v>7.6573074005453616</c:v>
                  </c:pt>
                  <c:pt idx="2">
                    <c:v>4.2545120148898592</c:v>
                  </c:pt>
                  <c:pt idx="3">
                    <c:v>7.9697387606921124</c:v>
                  </c:pt>
                  <c:pt idx="4">
                    <c:v>12.215338109415921</c:v>
                  </c:pt>
                  <c:pt idx="5">
                    <c:v>8.6987396730412136</c:v>
                  </c:pt>
                  <c:pt idx="6">
                    <c:v>5.1425254800687048</c:v>
                  </c:pt>
                  <c:pt idx="7">
                    <c:v>0</c:v>
                  </c:pt>
                </c:numCache>
              </c:numRef>
            </c:plus>
            <c:minus>
              <c:numRef>
                <c:f>Weight_dependency!$B$8:$I$8</c:f>
                <c:numCache>
                  <c:formatCode>General</c:formatCode>
                  <c:ptCount val="8"/>
                  <c:pt idx="0">
                    <c:v>3.4584138148638743</c:v>
                  </c:pt>
                  <c:pt idx="1">
                    <c:v>7.6573074005453616</c:v>
                  </c:pt>
                  <c:pt idx="2">
                    <c:v>4.2545120148898592</c:v>
                  </c:pt>
                  <c:pt idx="3">
                    <c:v>7.9697387606921124</c:v>
                  </c:pt>
                  <c:pt idx="4">
                    <c:v>12.215338109415921</c:v>
                  </c:pt>
                  <c:pt idx="5">
                    <c:v>8.6987396730412136</c:v>
                  </c:pt>
                  <c:pt idx="6">
                    <c:v>5.1425254800687048</c:v>
                  </c:pt>
                  <c:pt idx="7">
                    <c:v>0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Weight_dependency!$B$1:$I$1</c:f>
              <c:strCache>
                <c:ptCount val="8"/>
                <c:pt idx="0">
                  <c:v>IMI</c:v>
                </c:pt>
                <c:pt idx="1">
                  <c:v>dn-dh-IMI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</c:v>
                </c:pt>
                <c:pt idx="5">
                  <c:v>5OH-IMI </c:v>
                </c:pt>
                <c:pt idx="6">
                  <c:v>6-CNA  </c:v>
                </c:pt>
                <c:pt idx="7">
                  <c:v>6-CNA-glycine </c:v>
                </c:pt>
              </c:strCache>
            </c:strRef>
          </c:cat>
          <c:val>
            <c:numRef>
              <c:f>Weight_dependency!$B$3:$I$3</c:f>
              <c:numCache>
                <c:formatCode>0</c:formatCode>
                <c:ptCount val="8"/>
                <c:pt idx="0">
                  <c:v>119.1207578743514</c:v>
                </c:pt>
                <c:pt idx="1">
                  <c:v>106.9415239172056</c:v>
                </c:pt>
                <c:pt idx="2">
                  <c:v>96.359228051113107</c:v>
                </c:pt>
                <c:pt idx="3">
                  <c:v>77.299760124820054</c:v>
                </c:pt>
                <c:pt idx="4">
                  <c:v>136.05250019610904</c:v>
                </c:pt>
                <c:pt idx="5">
                  <c:v>133.85679575664906</c:v>
                </c:pt>
                <c:pt idx="6">
                  <c:v>98.044891918976063</c:v>
                </c:pt>
                <c:pt idx="7">
                  <c:v>125.24595095510711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E5-4B7B-B987-4CE9C3F97350}"/>
            </c:ext>
          </c:extLst>
        </c:ser>
        <c:ser>
          <c:idx val="2"/>
          <c:order val="2"/>
          <c:tx>
            <c:strRef>
              <c:f>Weight_dependency!$A$4</c:f>
              <c:strCache>
                <c:ptCount val="1"/>
                <c:pt idx="0">
                  <c:v>Tissue_30 mg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Weight_dependency!$B$9:$I$9</c:f>
                <c:numCache>
                  <c:formatCode>General</c:formatCode>
                  <c:ptCount val="8"/>
                  <c:pt idx="0">
                    <c:v>4.3056171623499262</c:v>
                  </c:pt>
                  <c:pt idx="1">
                    <c:v>13.203278639119329</c:v>
                  </c:pt>
                  <c:pt idx="2">
                    <c:v>6.353068783426159</c:v>
                  </c:pt>
                  <c:pt idx="3">
                    <c:v>18.95235282015171</c:v>
                  </c:pt>
                  <c:pt idx="4">
                    <c:v>13.408686994923862</c:v>
                  </c:pt>
                  <c:pt idx="5">
                    <c:v>4.0718042662413492</c:v>
                  </c:pt>
                  <c:pt idx="6">
                    <c:v>4.553818296220447</c:v>
                  </c:pt>
                  <c:pt idx="7">
                    <c:v>7.206782821072153</c:v>
                  </c:pt>
                </c:numCache>
              </c:numRef>
            </c:plus>
            <c:minus>
              <c:numRef>
                <c:f>Weight_dependency!$B$9:$I$9</c:f>
                <c:numCache>
                  <c:formatCode>General</c:formatCode>
                  <c:ptCount val="8"/>
                  <c:pt idx="0">
                    <c:v>4.3056171623499262</c:v>
                  </c:pt>
                  <c:pt idx="1">
                    <c:v>13.203278639119329</c:v>
                  </c:pt>
                  <c:pt idx="2">
                    <c:v>6.353068783426159</c:v>
                  </c:pt>
                  <c:pt idx="3">
                    <c:v>18.95235282015171</c:v>
                  </c:pt>
                  <c:pt idx="4">
                    <c:v>13.408686994923862</c:v>
                  </c:pt>
                  <c:pt idx="5">
                    <c:v>4.0718042662413492</c:v>
                  </c:pt>
                  <c:pt idx="6">
                    <c:v>4.553818296220447</c:v>
                  </c:pt>
                  <c:pt idx="7">
                    <c:v>7.206782821072153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Weight_dependency!$B$1:$I$1</c:f>
              <c:strCache>
                <c:ptCount val="8"/>
                <c:pt idx="0">
                  <c:v>IMI</c:v>
                </c:pt>
                <c:pt idx="1">
                  <c:v>dn-dh-IMI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</c:v>
                </c:pt>
                <c:pt idx="5">
                  <c:v>5OH-IMI </c:v>
                </c:pt>
                <c:pt idx="6">
                  <c:v>6-CNA  </c:v>
                </c:pt>
                <c:pt idx="7">
                  <c:v>6-CNA-glycine </c:v>
                </c:pt>
              </c:strCache>
            </c:strRef>
          </c:cat>
          <c:val>
            <c:numRef>
              <c:f>Weight_dependency!$B$4:$I$4</c:f>
              <c:numCache>
                <c:formatCode>0</c:formatCode>
                <c:ptCount val="8"/>
                <c:pt idx="0">
                  <c:v>95.016019755926479</c:v>
                </c:pt>
                <c:pt idx="1">
                  <c:v>89.750734365548396</c:v>
                </c:pt>
                <c:pt idx="2">
                  <c:v>85.822218736222752</c:v>
                </c:pt>
                <c:pt idx="3">
                  <c:v>120.30432551841763</c:v>
                </c:pt>
                <c:pt idx="4">
                  <c:v>105.29919782749805</c:v>
                </c:pt>
                <c:pt idx="5">
                  <c:v>80.335985524698046</c:v>
                </c:pt>
                <c:pt idx="6">
                  <c:v>108.50664613450242</c:v>
                </c:pt>
                <c:pt idx="7">
                  <c:v>104.68688837202403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E5-4B7B-B987-4CE9C3F97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8749584"/>
        <c:axId val="1738754992"/>
      </c:barChart>
      <c:catAx>
        <c:axId val="173874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>
                <a:lumMod val="65000"/>
                <a:lumOff val="35000"/>
              </a:sys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38754992"/>
        <c:crosses val="autoZero"/>
        <c:auto val="1"/>
        <c:lblAlgn val="ctr"/>
        <c:lblOffset val="100"/>
        <c:noMultiLvlLbl val="0"/>
      </c:catAx>
      <c:valAx>
        <c:axId val="1738754992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%Recovery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solidFill>
              <a:sysClr val="windowText" lastClr="000000">
                <a:lumMod val="65000"/>
                <a:lumOff val="35000"/>
              </a:sys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38749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4601548462356184"/>
          <c:y val="2.2129912329231605E-2"/>
          <c:w val="0.2353083702965077"/>
          <c:h val="0.16770276473288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320004241350292"/>
          <c:y val="0.34428058869826444"/>
          <c:w val="0.7582381227187055"/>
          <c:h val="0.597894468031296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Weight_dependency!$A$15</c:f>
              <c:strCache>
                <c:ptCount val="1"/>
                <c:pt idx="0">
                  <c:v>ME_Mean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Weight_dependency!$B$14:$I$14</c:f>
              <c:strCache>
                <c:ptCount val="8"/>
                <c:pt idx="0">
                  <c:v>IMI</c:v>
                </c:pt>
                <c:pt idx="1">
                  <c:v>dn-dh-IMI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</c:v>
                </c:pt>
                <c:pt idx="5">
                  <c:v>5OH-IMI </c:v>
                </c:pt>
                <c:pt idx="6">
                  <c:v>6-CNA  </c:v>
                </c:pt>
                <c:pt idx="7">
                  <c:v>6-CNA-glycine </c:v>
                </c:pt>
              </c:strCache>
            </c:strRef>
          </c:cat>
          <c:val>
            <c:numRef>
              <c:f>Weight_dependency!$B$15:$I$15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0-0F17-4D73-82C2-020ACFE57D1E}"/>
            </c:ext>
          </c:extLst>
        </c:ser>
        <c:ser>
          <c:idx val="1"/>
          <c:order val="1"/>
          <c:tx>
            <c:strRef>
              <c:f>Weight_dependency!$A$16</c:f>
              <c:strCache>
                <c:ptCount val="1"/>
                <c:pt idx="0">
                  <c:v>Tissue_10 mg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70C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Weight_dependency!$B$22:$I$22</c:f>
                <c:numCache>
                  <c:formatCode>General</c:formatCode>
                  <c:ptCount val="8"/>
                  <c:pt idx="0">
                    <c:v>1.7205915216659564</c:v>
                  </c:pt>
                  <c:pt idx="1">
                    <c:v>2.5432815538027054</c:v>
                  </c:pt>
                  <c:pt idx="2">
                    <c:v>1.3223443478316255</c:v>
                  </c:pt>
                  <c:pt idx="3">
                    <c:v>4.4313536917672298</c:v>
                  </c:pt>
                  <c:pt idx="4">
                    <c:v>0.4676053569125953</c:v>
                  </c:pt>
                  <c:pt idx="5">
                    <c:v>2.3884595389464627</c:v>
                  </c:pt>
                  <c:pt idx="6">
                    <c:v>0.50600492932112684</c:v>
                  </c:pt>
                  <c:pt idx="7">
                    <c:v>3.0298228013715649</c:v>
                  </c:pt>
                </c:numCache>
              </c:numRef>
            </c:plus>
            <c:minus>
              <c:numRef>
                <c:f>Weight_dependency!$B$22:$I$22</c:f>
                <c:numCache>
                  <c:formatCode>General</c:formatCode>
                  <c:ptCount val="8"/>
                  <c:pt idx="0">
                    <c:v>1.7205915216659564</c:v>
                  </c:pt>
                  <c:pt idx="1">
                    <c:v>2.5432815538027054</c:v>
                  </c:pt>
                  <c:pt idx="2">
                    <c:v>1.3223443478316255</c:v>
                  </c:pt>
                  <c:pt idx="3">
                    <c:v>4.4313536917672298</c:v>
                  </c:pt>
                  <c:pt idx="4">
                    <c:v>0.4676053569125953</c:v>
                  </c:pt>
                  <c:pt idx="5">
                    <c:v>2.3884595389464627</c:v>
                  </c:pt>
                  <c:pt idx="6">
                    <c:v>0.50600492932112684</c:v>
                  </c:pt>
                  <c:pt idx="7">
                    <c:v>3.0298228013715649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Weight_dependency!$B$14:$I$14</c:f>
              <c:strCache>
                <c:ptCount val="8"/>
                <c:pt idx="0">
                  <c:v>IMI</c:v>
                </c:pt>
                <c:pt idx="1">
                  <c:v>dn-dh-IMI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</c:v>
                </c:pt>
                <c:pt idx="5">
                  <c:v>5OH-IMI </c:v>
                </c:pt>
                <c:pt idx="6">
                  <c:v>6-CNA  </c:v>
                </c:pt>
                <c:pt idx="7">
                  <c:v>6-CNA-glycine </c:v>
                </c:pt>
              </c:strCache>
            </c:strRef>
          </c:cat>
          <c:val>
            <c:numRef>
              <c:f>Weight_dependency!$B$16:$I$16</c:f>
              <c:numCache>
                <c:formatCode>0.0</c:formatCode>
                <c:ptCount val="8"/>
                <c:pt idx="0">
                  <c:v>-29.500247169427247</c:v>
                </c:pt>
                <c:pt idx="1">
                  <c:v>-14.92278670677006</c:v>
                </c:pt>
                <c:pt idx="2">
                  <c:v>-15.753176519679293</c:v>
                </c:pt>
                <c:pt idx="3">
                  <c:v>-50.811455737253631</c:v>
                </c:pt>
                <c:pt idx="4">
                  <c:v>-41.140149155888665</c:v>
                </c:pt>
                <c:pt idx="5">
                  <c:v>-64.673756488956798</c:v>
                </c:pt>
                <c:pt idx="6">
                  <c:v>-45.914704829600247</c:v>
                </c:pt>
                <c:pt idx="7">
                  <c:v>-42.088038007127139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17-4D73-82C2-020ACFE57D1E}"/>
            </c:ext>
          </c:extLst>
        </c:ser>
        <c:ser>
          <c:idx val="2"/>
          <c:order val="2"/>
          <c:tx>
            <c:strRef>
              <c:f>Weight_dependency!$A$17</c:f>
              <c:strCache>
                <c:ptCount val="1"/>
                <c:pt idx="0">
                  <c:v>Tissue_20 mg</c:v>
                </c:pt>
              </c:strCache>
            </c:strRef>
          </c:tx>
          <c:spPr>
            <a:solidFill>
              <a:srgbClr val="5B9BD5">
                <a:lumMod val="20000"/>
                <a:lumOff val="80000"/>
              </a:srgb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Weight_dependency!$B$23:$I$23</c:f>
                <c:numCache>
                  <c:formatCode>General</c:formatCode>
                  <c:ptCount val="8"/>
                  <c:pt idx="0">
                    <c:v>0.93307203488175317</c:v>
                  </c:pt>
                  <c:pt idx="1">
                    <c:v>1.0114937457528745</c:v>
                  </c:pt>
                  <c:pt idx="2">
                    <c:v>1.6082207255112566</c:v>
                  </c:pt>
                  <c:pt idx="3">
                    <c:v>0.24271424053532903</c:v>
                  </c:pt>
                  <c:pt idx="4">
                    <c:v>0.71531569446659482</c:v>
                  </c:pt>
                  <c:pt idx="5">
                    <c:v>1.2641759751016048</c:v>
                  </c:pt>
                  <c:pt idx="6">
                    <c:v>1.9477170947637543</c:v>
                  </c:pt>
                  <c:pt idx="7">
                    <c:v>5.8643263102683489</c:v>
                  </c:pt>
                </c:numCache>
              </c:numRef>
            </c:plus>
            <c:minus>
              <c:numRef>
                <c:f>Weight_dependency!$B$23:$I$23</c:f>
                <c:numCache>
                  <c:formatCode>General</c:formatCode>
                  <c:ptCount val="8"/>
                  <c:pt idx="0">
                    <c:v>0.93307203488175317</c:v>
                  </c:pt>
                  <c:pt idx="1">
                    <c:v>1.0114937457528745</c:v>
                  </c:pt>
                  <c:pt idx="2">
                    <c:v>1.6082207255112566</c:v>
                  </c:pt>
                  <c:pt idx="3">
                    <c:v>0.24271424053532903</c:v>
                  </c:pt>
                  <c:pt idx="4">
                    <c:v>0.71531569446659482</c:v>
                  </c:pt>
                  <c:pt idx="5">
                    <c:v>1.2641759751016048</c:v>
                  </c:pt>
                  <c:pt idx="6">
                    <c:v>1.9477170947637543</c:v>
                  </c:pt>
                  <c:pt idx="7">
                    <c:v>5.8643263102683489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Weight_dependency!$B$14:$I$14</c:f>
              <c:strCache>
                <c:ptCount val="8"/>
                <c:pt idx="0">
                  <c:v>IMI</c:v>
                </c:pt>
                <c:pt idx="1">
                  <c:v>dn-dh-IMI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</c:v>
                </c:pt>
                <c:pt idx="5">
                  <c:v>5OH-IMI </c:v>
                </c:pt>
                <c:pt idx="6">
                  <c:v>6-CNA  </c:v>
                </c:pt>
                <c:pt idx="7">
                  <c:v>6-CNA-glycine </c:v>
                </c:pt>
              </c:strCache>
            </c:strRef>
          </c:cat>
          <c:val>
            <c:numRef>
              <c:f>Weight_dependency!$B$17:$I$17</c:f>
              <c:numCache>
                <c:formatCode>0.0</c:formatCode>
                <c:ptCount val="8"/>
                <c:pt idx="0">
                  <c:v>-55.226856492028681</c:v>
                </c:pt>
                <c:pt idx="1">
                  <c:v>-23.464542793800739</c:v>
                </c:pt>
                <c:pt idx="2">
                  <c:v>-18.611570226832541</c:v>
                </c:pt>
                <c:pt idx="3">
                  <c:v>-61.135714451963779</c:v>
                </c:pt>
                <c:pt idx="4">
                  <c:v>-53.89970717524541</c:v>
                </c:pt>
                <c:pt idx="5">
                  <c:v>-72.040392915671191</c:v>
                </c:pt>
                <c:pt idx="6">
                  <c:v>-48.24878515702612</c:v>
                </c:pt>
                <c:pt idx="7">
                  <c:v>-52.865918024879051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17-4D73-82C2-020ACFE57D1E}"/>
            </c:ext>
          </c:extLst>
        </c:ser>
        <c:ser>
          <c:idx val="3"/>
          <c:order val="3"/>
          <c:tx>
            <c:strRef>
              <c:f>Weight_dependency!$A$18</c:f>
              <c:strCache>
                <c:ptCount val="1"/>
                <c:pt idx="0">
                  <c:v>Tissue_30 mg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solidFill>
                <a:srgbClr val="ED7D31">
                  <a:lumMod val="50000"/>
                </a:srgbClr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Weight_dependency!$B$24:$I$24</c:f>
                <c:numCache>
                  <c:formatCode>General</c:formatCode>
                  <c:ptCount val="8"/>
                  <c:pt idx="0">
                    <c:v>23.171318108572407</c:v>
                  </c:pt>
                  <c:pt idx="1">
                    <c:v>19.936032463070898</c:v>
                  </c:pt>
                  <c:pt idx="2">
                    <c:v>16.977364477754737</c:v>
                  </c:pt>
                  <c:pt idx="3">
                    <c:v>13.495394872593545</c:v>
                  </c:pt>
                  <c:pt idx="4">
                    <c:v>16.417738517986901</c:v>
                  </c:pt>
                  <c:pt idx="5">
                    <c:v>16.294156470072043</c:v>
                  </c:pt>
                  <c:pt idx="6">
                    <c:v>12.530418324782895</c:v>
                  </c:pt>
                  <c:pt idx="7">
                    <c:v>11.564980166549557</c:v>
                  </c:pt>
                </c:numCache>
              </c:numRef>
            </c:plus>
            <c:minus>
              <c:numRef>
                <c:f>Weight_dependency!$B$24:$I$24</c:f>
                <c:numCache>
                  <c:formatCode>General</c:formatCode>
                  <c:ptCount val="8"/>
                  <c:pt idx="0">
                    <c:v>23.171318108572407</c:v>
                  </c:pt>
                  <c:pt idx="1">
                    <c:v>19.936032463070898</c:v>
                  </c:pt>
                  <c:pt idx="2">
                    <c:v>16.977364477754737</c:v>
                  </c:pt>
                  <c:pt idx="3">
                    <c:v>13.495394872593545</c:v>
                  </c:pt>
                  <c:pt idx="4">
                    <c:v>16.417738517986901</c:v>
                  </c:pt>
                  <c:pt idx="5">
                    <c:v>16.294156470072043</c:v>
                  </c:pt>
                  <c:pt idx="6">
                    <c:v>12.530418324782895</c:v>
                  </c:pt>
                  <c:pt idx="7">
                    <c:v>11.564980166549557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Weight_dependency!$B$14:$I$14</c:f>
              <c:strCache>
                <c:ptCount val="8"/>
                <c:pt idx="0">
                  <c:v>IMI</c:v>
                </c:pt>
                <c:pt idx="1">
                  <c:v>dn-dh-IMI</c:v>
                </c:pt>
                <c:pt idx="2">
                  <c:v>dn-IMI</c:v>
                </c:pt>
                <c:pt idx="3">
                  <c:v>IMI-olefin  </c:v>
                </c:pt>
                <c:pt idx="4">
                  <c:v>4OH-IMI </c:v>
                </c:pt>
                <c:pt idx="5">
                  <c:v>5OH-IMI </c:v>
                </c:pt>
                <c:pt idx="6">
                  <c:v>6-CNA  </c:v>
                </c:pt>
                <c:pt idx="7">
                  <c:v>6-CNA-glycine </c:v>
                </c:pt>
              </c:strCache>
            </c:strRef>
          </c:cat>
          <c:val>
            <c:numRef>
              <c:f>Weight_dependency!$B$18:$I$18</c:f>
              <c:numCache>
                <c:formatCode>0.0</c:formatCode>
                <c:ptCount val="8"/>
                <c:pt idx="0">
                  <c:v>-60.035671523586885</c:v>
                </c:pt>
                <c:pt idx="1">
                  <c:v>-36.449285708007132</c:v>
                </c:pt>
                <c:pt idx="2">
                  <c:v>-27.817234056863434</c:v>
                </c:pt>
                <c:pt idx="3">
                  <c:v>-72.485427803335014</c:v>
                </c:pt>
                <c:pt idx="4">
                  <c:v>-61.479251621461373</c:v>
                </c:pt>
                <c:pt idx="5">
                  <c:v>-72.170302028290678</c:v>
                </c:pt>
                <c:pt idx="6">
                  <c:v>-48.966665144220087</c:v>
                </c:pt>
                <c:pt idx="7">
                  <c:v>-62.346727785629412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F17-4D73-82C2-020ACFE57D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7151392"/>
        <c:axId val="1827148480"/>
      </c:barChart>
      <c:catAx>
        <c:axId val="182715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ysClr val="windowText" lastClr="000000">
                <a:lumMod val="65000"/>
                <a:lumOff val="35000"/>
              </a:sys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827148480"/>
        <c:crosses val="autoZero"/>
        <c:auto val="1"/>
        <c:lblAlgn val="ctr"/>
        <c:lblOffset val="100"/>
        <c:noMultiLvlLbl val="0"/>
      </c:catAx>
      <c:valAx>
        <c:axId val="1827148480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Matrix</a:t>
                </a:r>
                <a:r>
                  <a:rPr lang="en-US" sz="1100" baseline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Effect (%)</a:t>
                </a:r>
                <a:endParaRPr lang="en-US" sz="11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5.822416302765648E-3"/>
              <c:y val="0.349715145900879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ysClr val="windowText" lastClr="000000">
                <a:lumMod val="65000"/>
                <a:lumOff val="35000"/>
              </a:sys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82715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1490B-D3FE-4A77-9E8C-C08C2FB9C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EBC827-BD2D-483B-9A6D-DB1C777D0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00FE5-1AE6-4A2E-9D80-C2190ACC2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69018-55C4-4D65-9891-E1A861F9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5D2B9-6212-4BA9-A38A-2015AF278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7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D918A-26AD-462E-959D-3A174A13D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C23DDF-5310-4CCE-A546-4582D3B7B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9F529-2490-411A-AA55-6CE45F84D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11614-550D-4C30-BF5F-F8D922C02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4C1CF-6358-4594-9D55-F7D51259B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7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0D7275-4142-4381-9C1E-F5A20E8AB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201C05-012F-49AD-BEA3-19F6B8511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AA45A-5050-435D-A3E0-DAA2BD29C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85891-35B5-4706-9BB7-8EB3FE7DE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87E71-02AC-40B3-BCC7-2D9D2F486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0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86C13-4313-450F-A1FB-EE7014302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03C32-5C42-49E3-B0AC-E7FD92D5F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2C598-6D25-475E-9ECC-E4D2BFFA4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D5CCD-30FB-4134-9EEA-D17AA9D3A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2E3F1-F555-4EDF-A8C7-E7FCC713E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3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33AAF-C795-461A-8E43-583218734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86207-216B-4F50-BC0D-70CFC1E4F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4FE98-F996-41DE-A96C-F17338AAF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8FE87-C8ED-4792-8460-91AA94B8B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2AFDE-DD99-43E0-A247-C4FB84527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E9F09-8CD5-4366-B00E-C4B800A3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6ACE4-85EC-4497-832D-ECFF4565F8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74756-6D8A-4A2A-993E-000C2B2BC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C2C1CB-2CB5-453E-A590-BADAF7596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7B298B-D7EC-4651-A890-657905BDF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AD551-9B0C-4662-8777-95D87C29B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89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8CB3A-6734-45BE-A911-35C1A93C6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E3DB1-4C97-4F3A-B82A-7B7A3B57F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8916B-6032-4EB6-BAD0-AEBEA990B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8ED51C-4644-4069-A2C0-7A2158897B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23D348-7D87-47D9-AFF4-9D3AA79C16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AD681-AC82-47B4-82C0-CAD22C02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6ED452-93B6-485A-88F0-F618EC5EE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D421CE-53AA-4693-A3DA-2AFF223F4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53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F45C3-3AB9-4FCC-B9C3-288EB4E30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B4EBF3-A4AB-4F45-9CCE-EE15EF9C9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375CE0-CCEF-4916-86FD-B25A498EB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EBEE1-8D4B-456E-BC2A-4896CEF12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1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E6F17-554C-4BC8-8661-069E53740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33F45D-95DB-45A5-9606-D4BB38A6D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B890B-E6D2-4E29-A176-152938041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3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125BC-68BC-4004-9766-03CC1A7B0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91DDE-C6E4-4717-B3F9-1217ACE6D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989887-50BA-4ED3-9DA5-F50BBDE79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B70BC-915E-45BB-B978-5703AC368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3D4B4-8092-4EB0-B1B1-2F9F6A4E3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03B53-2707-42AA-B0C8-9DC62355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3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4A151-AA81-499C-83BA-42A7376AF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85DA5-9789-4B67-8A85-417CC0041A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88C85F-50E6-419D-96B4-C29AC202E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486CC-8E5D-4D04-94A0-43FF1EB52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3D9C8-2966-43EF-9039-F7DEC8046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9E83F-7BF7-4842-A4CE-A64BB5D8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7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DC302B-D25C-451F-86D1-E6B98E43A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35291-930E-4054-96C3-822A1E071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FE8DD-59DC-40F1-B1EA-EA27E756E1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8FFE9-129E-423E-A13D-D0B3A843ED40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9337C-ED7C-435E-B2F5-B5DA64E7D8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7C35E-7CA8-46CB-BB29-95755B488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7815B-529F-4B5B-9F58-C02794F46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2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E883EE9-32D0-4C9B-9FD0-D624266CB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773238"/>
            <a:ext cx="9144000" cy="1655762"/>
          </a:xfrm>
        </p:spPr>
        <p:txBody>
          <a:bodyPr>
            <a:norm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Simultaneous Quantification of Imidacloprid and its Metabolites in Tissues of Mice upon Chronic Low-dose Administration of Imidacloprid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921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3167A-731E-48F9-BA96-43FF0CD91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261" y="5808638"/>
            <a:ext cx="1414090" cy="5640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i="1" dirty="0">
                <a:latin typeface="Times New Roman" panose="02020603050405020304" pitchFamily="18" charset="0"/>
                <a:ea typeface="游明朝" panose="02020400000000000000" pitchFamily="18" charset="-128"/>
              </a:rPr>
              <a:t>Fig. S1</a:t>
            </a:r>
            <a:endParaRPr lang="en-US" sz="18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0EE0C39-F232-48E2-9E17-30DF19CB7080}"/>
              </a:ext>
            </a:extLst>
          </p:cNvPr>
          <p:cNvGraphicFramePr/>
          <p:nvPr/>
        </p:nvGraphicFramePr>
        <p:xfrm>
          <a:off x="3200400" y="1285875"/>
          <a:ext cx="6841222" cy="4124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547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3167A-731E-48F9-BA96-43FF0CD91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261" y="5808638"/>
            <a:ext cx="1414090" cy="5640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i="1" dirty="0">
                <a:latin typeface="Times New Roman" panose="02020603050405020304" pitchFamily="18" charset="0"/>
                <a:ea typeface="游明朝" panose="02020400000000000000" pitchFamily="18" charset="-128"/>
              </a:rPr>
              <a:t>Fig. S2</a:t>
            </a:r>
            <a:endParaRPr lang="en-US" sz="1800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5AB9DDD-E8D7-408A-AEDF-04D739EE7BD7}"/>
              </a:ext>
            </a:extLst>
          </p:cNvPr>
          <p:cNvGraphicFramePr/>
          <p:nvPr/>
        </p:nvGraphicFramePr>
        <p:xfrm>
          <a:off x="3305492" y="1367246"/>
          <a:ext cx="6115233" cy="3998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819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3167A-731E-48F9-BA96-43FF0CD91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261" y="5808638"/>
            <a:ext cx="1414090" cy="5640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i="1" dirty="0">
                <a:latin typeface="Times New Roman" panose="02020603050405020304" pitchFamily="18" charset="0"/>
                <a:ea typeface="游明朝" panose="02020400000000000000" pitchFamily="18" charset="-128"/>
              </a:rPr>
              <a:t>Fig. S3</a:t>
            </a:r>
            <a:endParaRPr lang="en-US" sz="18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C79D396-5496-4138-9193-580CBC1A8B52}"/>
              </a:ext>
            </a:extLst>
          </p:cNvPr>
          <p:cNvGrpSpPr/>
          <p:nvPr/>
        </p:nvGrpSpPr>
        <p:grpSpPr>
          <a:xfrm>
            <a:off x="3914775" y="877863"/>
            <a:ext cx="4362450" cy="4930775"/>
            <a:chOff x="0" y="0"/>
            <a:chExt cx="4362450" cy="4930775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426411BA-D579-497F-BC34-E89587D25AF6}"/>
                </a:ext>
              </a:extLst>
            </p:cNvPr>
            <p:cNvGraphicFramePr/>
            <p:nvPr/>
          </p:nvGraphicFramePr>
          <p:xfrm>
            <a:off x="0" y="0"/>
            <a:ext cx="4362450" cy="28321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7" name="Chart 6">
              <a:extLst>
                <a:ext uri="{FF2B5EF4-FFF2-40B4-BE49-F238E27FC236}">
                  <a16:creationId xmlns:a16="http://schemas.microsoft.com/office/drawing/2014/main" id="{867D8770-B6D6-4824-B355-33926234ED84}"/>
                </a:ext>
              </a:extLst>
            </p:cNvPr>
            <p:cNvGraphicFramePr/>
            <p:nvPr/>
          </p:nvGraphicFramePr>
          <p:xfrm>
            <a:off x="0" y="2771775"/>
            <a:ext cx="4362450" cy="2159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1834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2033</TotalTime>
  <Words>35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nimako Collins</dc:creator>
  <cp:lastModifiedBy>nimako Collins</cp:lastModifiedBy>
  <cp:revision>4</cp:revision>
  <dcterms:created xsi:type="dcterms:W3CDTF">2020-12-22T07:33:29Z</dcterms:created>
  <dcterms:modified xsi:type="dcterms:W3CDTF">2021-04-09T07:47:40Z</dcterms:modified>
</cp:coreProperties>
</file>