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7" r:id="rId2"/>
    <p:sldId id="286" r:id="rId3"/>
    <p:sldId id="285" r:id="rId4"/>
    <p:sldId id="291" r:id="rId5"/>
    <p:sldId id="289" r:id="rId6"/>
    <p:sldId id="290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4806F5-F1DD-79F5-3D8D-85F6927CF9C2}" name="Author" initials="DK(" userId="Autho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203" autoAdjust="0"/>
    <p:restoredTop sz="90023" autoAdjust="0"/>
  </p:normalViewPr>
  <p:slideViewPr>
    <p:cSldViewPr snapToGrid="0" showGuides="1">
      <p:cViewPr varScale="1">
        <p:scale>
          <a:sx n="85" d="100"/>
          <a:sy n="85" d="100"/>
        </p:scale>
        <p:origin x="1008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ottya Kovacs" userId="61380028-35ed-46b9-bd2c-f348df48a959" providerId="ADAL" clId="{466EAB3D-9BA7-A249-8924-848784756C88}"/>
    <pc:docChg chg="">
      <pc:chgData name="Dorottya Kovacs" userId="61380028-35ed-46b9-bd2c-f348df48a959" providerId="ADAL" clId="{466EAB3D-9BA7-A249-8924-848784756C88}" dt="2022-04-19T15:40:04.613" v="0"/>
      <pc:docMkLst>
        <pc:docMk/>
      </pc:docMkLst>
      <pc:sldChg chg="addCm">
        <pc:chgData name="Dorottya Kovacs" userId="61380028-35ed-46b9-bd2c-f348df48a959" providerId="ADAL" clId="{466EAB3D-9BA7-A249-8924-848784756C88}" dt="2022-04-19T15:40:04.613" v="0"/>
        <pc:sldMkLst>
          <pc:docMk/>
          <pc:sldMk cId="3917687665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A9DAA-0608-4828-8DDC-07D7C1057797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F9AF2-2117-48A4-97AC-2A833CD9F2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700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en-US" altLang="ja-JP" dirty="0">
                <a:solidFill>
                  <a:schemeClr val="tx1"/>
                </a:solidFill>
              </a:rPr>
              <a:t>HepG2</a:t>
            </a:r>
            <a:r>
              <a:rPr lang="ja-JP" altLang="en-US" dirty="0" err="1">
                <a:solidFill>
                  <a:schemeClr val="tx1"/>
                </a:solidFill>
              </a:rPr>
              <a:t>での</a:t>
            </a:r>
            <a:r>
              <a:rPr lang="en-US" altLang="ja-JP" dirty="0">
                <a:solidFill>
                  <a:schemeClr val="tx1"/>
                </a:solidFill>
              </a:rPr>
              <a:t>BRD4</a:t>
            </a:r>
            <a:r>
              <a:rPr lang="ja-JP" altLang="en-US" dirty="0">
                <a:solidFill>
                  <a:schemeClr val="tx1"/>
                </a:solidFill>
              </a:rPr>
              <a:t>抗体を用いた</a:t>
            </a:r>
            <a:r>
              <a:rPr lang="en-US" altLang="ja-JP" dirty="0" err="1">
                <a:solidFill>
                  <a:schemeClr val="tx1"/>
                </a:solidFill>
              </a:rPr>
              <a:t>ChIP</a:t>
            </a:r>
            <a:r>
              <a:rPr lang="en-US" altLang="ja-JP" dirty="0">
                <a:solidFill>
                  <a:schemeClr val="tx1"/>
                </a:solidFill>
              </a:rPr>
              <a:t>-qPCR</a:t>
            </a:r>
            <a:r>
              <a:rPr lang="ja-JP" altLang="en-US" dirty="0">
                <a:solidFill>
                  <a:schemeClr val="tx1"/>
                </a:solidFill>
              </a:rPr>
              <a:t>結果</a:t>
            </a:r>
            <a:endParaRPr lang="en-US" altLang="ja-JP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B</a:t>
            </a:r>
            <a:r>
              <a:rPr kumimoji="1" lang="ja-JP" altLang="en-US" dirty="0"/>
              <a:t>　</a:t>
            </a:r>
            <a:r>
              <a:rPr lang="en-US" altLang="ja-JP" dirty="0">
                <a:solidFill>
                  <a:schemeClr val="tx1"/>
                </a:solidFill>
              </a:rPr>
              <a:t>HuH7</a:t>
            </a:r>
            <a:r>
              <a:rPr lang="ja-JP" altLang="en-US" dirty="0" err="1">
                <a:solidFill>
                  <a:schemeClr val="tx1"/>
                </a:solidFill>
              </a:rPr>
              <a:t>での</a:t>
            </a:r>
            <a:r>
              <a:rPr lang="en-US" altLang="ja-JP" dirty="0">
                <a:solidFill>
                  <a:schemeClr val="tx1"/>
                </a:solidFill>
              </a:rPr>
              <a:t>BRD4</a:t>
            </a:r>
            <a:r>
              <a:rPr lang="ja-JP" altLang="en-US" dirty="0">
                <a:solidFill>
                  <a:schemeClr val="tx1"/>
                </a:solidFill>
              </a:rPr>
              <a:t>抗体を用いた</a:t>
            </a:r>
            <a:r>
              <a:rPr lang="en-US" altLang="ja-JP" dirty="0" err="1">
                <a:solidFill>
                  <a:schemeClr val="tx1"/>
                </a:solidFill>
              </a:rPr>
              <a:t>ChIP</a:t>
            </a:r>
            <a:r>
              <a:rPr lang="en-US" altLang="ja-JP" dirty="0">
                <a:solidFill>
                  <a:schemeClr val="tx1"/>
                </a:solidFill>
              </a:rPr>
              <a:t>-qPCR</a:t>
            </a:r>
            <a:r>
              <a:rPr lang="ja-JP" altLang="en-US" dirty="0">
                <a:solidFill>
                  <a:schemeClr val="tx1"/>
                </a:solidFill>
              </a:rPr>
              <a:t>結果</a:t>
            </a:r>
            <a:endParaRPr kumimoji="1" lang="ja-JP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F9AF2-2117-48A4-97AC-2A833CD9F2D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053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en-US" altLang="ja-JP" dirty="0">
                <a:solidFill>
                  <a:schemeClr val="tx1"/>
                </a:solidFill>
              </a:rPr>
              <a:t>HepG2</a:t>
            </a:r>
            <a:r>
              <a:rPr lang="ja-JP" altLang="en-US" dirty="0" err="1">
                <a:solidFill>
                  <a:schemeClr val="tx1"/>
                </a:solidFill>
              </a:rPr>
              <a:t>での</a:t>
            </a:r>
            <a:r>
              <a:rPr lang="en-US" altLang="ja-JP" dirty="0">
                <a:solidFill>
                  <a:schemeClr val="tx1"/>
                </a:solidFill>
              </a:rPr>
              <a:t>BRD4</a:t>
            </a:r>
            <a:r>
              <a:rPr lang="ja-JP" altLang="en-US" dirty="0">
                <a:solidFill>
                  <a:schemeClr val="tx1"/>
                </a:solidFill>
              </a:rPr>
              <a:t>抗体を用いた</a:t>
            </a:r>
            <a:r>
              <a:rPr lang="en-US" altLang="ja-JP" dirty="0" err="1">
                <a:solidFill>
                  <a:schemeClr val="tx1"/>
                </a:solidFill>
              </a:rPr>
              <a:t>ChIP</a:t>
            </a:r>
            <a:r>
              <a:rPr lang="en-US" altLang="ja-JP" dirty="0">
                <a:solidFill>
                  <a:schemeClr val="tx1"/>
                </a:solidFill>
              </a:rPr>
              <a:t>-qPCR</a:t>
            </a:r>
            <a:r>
              <a:rPr lang="ja-JP" altLang="en-US" dirty="0">
                <a:solidFill>
                  <a:schemeClr val="tx1"/>
                </a:solidFill>
              </a:rPr>
              <a:t>結果</a:t>
            </a:r>
            <a:endParaRPr lang="en-US" altLang="ja-JP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B</a:t>
            </a:r>
            <a:r>
              <a:rPr kumimoji="1" lang="ja-JP" altLang="en-US" dirty="0"/>
              <a:t>　</a:t>
            </a:r>
            <a:r>
              <a:rPr lang="en-US" altLang="ja-JP" dirty="0">
                <a:solidFill>
                  <a:schemeClr val="tx1"/>
                </a:solidFill>
              </a:rPr>
              <a:t>HuH7</a:t>
            </a:r>
            <a:r>
              <a:rPr lang="ja-JP" altLang="en-US" dirty="0" err="1">
                <a:solidFill>
                  <a:schemeClr val="tx1"/>
                </a:solidFill>
              </a:rPr>
              <a:t>での</a:t>
            </a:r>
            <a:r>
              <a:rPr lang="en-US" altLang="ja-JP" dirty="0">
                <a:solidFill>
                  <a:schemeClr val="tx1"/>
                </a:solidFill>
              </a:rPr>
              <a:t>BRD4</a:t>
            </a:r>
            <a:r>
              <a:rPr lang="ja-JP" altLang="en-US" dirty="0">
                <a:solidFill>
                  <a:schemeClr val="tx1"/>
                </a:solidFill>
              </a:rPr>
              <a:t>抗体を用いた</a:t>
            </a:r>
            <a:r>
              <a:rPr lang="en-US" altLang="ja-JP" dirty="0" err="1">
                <a:solidFill>
                  <a:schemeClr val="tx1"/>
                </a:solidFill>
              </a:rPr>
              <a:t>ChIP</a:t>
            </a:r>
            <a:r>
              <a:rPr lang="en-US" altLang="ja-JP" dirty="0">
                <a:solidFill>
                  <a:schemeClr val="tx1"/>
                </a:solidFill>
              </a:rPr>
              <a:t>-qPCR</a:t>
            </a:r>
            <a:r>
              <a:rPr lang="ja-JP" altLang="en-US" dirty="0">
                <a:solidFill>
                  <a:schemeClr val="tx1"/>
                </a:solidFill>
              </a:rPr>
              <a:t>結果</a:t>
            </a:r>
            <a:endParaRPr kumimoji="1" lang="ja-JP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F9AF2-2117-48A4-97AC-2A833CD9F2D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97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en-US" altLang="ja-JP" dirty="0">
                <a:solidFill>
                  <a:schemeClr val="tx1"/>
                </a:solidFill>
              </a:rPr>
              <a:t>HepG2</a:t>
            </a:r>
            <a:r>
              <a:rPr lang="ja-JP" altLang="en-US" dirty="0" err="1">
                <a:solidFill>
                  <a:schemeClr val="tx1"/>
                </a:solidFill>
              </a:rPr>
              <a:t>での</a:t>
            </a:r>
            <a:r>
              <a:rPr lang="en-US" altLang="ja-JP" dirty="0">
                <a:solidFill>
                  <a:schemeClr val="tx1"/>
                </a:solidFill>
              </a:rPr>
              <a:t>BRD4</a:t>
            </a:r>
            <a:r>
              <a:rPr lang="ja-JP" altLang="en-US" dirty="0">
                <a:solidFill>
                  <a:schemeClr val="tx1"/>
                </a:solidFill>
              </a:rPr>
              <a:t>抗体を用いた</a:t>
            </a:r>
            <a:r>
              <a:rPr lang="en-US" altLang="ja-JP" dirty="0" err="1">
                <a:solidFill>
                  <a:schemeClr val="tx1"/>
                </a:solidFill>
              </a:rPr>
              <a:t>ChIP</a:t>
            </a:r>
            <a:r>
              <a:rPr lang="en-US" altLang="ja-JP" dirty="0">
                <a:solidFill>
                  <a:schemeClr val="tx1"/>
                </a:solidFill>
              </a:rPr>
              <a:t>-qPCR</a:t>
            </a:r>
            <a:r>
              <a:rPr lang="ja-JP" altLang="en-US" dirty="0">
                <a:solidFill>
                  <a:schemeClr val="tx1"/>
                </a:solidFill>
              </a:rPr>
              <a:t>結果</a:t>
            </a:r>
            <a:endParaRPr lang="en-US" altLang="ja-JP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B</a:t>
            </a:r>
            <a:r>
              <a:rPr kumimoji="1" lang="ja-JP" altLang="en-US" dirty="0"/>
              <a:t>　</a:t>
            </a:r>
            <a:r>
              <a:rPr lang="en-US" altLang="ja-JP" dirty="0">
                <a:solidFill>
                  <a:schemeClr val="tx1"/>
                </a:solidFill>
              </a:rPr>
              <a:t>HuH7</a:t>
            </a:r>
            <a:r>
              <a:rPr lang="ja-JP" altLang="en-US" dirty="0" err="1">
                <a:solidFill>
                  <a:schemeClr val="tx1"/>
                </a:solidFill>
              </a:rPr>
              <a:t>での</a:t>
            </a:r>
            <a:r>
              <a:rPr lang="en-US" altLang="ja-JP" dirty="0">
                <a:solidFill>
                  <a:schemeClr val="tx1"/>
                </a:solidFill>
              </a:rPr>
              <a:t>BRD4</a:t>
            </a:r>
            <a:r>
              <a:rPr lang="ja-JP" altLang="en-US" dirty="0">
                <a:solidFill>
                  <a:schemeClr val="tx1"/>
                </a:solidFill>
              </a:rPr>
              <a:t>抗体を用いた</a:t>
            </a:r>
            <a:r>
              <a:rPr lang="en-US" altLang="ja-JP" dirty="0" err="1">
                <a:solidFill>
                  <a:schemeClr val="tx1"/>
                </a:solidFill>
              </a:rPr>
              <a:t>ChIP</a:t>
            </a:r>
            <a:r>
              <a:rPr lang="en-US" altLang="ja-JP" dirty="0">
                <a:solidFill>
                  <a:schemeClr val="tx1"/>
                </a:solidFill>
              </a:rPr>
              <a:t>-qPCR</a:t>
            </a:r>
            <a:r>
              <a:rPr lang="ja-JP" altLang="en-US" dirty="0">
                <a:solidFill>
                  <a:schemeClr val="tx1"/>
                </a:solidFill>
              </a:rPr>
              <a:t>結果</a:t>
            </a:r>
            <a:endParaRPr kumimoji="1" lang="ja-JP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F9AF2-2117-48A4-97AC-2A833CD9F2D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378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60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92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85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0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94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26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05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27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42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57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7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39AB6-B38D-4B75-9F49-813528D9425B}" type="datetimeFigureOut">
              <a:rPr kumimoji="1" lang="ja-JP" altLang="en-US" smtClean="0"/>
              <a:t>2022/4/24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8C462-0146-4EDA-BE72-6CDEBE9FA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38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10" Type="http://schemas.openxmlformats.org/officeDocument/2006/relationships/image" Target="../media/image28.emf"/><Relationship Id="rId4" Type="http://schemas.openxmlformats.org/officeDocument/2006/relationships/image" Target="../media/image22.emf"/><Relationship Id="rId9" Type="http://schemas.openxmlformats.org/officeDocument/2006/relationships/image" Target="../media/image2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テキスト ボックス 955"/>
          <p:cNvSpPr txBox="1"/>
          <p:nvPr/>
        </p:nvSpPr>
        <p:spPr>
          <a:xfrm>
            <a:off x="0" y="0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Supplemental Figure 1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E24E512-3786-2548-B707-863F074AD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73" y="1229193"/>
            <a:ext cx="2151440" cy="188453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46450FC-305F-6F45-ABC8-A0DCF58E3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5757" y="1229193"/>
            <a:ext cx="2151440" cy="188453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DB6648AD-575A-3B49-8B82-71DB9F6551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669" y="1229193"/>
            <a:ext cx="2151440" cy="188453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FA016DC-FB49-B54B-B5D6-2F7A711E81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873" y="3362139"/>
            <a:ext cx="2151440" cy="188453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2E705B5-F6C6-0B4A-A266-2232FCFC41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6497" y="3362139"/>
            <a:ext cx="2151440" cy="1884532"/>
          </a:xfrm>
          <a:prstGeom prst="rect">
            <a:avLst/>
          </a:prstGeom>
        </p:spPr>
      </p:pic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B06B841-A17C-2648-B360-9A9748456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560914"/>
              </p:ext>
            </p:extLst>
          </p:nvPr>
        </p:nvGraphicFramePr>
        <p:xfrm>
          <a:off x="910081" y="5739804"/>
          <a:ext cx="5130799" cy="16611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54099">
                  <a:extLst>
                    <a:ext uri="{9D8B030D-6E8A-4147-A177-3AD203B41FA5}">
                      <a16:colId xmlns:a16="http://schemas.microsoft.com/office/drawing/2014/main" val="369587678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28727082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789613820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3677410065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53130846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29285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Min</a:t>
                      </a:r>
                      <a:endParaRPr kumimoji="1" lang="ja-JP" altLang="en-US" sz="120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25% percentile</a:t>
                      </a:r>
                      <a:endParaRPr kumimoji="1" lang="ja-JP" altLang="en-US" sz="90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</a:t>
                      </a:r>
                      <a:endParaRPr kumimoji="1" lang="ja-JP" altLang="en-US" sz="120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75% percentile</a:t>
                      </a:r>
                      <a:endParaRPr kumimoji="1" lang="ja-JP" altLang="en-US" sz="90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Max</a:t>
                      </a:r>
                      <a:endParaRPr kumimoji="1" lang="ja-JP" altLang="en-US" sz="120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828840"/>
                  </a:ext>
                </a:extLst>
              </a:tr>
              <a:tr h="1979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RASSF1A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1.97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6.20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13.42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46.08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84.35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330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OCIAD2</a:t>
                      </a:r>
                      <a:endParaRPr kumimoji="1" lang="ja-JP" altLang="en-US" sz="11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3.85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5.91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16.49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82.16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407748"/>
                  </a:ext>
                </a:extLst>
              </a:tr>
              <a:tr h="11919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PARP6</a:t>
                      </a:r>
                      <a:endParaRPr kumimoji="1" lang="ja-JP" altLang="en-US" sz="11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5.39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7.01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10.89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65.38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14859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MST1R</a:t>
                      </a:r>
                      <a:endParaRPr kumimoji="1" lang="ja-JP" altLang="en-US" sz="11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4.69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7.73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20.48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81.62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8999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GPR180</a:t>
                      </a:r>
                      <a:endParaRPr kumimoji="1" lang="ja-JP" altLang="en-US" sz="11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1.61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3.09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64.37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022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45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/>
          <p:cNvSpPr txBox="1"/>
          <p:nvPr/>
        </p:nvSpPr>
        <p:spPr>
          <a:xfrm>
            <a:off x="0" y="0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Supplemental Figure 2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5538A93-00ED-0E48-A203-68A6E5BF0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00" y="1251901"/>
            <a:ext cx="2181111" cy="223090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1050A50-3B4A-1E48-A7C0-EE09BB5D82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180" y="1249757"/>
            <a:ext cx="2181111" cy="223090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E174D51-7CCA-504B-8607-96DD8481D1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089" y="3585225"/>
            <a:ext cx="2181111" cy="223090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6D89E289-0B05-4E4F-B155-76B7B14E67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9314" y="1245516"/>
            <a:ext cx="2181111" cy="223090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B64AB0B-793C-DD4D-B749-3A1C8631EC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2069" y="3582104"/>
            <a:ext cx="2181111" cy="2230908"/>
          </a:xfrm>
          <a:prstGeom prst="rect">
            <a:avLst/>
          </a:prstGeom>
        </p:spPr>
      </p:pic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B0BAC63-FA5B-4B42-8CCA-B3737DB2F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01155"/>
              </p:ext>
            </p:extLst>
          </p:nvPr>
        </p:nvGraphicFramePr>
        <p:xfrm>
          <a:off x="149900" y="6206246"/>
          <a:ext cx="6555203" cy="122332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950840">
                  <a:extLst>
                    <a:ext uri="{9D8B030D-6E8A-4147-A177-3AD203B41FA5}">
                      <a16:colId xmlns:a16="http://schemas.microsoft.com/office/drawing/2014/main" val="4268219334"/>
                    </a:ext>
                  </a:extLst>
                </a:gridCol>
                <a:gridCol w="1032985">
                  <a:extLst>
                    <a:ext uri="{9D8B030D-6E8A-4147-A177-3AD203B41FA5}">
                      <a16:colId xmlns:a16="http://schemas.microsoft.com/office/drawing/2014/main" val="2225043599"/>
                    </a:ext>
                  </a:extLst>
                </a:gridCol>
                <a:gridCol w="1131370">
                  <a:extLst>
                    <a:ext uri="{9D8B030D-6E8A-4147-A177-3AD203B41FA5}">
                      <a16:colId xmlns:a16="http://schemas.microsoft.com/office/drawing/2014/main" val="2816677968"/>
                    </a:ext>
                  </a:extLst>
                </a:gridCol>
                <a:gridCol w="1216876">
                  <a:extLst>
                    <a:ext uri="{9D8B030D-6E8A-4147-A177-3AD203B41FA5}">
                      <a16:colId xmlns:a16="http://schemas.microsoft.com/office/drawing/2014/main" val="1741845765"/>
                    </a:ext>
                  </a:extLst>
                </a:gridCol>
                <a:gridCol w="1164498">
                  <a:extLst>
                    <a:ext uri="{9D8B030D-6E8A-4147-A177-3AD203B41FA5}">
                      <a16:colId xmlns:a16="http://schemas.microsoft.com/office/drawing/2014/main" val="2911515565"/>
                    </a:ext>
                  </a:extLst>
                </a:gridCol>
                <a:gridCol w="1058634">
                  <a:extLst>
                    <a:ext uri="{9D8B030D-6E8A-4147-A177-3AD203B41FA5}">
                      <a16:colId xmlns:a16="http://schemas.microsoft.com/office/drawing/2014/main" val="2432822523"/>
                    </a:ext>
                  </a:extLst>
                </a:gridCol>
              </a:tblGrid>
              <a:tr h="333687">
                <a:tc>
                  <a:txBody>
                    <a:bodyPr/>
                    <a:lstStyle/>
                    <a:p>
                      <a:pPr algn="ctr"/>
                      <a:endParaRPr kumimoji="1" lang="ja-JP" altLang="en-US" sz="11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RASSF1A</a:t>
                      </a:r>
                      <a:endParaRPr kumimoji="1" lang="ja-JP" altLang="en-US" sz="1100" i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MST1R</a:t>
                      </a:r>
                      <a:endParaRPr kumimoji="1" lang="ja-JP" altLang="en-US" sz="1100" i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OCIAD2</a:t>
                      </a:r>
                      <a:endParaRPr kumimoji="1" lang="ja-JP" altLang="en-US" sz="1100" i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PARP6</a:t>
                      </a:r>
                      <a:endParaRPr kumimoji="1" lang="ja-JP" altLang="en-US" sz="1100" i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GPR180</a:t>
                      </a:r>
                      <a:endParaRPr kumimoji="1" lang="ja-JP" altLang="en-US" sz="1100" i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18272"/>
                  </a:ext>
                </a:extLst>
              </a:tr>
              <a:tr h="3092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0.717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0.659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0.655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0.692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0.727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235401"/>
                  </a:ext>
                </a:extLst>
              </a:tr>
              <a:tr h="27229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95% CI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0.595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0.839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0.536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0.781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0.535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0.776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0.576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0.808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0.614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1" lang="en-US" altLang="ja-JP" sz="11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0.840</a:t>
                      </a:r>
                      <a:endParaRPr kumimoji="1" lang="ja-JP" altLang="en-US" sz="110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5319748"/>
                  </a:ext>
                </a:extLst>
              </a:tr>
              <a:tr h="3080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Cutoff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31.77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32.94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34.33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9.93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2.34</a:t>
                      </a:r>
                      <a:endParaRPr kumimoji="1" lang="ja-JP" altLang="en-US" sz="11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318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671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テキスト ボックス 96"/>
          <p:cNvSpPr txBox="1"/>
          <p:nvPr/>
        </p:nvSpPr>
        <p:spPr>
          <a:xfrm>
            <a:off x="0" y="0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Supplemental Figure 3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1EF7C99-4E98-8841-8898-EAE1140BB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589" y="1515939"/>
            <a:ext cx="3866822" cy="234733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52844EB-E349-FD45-8D87-8B38D7130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589" y="4207272"/>
            <a:ext cx="3866822" cy="209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96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テキスト ボックス 225"/>
          <p:cNvSpPr txBox="1"/>
          <p:nvPr/>
        </p:nvSpPr>
        <p:spPr>
          <a:xfrm>
            <a:off x="0" y="0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Supplemental Figure 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20FAB98-C72E-8B88-5ED6-9F534FD46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923" y="4987734"/>
            <a:ext cx="3231780" cy="312601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947756D-55F6-80FD-5EE3-4C7BBD0E46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6923" y="1592653"/>
            <a:ext cx="3231780" cy="312601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1DA8451-A389-BF6D-8371-B80B4180B3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536" y="4987734"/>
            <a:ext cx="3243532" cy="312601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6B1B371-D159-98E7-DF83-9DCD20090E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287" y="1592653"/>
            <a:ext cx="3231781" cy="316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68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テキスト ボックス 225"/>
          <p:cNvSpPr txBox="1"/>
          <p:nvPr/>
        </p:nvSpPr>
        <p:spPr>
          <a:xfrm>
            <a:off x="0" y="0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Supplemental Figure 5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7780ADC-8B6D-F372-47E0-29BF0F6F59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539" y="960357"/>
            <a:ext cx="2286000" cy="29464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21E9FEB-1FBA-CBAD-3C79-4EB75CFF04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1493" y="1076947"/>
            <a:ext cx="2286000" cy="28448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F14F973-AD96-C8A1-1101-3F99463706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517" y="4396575"/>
            <a:ext cx="2286000" cy="2921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D1BB684-5863-AEE8-378D-7F32627FD1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2075" y="4396575"/>
            <a:ext cx="2286000" cy="290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394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テキスト ボックス 225"/>
          <p:cNvSpPr txBox="1"/>
          <p:nvPr/>
        </p:nvSpPr>
        <p:spPr>
          <a:xfrm>
            <a:off x="0" y="0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Supplemental Figure 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A985F55-4D79-84E5-CBFE-57866386F7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01" y="542892"/>
            <a:ext cx="2761035" cy="210859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FFEDE3EE-4992-1FEE-D824-E768C70BD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8880" y="552348"/>
            <a:ext cx="2761035" cy="209914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C216BBF-611F-DE47-BAC6-CB9CA9F10C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01" y="2837636"/>
            <a:ext cx="2761035" cy="210859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FBC7AE15-F8C0-F670-9F4B-1D774D1C66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07265" y="2856378"/>
            <a:ext cx="2761035" cy="210859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EAC499F-2255-BCE1-C832-74517E7536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257" y="5304774"/>
            <a:ext cx="2732669" cy="210859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2C7C2FF-B191-E842-FB72-0FE3D7CB54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3849" y="5304774"/>
            <a:ext cx="2732669" cy="210859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A1150873-6AD6-5F75-6803-A66FF2AC7E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5257" y="7564092"/>
            <a:ext cx="2732668" cy="209914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7A01C7D-8CC6-19FE-2AF2-4995F7B256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67225" y="7554636"/>
            <a:ext cx="2732669" cy="2108599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DDD9474-EC3C-D8C4-B4F5-52129922C7C9}"/>
              </a:ext>
            </a:extLst>
          </p:cNvPr>
          <p:cNvSpPr txBox="1"/>
          <p:nvPr/>
        </p:nvSpPr>
        <p:spPr>
          <a:xfrm>
            <a:off x="370932" y="49690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BA2EE1B-67E6-0C15-6C4F-529FEC777A2B}"/>
              </a:ext>
            </a:extLst>
          </p:cNvPr>
          <p:cNvSpPr txBox="1"/>
          <p:nvPr/>
        </p:nvSpPr>
        <p:spPr>
          <a:xfrm>
            <a:off x="385922" y="5111125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062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Arial"/>
        <a:ea typeface="ＭＳ ゴシック"/>
        <a:cs typeface=""/>
      </a:majorFont>
      <a:minorFont>
        <a:latin typeface="Arial"/>
        <a:ea typeface="ＭＳ 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37048</TotalTime>
  <Words>141</Words>
  <Application>Microsoft Macintosh PowerPoint</Application>
  <PresentationFormat>A4 210 x 297 mm</PresentationFormat>
  <Paragraphs>75</Paragraphs>
  <Slides>6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Sasaki Hajime</dc:creator>
  <cp:lastModifiedBy>近藤　享史</cp:lastModifiedBy>
  <cp:revision>467</cp:revision>
  <cp:lastPrinted>2018-09-04T04:55:57Z</cp:lastPrinted>
  <dcterms:created xsi:type="dcterms:W3CDTF">2018-07-24T00:12:04Z</dcterms:created>
  <dcterms:modified xsi:type="dcterms:W3CDTF">2022-04-24T13:28:30Z</dcterms:modified>
</cp:coreProperties>
</file>