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xlsx" ContentType="application/vnd.openxmlformats-officedocument.spreadsheetml.sheet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66" r:id="rId12"/>
  </p:sldIdLst>
  <p:sldSz cx="6858000" cy="9906000" type="A4"/>
  <p:notesSz cx="6858000" cy="99456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489" autoAdjust="0"/>
    <p:restoredTop sz="94660"/>
  </p:normalViewPr>
  <p:slideViewPr>
    <p:cSldViewPr snapToGrid="0" showGuides="1">
      <p:cViewPr>
        <p:scale>
          <a:sx n="87" d="100"/>
          <a:sy n="87" d="100"/>
        </p:scale>
        <p:origin x="3032" y="16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charts/_rels/chart1.xml.rels><?xml version="1.0" encoding="UTF-8" standalone="yes"?>
<Relationships xmlns="http://schemas.openxmlformats.org/package/2006/relationships"><Relationship Id="rId1" Type="http://schemas.microsoft.com/office/2011/relationships/chartStyle" Target="style1.xml"/><Relationship Id="rId2" Type="http://schemas.microsoft.com/office/2011/relationships/chartColorStyle" Target="colors1.xml"/><Relationship Id="rId3" Type="http://schemas.openxmlformats.org/officeDocument/2006/relationships/package" Target="../embeddings/Microsoft_Excel_______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0143009390521003"/>
          <c:y val="0.0345679012345679"/>
          <c:w val="0.971398121895799"/>
          <c:h val="0.950765432098766"/>
        </c:manualLayout>
      </c:layout>
      <c:lineChart>
        <c:grouping val="standard"/>
        <c:varyColors val="0"/>
        <c:ser>
          <c:idx val="0"/>
          <c:order val="0"/>
          <c:tx>
            <c:strRef>
              <c:f>○照度!$D$5:$D$10</c:f>
              <c:strCache>
                <c:ptCount val="6"/>
                <c:pt idx="0">
                  <c:v>9200</c:v>
                </c:pt>
                <c:pt idx="1">
                  <c:v>11760</c:v>
                </c:pt>
                <c:pt idx="2">
                  <c:v>10580</c:v>
                </c:pt>
                <c:pt idx="3">
                  <c:v>5016</c:v>
                </c:pt>
                <c:pt idx="4">
                  <c:v>3787</c:v>
                </c:pt>
                <c:pt idx="5">
                  <c:v>4382</c:v>
                </c:pt>
              </c:strCache>
            </c:strRef>
          </c:tx>
          <c:spPr>
            <a:ln w="1270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strRef>
              <c:f>○照度!$C$11:$C$964</c:f>
              <c:strCache>
                <c:ptCount val="937"/>
                <c:pt idx="0">
                  <c:v>7/19    18</c:v>
                </c:pt>
                <c:pt idx="24">
                  <c:v>0</c:v>
                </c:pt>
                <c:pt idx="48">
                  <c:v>6</c:v>
                </c:pt>
                <c:pt idx="72">
                  <c:v>7/20    12</c:v>
                </c:pt>
                <c:pt idx="96">
                  <c:v>18</c:v>
                </c:pt>
                <c:pt idx="120">
                  <c:v>0</c:v>
                </c:pt>
                <c:pt idx="144">
                  <c:v>6</c:v>
                </c:pt>
                <c:pt idx="168">
                  <c:v>7/21    12</c:v>
                </c:pt>
                <c:pt idx="192">
                  <c:v>18</c:v>
                </c:pt>
                <c:pt idx="216">
                  <c:v>0</c:v>
                </c:pt>
                <c:pt idx="240">
                  <c:v>6</c:v>
                </c:pt>
                <c:pt idx="264">
                  <c:v>7/22    12</c:v>
                </c:pt>
                <c:pt idx="288">
                  <c:v>18</c:v>
                </c:pt>
                <c:pt idx="312">
                  <c:v>0</c:v>
                </c:pt>
                <c:pt idx="336">
                  <c:v>6</c:v>
                </c:pt>
                <c:pt idx="360">
                  <c:v>7/23    12</c:v>
                </c:pt>
                <c:pt idx="384">
                  <c:v>18</c:v>
                </c:pt>
                <c:pt idx="408">
                  <c:v>0</c:v>
                </c:pt>
                <c:pt idx="432">
                  <c:v>6</c:v>
                </c:pt>
                <c:pt idx="456">
                  <c:v>7/24    12</c:v>
                </c:pt>
                <c:pt idx="480">
                  <c:v>18</c:v>
                </c:pt>
                <c:pt idx="504">
                  <c:v>0</c:v>
                </c:pt>
                <c:pt idx="528">
                  <c:v>6</c:v>
                </c:pt>
                <c:pt idx="552">
                  <c:v>7/25    12</c:v>
                </c:pt>
                <c:pt idx="576">
                  <c:v>18</c:v>
                </c:pt>
                <c:pt idx="600">
                  <c:v>0</c:v>
                </c:pt>
                <c:pt idx="624">
                  <c:v>6</c:v>
                </c:pt>
                <c:pt idx="648">
                  <c:v>7/26    12</c:v>
                </c:pt>
                <c:pt idx="672">
                  <c:v>18</c:v>
                </c:pt>
                <c:pt idx="696">
                  <c:v>0</c:v>
                </c:pt>
                <c:pt idx="720">
                  <c:v>6</c:v>
                </c:pt>
                <c:pt idx="744">
                  <c:v>7/27    12</c:v>
                </c:pt>
                <c:pt idx="768">
                  <c:v>18</c:v>
                </c:pt>
                <c:pt idx="792">
                  <c:v>0</c:v>
                </c:pt>
                <c:pt idx="816">
                  <c:v>6</c:v>
                </c:pt>
                <c:pt idx="840">
                  <c:v>7/28    12</c:v>
                </c:pt>
                <c:pt idx="864">
                  <c:v>18</c:v>
                </c:pt>
                <c:pt idx="888">
                  <c:v>0</c:v>
                </c:pt>
                <c:pt idx="912">
                  <c:v>6</c:v>
                </c:pt>
                <c:pt idx="936">
                  <c:v>7/29    12</c:v>
                </c:pt>
              </c:strCache>
            </c:strRef>
          </c:cat>
          <c:val>
            <c:numRef>
              <c:f>○照度!$D$11:$D$964</c:f>
              <c:numCache>
                <c:formatCode>General</c:formatCode>
                <c:ptCount val="954"/>
                <c:pt idx="0">
                  <c:v>4243.0</c:v>
                </c:pt>
                <c:pt idx="1">
                  <c:v>3918.0</c:v>
                </c:pt>
                <c:pt idx="2">
                  <c:v>3527.0</c:v>
                </c:pt>
                <c:pt idx="3">
                  <c:v>2091.0</c:v>
                </c:pt>
                <c:pt idx="4">
                  <c:v>776.6</c:v>
                </c:pt>
                <c:pt idx="5">
                  <c:v>303.2</c:v>
                </c:pt>
                <c:pt idx="6">
                  <c:v>59.4</c:v>
                </c:pt>
                <c:pt idx="7">
                  <c:v>3.19</c:v>
                </c:pt>
                <c:pt idx="8">
                  <c:v>0.16</c:v>
                </c:pt>
                <c:pt idx="9">
                  <c:v>0.03</c:v>
                </c:pt>
                <c:pt idx="10">
                  <c:v>0.03</c:v>
                </c:pt>
                <c:pt idx="11">
                  <c:v>0.02</c:v>
                </c:pt>
                <c:pt idx="12">
                  <c:v>0.01</c:v>
                </c:pt>
                <c:pt idx="13">
                  <c:v>0.02</c:v>
                </c:pt>
                <c:pt idx="14">
                  <c:v>0.02</c:v>
                </c:pt>
                <c:pt idx="15">
                  <c:v>0.01</c:v>
                </c:pt>
                <c:pt idx="16">
                  <c:v>0.01</c:v>
                </c:pt>
                <c:pt idx="17">
                  <c:v>0.01</c:v>
                </c:pt>
                <c:pt idx="18">
                  <c:v>0.01</c:v>
                </c:pt>
                <c:pt idx="19">
                  <c:v>0.02</c:v>
                </c:pt>
                <c:pt idx="20">
                  <c:v>0.01</c:v>
                </c:pt>
                <c:pt idx="21">
                  <c:v>0.01</c:v>
                </c:pt>
                <c:pt idx="22">
                  <c:v>0.01</c:v>
                </c:pt>
                <c:pt idx="23">
                  <c:v>0.01</c:v>
                </c:pt>
                <c:pt idx="24">
                  <c:v>0.01</c:v>
                </c:pt>
                <c:pt idx="25">
                  <c:v>0.01</c:v>
                </c:pt>
                <c:pt idx="26">
                  <c:v>0.01</c:v>
                </c:pt>
                <c:pt idx="27">
                  <c:v>0.0</c:v>
                </c:pt>
                <c:pt idx="28">
                  <c:v>0.0</c:v>
                </c:pt>
                <c:pt idx="29">
                  <c:v>0.0</c:v>
                </c:pt>
                <c:pt idx="30">
                  <c:v>0.0</c:v>
                </c:pt>
                <c:pt idx="31">
                  <c:v>0.0</c:v>
                </c:pt>
                <c:pt idx="32">
                  <c:v>0.0</c:v>
                </c:pt>
                <c:pt idx="33">
                  <c:v>0.0</c:v>
                </c:pt>
                <c:pt idx="34">
                  <c:v>0.0</c:v>
                </c:pt>
                <c:pt idx="35">
                  <c:v>0.0</c:v>
                </c:pt>
                <c:pt idx="36">
                  <c:v>0.0</c:v>
                </c:pt>
                <c:pt idx="37">
                  <c:v>0.0</c:v>
                </c:pt>
                <c:pt idx="38">
                  <c:v>0.0</c:v>
                </c:pt>
                <c:pt idx="39">
                  <c:v>0.0</c:v>
                </c:pt>
                <c:pt idx="40">
                  <c:v>0.01</c:v>
                </c:pt>
                <c:pt idx="41">
                  <c:v>0.15</c:v>
                </c:pt>
                <c:pt idx="42">
                  <c:v>4.14</c:v>
                </c:pt>
                <c:pt idx="43">
                  <c:v>76.54</c:v>
                </c:pt>
                <c:pt idx="44">
                  <c:v>461.1</c:v>
                </c:pt>
                <c:pt idx="45">
                  <c:v>1170.0</c:v>
                </c:pt>
                <c:pt idx="46">
                  <c:v>2154.0</c:v>
                </c:pt>
                <c:pt idx="47">
                  <c:v>3302.0</c:v>
                </c:pt>
                <c:pt idx="48">
                  <c:v>8299.0</c:v>
                </c:pt>
                <c:pt idx="49">
                  <c:v>12800.0</c:v>
                </c:pt>
                <c:pt idx="50">
                  <c:v>18820.0</c:v>
                </c:pt>
                <c:pt idx="51">
                  <c:v>21840.0</c:v>
                </c:pt>
                <c:pt idx="52">
                  <c:v>17020.0</c:v>
                </c:pt>
                <c:pt idx="53">
                  <c:v>30750.0</c:v>
                </c:pt>
                <c:pt idx="54">
                  <c:v>20500.0</c:v>
                </c:pt>
                <c:pt idx="55">
                  <c:v>23050.0</c:v>
                </c:pt>
                <c:pt idx="56">
                  <c:v>32220.0</c:v>
                </c:pt>
                <c:pt idx="57">
                  <c:v>43920.0</c:v>
                </c:pt>
                <c:pt idx="58">
                  <c:v>59260.0</c:v>
                </c:pt>
                <c:pt idx="59">
                  <c:v>59020.0</c:v>
                </c:pt>
                <c:pt idx="60">
                  <c:v>59530.0</c:v>
                </c:pt>
                <c:pt idx="61">
                  <c:v>50050.0</c:v>
                </c:pt>
                <c:pt idx="62">
                  <c:v>60680.0</c:v>
                </c:pt>
                <c:pt idx="63">
                  <c:v>76570.0</c:v>
                </c:pt>
                <c:pt idx="64">
                  <c:v>75050.0</c:v>
                </c:pt>
                <c:pt idx="65">
                  <c:v>38060.0</c:v>
                </c:pt>
                <c:pt idx="66">
                  <c:v>39630.0</c:v>
                </c:pt>
                <c:pt idx="67">
                  <c:v>61190.0</c:v>
                </c:pt>
                <c:pt idx="68">
                  <c:v>79890.0</c:v>
                </c:pt>
                <c:pt idx="69">
                  <c:v>109300.0</c:v>
                </c:pt>
                <c:pt idx="70">
                  <c:v>107900.0</c:v>
                </c:pt>
                <c:pt idx="71">
                  <c:v>98380.0</c:v>
                </c:pt>
                <c:pt idx="72">
                  <c:v>71720.0</c:v>
                </c:pt>
                <c:pt idx="73">
                  <c:v>99080.0</c:v>
                </c:pt>
                <c:pt idx="74">
                  <c:v>100300.0</c:v>
                </c:pt>
                <c:pt idx="75">
                  <c:v>69630.0</c:v>
                </c:pt>
                <c:pt idx="76">
                  <c:v>85560.0</c:v>
                </c:pt>
                <c:pt idx="77">
                  <c:v>99980.0</c:v>
                </c:pt>
                <c:pt idx="78">
                  <c:v>93380.0</c:v>
                </c:pt>
                <c:pt idx="79">
                  <c:v>84910.0</c:v>
                </c:pt>
                <c:pt idx="80">
                  <c:v>68770.0</c:v>
                </c:pt>
                <c:pt idx="81">
                  <c:v>81460.0</c:v>
                </c:pt>
                <c:pt idx="82">
                  <c:v>79210.0</c:v>
                </c:pt>
                <c:pt idx="83">
                  <c:v>74110.0</c:v>
                </c:pt>
                <c:pt idx="84">
                  <c:v>69910.0</c:v>
                </c:pt>
                <c:pt idx="85">
                  <c:v>63520.0</c:v>
                </c:pt>
                <c:pt idx="86">
                  <c:v>53350.0</c:v>
                </c:pt>
                <c:pt idx="87">
                  <c:v>45810.0</c:v>
                </c:pt>
                <c:pt idx="88">
                  <c:v>48060.0</c:v>
                </c:pt>
                <c:pt idx="89">
                  <c:v>42120.0</c:v>
                </c:pt>
                <c:pt idx="90">
                  <c:v>36160.0</c:v>
                </c:pt>
                <c:pt idx="91">
                  <c:v>26920.0</c:v>
                </c:pt>
                <c:pt idx="92">
                  <c:v>24000.0</c:v>
                </c:pt>
                <c:pt idx="93">
                  <c:v>19840.0</c:v>
                </c:pt>
                <c:pt idx="94">
                  <c:v>16310.0</c:v>
                </c:pt>
                <c:pt idx="95">
                  <c:v>13760.0</c:v>
                </c:pt>
                <c:pt idx="96">
                  <c:v>8153.0</c:v>
                </c:pt>
                <c:pt idx="97">
                  <c:v>6791.0</c:v>
                </c:pt>
                <c:pt idx="98">
                  <c:v>4912.0</c:v>
                </c:pt>
                <c:pt idx="99">
                  <c:v>3243.0</c:v>
                </c:pt>
                <c:pt idx="100">
                  <c:v>1660.0</c:v>
                </c:pt>
                <c:pt idx="101">
                  <c:v>561.2</c:v>
                </c:pt>
                <c:pt idx="102">
                  <c:v>89.64</c:v>
                </c:pt>
                <c:pt idx="103">
                  <c:v>4.84</c:v>
                </c:pt>
                <c:pt idx="104">
                  <c:v>0.26</c:v>
                </c:pt>
                <c:pt idx="105">
                  <c:v>0.02</c:v>
                </c:pt>
                <c:pt idx="106">
                  <c:v>0.0</c:v>
                </c:pt>
                <c:pt idx="107">
                  <c:v>0.0</c:v>
                </c:pt>
                <c:pt idx="108">
                  <c:v>0.0</c:v>
                </c:pt>
                <c:pt idx="109">
                  <c:v>0.0</c:v>
                </c:pt>
                <c:pt idx="110">
                  <c:v>0.0</c:v>
                </c:pt>
                <c:pt idx="111">
                  <c:v>0.0</c:v>
                </c:pt>
                <c:pt idx="112">
                  <c:v>0.0</c:v>
                </c:pt>
                <c:pt idx="113">
                  <c:v>0.0</c:v>
                </c:pt>
                <c:pt idx="114">
                  <c:v>0.0</c:v>
                </c:pt>
                <c:pt idx="115">
                  <c:v>0.0</c:v>
                </c:pt>
                <c:pt idx="116">
                  <c:v>0.0</c:v>
                </c:pt>
                <c:pt idx="117">
                  <c:v>0.0</c:v>
                </c:pt>
                <c:pt idx="118">
                  <c:v>0.0</c:v>
                </c:pt>
                <c:pt idx="119">
                  <c:v>0.0</c:v>
                </c:pt>
                <c:pt idx="120">
                  <c:v>0.0</c:v>
                </c:pt>
                <c:pt idx="121">
                  <c:v>0.0</c:v>
                </c:pt>
                <c:pt idx="122">
                  <c:v>0.0</c:v>
                </c:pt>
                <c:pt idx="123">
                  <c:v>0.0</c:v>
                </c:pt>
                <c:pt idx="124">
                  <c:v>0.0</c:v>
                </c:pt>
                <c:pt idx="125">
                  <c:v>0.0</c:v>
                </c:pt>
                <c:pt idx="126">
                  <c:v>0.0</c:v>
                </c:pt>
                <c:pt idx="127">
                  <c:v>0.0</c:v>
                </c:pt>
                <c:pt idx="128">
                  <c:v>0.0</c:v>
                </c:pt>
                <c:pt idx="129">
                  <c:v>0.0</c:v>
                </c:pt>
                <c:pt idx="130">
                  <c:v>0.0</c:v>
                </c:pt>
                <c:pt idx="131">
                  <c:v>0.0</c:v>
                </c:pt>
                <c:pt idx="132">
                  <c:v>0.0</c:v>
                </c:pt>
                <c:pt idx="133">
                  <c:v>0.0</c:v>
                </c:pt>
                <c:pt idx="134">
                  <c:v>0.0</c:v>
                </c:pt>
                <c:pt idx="135">
                  <c:v>0.0</c:v>
                </c:pt>
                <c:pt idx="136">
                  <c:v>0.02</c:v>
                </c:pt>
                <c:pt idx="137">
                  <c:v>0.3</c:v>
                </c:pt>
                <c:pt idx="138">
                  <c:v>6.14</c:v>
                </c:pt>
                <c:pt idx="139">
                  <c:v>99.8</c:v>
                </c:pt>
                <c:pt idx="140">
                  <c:v>587.3</c:v>
                </c:pt>
                <c:pt idx="141">
                  <c:v>1699.0</c:v>
                </c:pt>
                <c:pt idx="142">
                  <c:v>3740.0</c:v>
                </c:pt>
                <c:pt idx="143">
                  <c:v>6661.0</c:v>
                </c:pt>
                <c:pt idx="144">
                  <c:v>10360.0</c:v>
                </c:pt>
                <c:pt idx="145">
                  <c:v>14120.0</c:v>
                </c:pt>
                <c:pt idx="146">
                  <c:v>17610.0</c:v>
                </c:pt>
                <c:pt idx="147">
                  <c:v>23560.0</c:v>
                </c:pt>
                <c:pt idx="148">
                  <c:v>26320.0</c:v>
                </c:pt>
                <c:pt idx="149">
                  <c:v>27710.0</c:v>
                </c:pt>
                <c:pt idx="150">
                  <c:v>38000.0</c:v>
                </c:pt>
                <c:pt idx="151">
                  <c:v>40690.0</c:v>
                </c:pt>
                <c:pt idx="152">
                  <c:v>44700.0</c:v>
                </c:pt>
                <c:pt idx="153">
                  <c:v>44190.0</c:v>
                </c:pt>
                <c:pt idx="154">
                  <c:v>59980.0</c:v>
                </c:pt>
                <c:pt idx="155">
                  <c:v>58690.0</c:v>
                </c:pt>
                <c:pt idx="156">
                  <c:v>61890.0</c:v>
                </c:pt>
                <c:pt idx="157">
                  <c:v>47120.0</c:v>
                </c:pt>
                <c:pt idx="158">
                  <c:v>61660.0</c:v>
                </c:pt>
                <c:pt idx="159">
                  <c:v>76390.0</c:v>
                </c:pt>
                <c:pt idx="160">
                  <c:v>70490.0</c:v>
                </c:pt>
                <c:pt idx="161">
                  <c:v>38100.0</c:v>
                </c:pt>
                <c:pt idx="162">
                  <c:v>41180.0</c:v>
                </c:pt>
                <c:pt idx="163">
                  <c:v>66100.0</c:v>
                </c:pt>
                <c:pt idx="164">
                  <c:v>80090.0</c:v>
                </c:pt>
                <c:pt idx="165">
                  <c:v>108700.0</c:v>
                </c:pt>
                <c:pt idx="166">
                  <c:v>107300.0</c:v>
                </c:pt>
                <c:pt idx="167">
                  <c:v>98140.0</c:v>
                </c:pt>
                <c:pt idx="168">
                  <c:v>71120.0</c:v>
                </c:pt>
                <c:pt idx="169">
                  <c:v>97730.0</c:v>
                </c:pt>
                <c:pt idx="170">
                  <c:v>99690.0</c:v>
                </c:pt>
                <c:pt idx="171">
                  <c:v>69770.0</c:v>
                </c:pt>
                <c:pt idx="172">
                  <c:v>85850.0</c:v>
                </c:pt>
                <c:pt idx="173">
                  <c:v>98420.0</c:v>
                </c:pt>
                <c:pt idx="174">
                  <c:v>92890.0</c:v>
                </c:pt>
                <c:pt idx="175">
                  <c:v>85400.0</c:v>
                </c:pt>
                <c:pt idx="176">
                  <c:v>69420.0</c:v>
                </c:pt>
                <c:pt idx="177">
                  <c:v>86830.0</c:v>
                </c:pt>
                <c:pt idx="178">
                  <c:v>80990.0</c:v>
                </c:pt>
                <c:pt idx="179">
                  <c:v>74360.0</c:v>
                </c:pt>
                <c:pt idx="180">
                  <c:v>71840.0</c:v>
                </c:pt>
                <c:pt idx="181">
                  <c:v>66510.0</c:v>
                </c:pt>
                <c:pt idx="182">
                  <c:v>44290.0</c:v>
                </c:pt>
                <c:pt idx="183">
                  <c:v>47530.0</c:v>
                </c:pt>
                <c:pt idx="184">
                  <c:v>28490.0</c:v>
                </c:pt>
                <c:pt idx="185">
                  <c:v>23940.0</c:v>
                </c:pt>
                <c:pt idx="186">
                  <c:v>16570.0</c:v>
                </c:pt>
                <c:pt idx="187">
                  <c:v>11360.0</c:v>
                </c:pt>
                <c:pt idx="188">
                  <c:v>10000.0</c:v>
                </c:pt>
                <c:pt idx="189">
                  <c:v>8276.0</c:v>
                </c:pt>
                <c:pt idx="190">
                  <c:v>8519.0</c:v>
                </c:pt>
                <c:pt idx="191">
                  <c:v>7477.0</c:v>
                </c:pt>
                <c:pt idx="192">
                  <c:v>4756.0</c:v>
                </c:pt>
                <c:pt idx="193">
                  <c:v>5000.0</c:v>
                </c:pt>
                <c:pt idx="194">
                  <c:v>2869.0</c:v>
                </c:pt>
                <c:pt idx="195">
                  <c:v>1785.0</c:v>
                </c:pt>
                <c:pt idx="196">
                  <c:v>650.2</c:v>
                </c:pt>
                <c:pt idx="197">
                  <c:v>282.3999999999999</c:v>
                </c:pt>
                <c:pt idx="198">
                  <c:v>45.76</c:v>
                </c:pt>
                <c:pt idx="199">
                  <c:v>2.2</c:v>
                </c:pt>
                <c:pt idx="200">
                  <c:v>0.19</c:v>
                </c:pt>
                <c:pt idx="201">
                  <c:v>0.02</c:v>
                </c:pt>
                <c:pt idx="202">
                  <c:v>0.01</c:v>
                </c:pt>
                <c:pt idx="203">
                  <c:v>0.01</c:v>
                </c:pt>
                <c:pt idx="204">
                  <c:v>0.01</c:v>
                </c:pt>
                <c:pt idx="205">
                  <c:v>0.0</c:v>
                </c:pt>
                <c:pt idx="206">
                  <c:v>0.0</c:v>
                </c:pt>
                <c:pt idx="207">
                  <c:v>0.0</c:v>
                </c:pt>
                <c:pt idx="208">
                  <c:v>0.0</c:v>
                </c:pt>
                <c:pt idx="209">
                  <c:v>0.0</c:v>
                </c:pt>
                <c:pt idx="210">
                  <c:v>0.0</c:v>
                </c:pt>
                <c:pt idx="211">
                  <c:v>0.0</c:v>
                </c:pt>
                <c:pt idx="212">
                  <c:v>0.0</c:v>
                </c:pt>
                <c:pt idx="213">
                  <c:v>0.0</c:v>
                </c:pt>
                <c:pt idx="214">
                  <c:v>0.0</c:v>
                </c:pt>
                <c:pt idx="215">
                  <c:v>0.0</c:v>
                </c:pt>
                <c:pt idx="216">
                  <c:v>0.0</c:v>
                </c:pt>
                <c:pt idx="217">
                  <c:v>0.0</c:v>
                </c:pt>
                <c:pt idx="218">
                  <c:v>0.0</c:v>
                </c:pt>
                <c:pt idx="219">
                  <c:v>0.0</c:v>
                </c:pt>
                <c:pt idx="220">
                  <c:v>0.0</c:v>
                </c:pt>
                <c:pt idx="221">
                  <c:v>0.0</c:v>
                </c:pt>
                <c:pt idx="222">
                  <c:v>0.0</c:v>
                </c:pt>
                <c:pt idx="223">
                  <c:v>0.0</c:v>
                </c:pt>
                <c:pt idx="224">
                  <c:v>0.0</c:v>
                </c:pt>
                <c:pt idx="225">
                  <c:v>0.0</c:v>
                </c:pt>
                <c:pt idx="226">
                  <c:v>0.0</c:v>
                </c:pt>
                <c:pt idx="227">
                  <c:v>0.0</c:v>
                </c:pt>
                <c:pt idx="228">
                  <c:v>0.0</c:v>
                </c:pt>
                <c:pt idx="229">
                  <c:v>0.0</c:v>
                </c:pt>
                <c:pt idx="230">
                  <c:v>0.0</c:v>
                </c:pt>
                <c:pt idx="231">
                  <c:v>0.0</c:v>
                </c:pt>
                <c:pt idx="232">
                  <c:v>0.01</c:v>
                </c:pt>
                <c:pt idx="233">
                  <c:v>0.27</c:v>
                </c:pt>
                <c:pt idx="234">
                  <c:v>5.94</c:v>
                </c:pt>
                <c:pt idx="235">
                  <c:v>103.3</c:v>
                </c:pt>
                <c:pt idx="236">
                  <c:v>626.8</c:v>
                </c:pt>
                <c:pt idx="237">
                  <c:v>1779.0</c:v>
                </c:pt>
                <c:pt idx="238">
                  <c:v>3464.0</c:v>
                </c:pt>
                <c:pt idx="239">
                  <c:v>6443.0</c:v>
                </c:pt>
                <c:pt idx="240">
                  <c:v>10340.0</c:v>
                </c:pt>
                <c:pt idx="241">
                  <c:v>15220.0</c:v>
                </c:pt>
                <c:pt idx="242">
                  <c:v>18490.0</c:v>
                </c:pt>
                <c:pt idx="243">
                  <c:v>27610.0</c:v>
                </c:pt>
                <c:pt idx="244">
                  <c:v>29270.0</c:v>
                </c:pt>
                <c:pt idx="245">
                  <c:v>20610.0</c:v>
                </c:pt>
                <c:pt idx="246">
                  <c:v>17630.0</c:v>
                </c:pt>
                <c:pt idx="247">
                  <c:v>40280.0</c:v>
                </c:pt>
                <c:pt idx="248">
                  <c:v>17890.0</c:v>
                </c:pt>
                <c:pt idx="249">
                  <c:v>53570.0</c:v>
                </c:pt>
                <c:pt idx="250">
                  <c:v>55930.0</c:v>
                </c:pt>
                <c:pt idx="251">
                  <c:v>58610.0</c:v>
                </c:pt>
                <c:pt idx="252">
                  <c:v>37390.0</c:v>
                </c:pt>
                <c:pt idx="253">
                  <c:v>48680.0</c:v>
                </c:pt>
                <c:pt idx="254">
                  <c:v>70690.0</c:v>
                </c:pt>
                <c:pt idx="255">
                  <c:v>81480.0</c:v>
                </c:pt>
                <c:pt idx="256">
                  <c:v>63810.0</c:v>
                </c:pt>
                <c:pt idx="257">
                  <c:v>44540.0</c:v>
                </c:pt>
                <c:pt idx="258">
                  <c:v>50680.0</c:v>
                </c:pt>
                <c:pt idx="259">
                  <c:v>50030.0</c:v>
                </c:pt>
                <c:pt idx="260">
                  <c:v>40120.0</c:v>
                </c:pt>
                <c:pt idx="261">
                  <c:v>36030.0</c:v>
                </c:pt>
                <c:pt idx="262">
                  <c:v>32510.0</c:v>
                </c:pt>
                <c:pt idx="263">
                  <c:v>29950.0</c:v>
                </c:pt>
                <c:pt idx="264">
                  <c:v>25010.0</c:v>
                </c:pt>
                <c:pt idx="265">
                  <c:v>28140.0</c:v>
                </c:pt>
                <c:pt idx="266">
                  <c:v>28430.0</c:v>
                </c:pt>
                <c:pt idx="267">
                  <c:v>32390.0</c:v>
                </c:pt>
                <c:pt idx="268">
                  <c:v>31390.0</c:v>
                </c:pt>
                <c:pt idx="269">
                  <c:v>24530.0</c:v>
                </c:pt>
                <c:pt idx="270">
                  <c:v>24100.0</c:v>
                </c:pt>
                <c:pt idx="271">
                  <c:v>23110.0</c:v>
                </c:pt>
                <c:pt idx="272">
                  <c:v>19250.0</c:v>
                </c:pt>
                <c:pt idx="273">
                  <c:v>17730.0</c:v>
                </c:pt>
                <c:pt idx="274">
                  <c:v>17070.0</c:v>
                </c:pt>
                <c:pt idx="275">
                  <c:v>16770.0</c:v>
                </c:pt>
                <c:pt idx="276">
                  <c:v>17320.0</c:v>
                </c:pt>
                <c:pt idx="277">
                  <c:v>15310.0</c:v>
                </c:pt>
                <c:pt idx="278">
                  <c:v>28160.0</c:v>
                </c:pt>
                <c:pt idx="279">
                  <c:v>30190.0</c:v>
                </c:pt>
                <c:pt idx="280">
                  <c:v>20840.0</c:v>
                </c:pt>
                <c:pt idx="281">
                  <c:v>20010.0</c:v>
                </c:pt>
                <c:pt idx="282">
                  <c:v>20840.0</c:v>
                </c:pt>
                <c:pt idx="283">
                  <c:v>14640.0</c:v>
                </c:pt>
                <c:pt idx="284">
                  <c:v>14400.0</c:v>
                </c:pt>
                <c:pt idx="285">
                  <c:v>11630.0</c:v>
                </c:pt>
                <c:pt idx="286">
                  <c:v>10610.0</c:v>
                </c:pt>
                <c:pt idx="287">
                  <c:v>6891.0</c:v>
                </c:pt>
                <c:pt idx="288">
                  <c:v>3079.0</c:v>
                </c:pt>
                <c:pt idx="289">
                  <c:v>1876.0</c:v>
                </c:pt>
                <c:pt idx="290">
                  <c:v>1216.0</c:v>
                </c:pt>
                <c:pt idx="291">
                  <c:v>562.7</c:v>
                </c:pt>
                <c:pt idx="292">
                  <c:v>208.0</c:v>
                </c:pt>
                <c:pt idx="293">
                  <c:v>71.98</c:v>
                </c:pt>
                <c:pt idx="294">
                  <c:v>13.1</c:v>
                </c:pt>
                <c:pt idx="295">
                  <c:v>0.48</c:v>
                </c:pt>
                <c:pt idx="296">
                  <c:v>0.08</c:v>
                </c:pt>
                <c:pt idx="297">
                  <c:v>0.06</c:v>
                </c:pt>
                <c:pt idx="298">
                  <c:v>0.05</c:v>
                </c:pt>
                <c:pt idx="299">
                  <c:v>0.04</c:v>
                </c:pt>
                <c:pt idx="300">
                  <c:v>0.05</c:v>
                </c:pt>
                <c:pt idx="301">
                  <c:v>0.03</c:v>
                </c:pt>
                <c:pt idx="302">
                  <c:v>0.03</c:v>
                </c:pt>
                <c:pt idx="303">
                  <c:v>0.04</c:v>
                </c:pt>
                <c:pt idx="304">
                  <c:v>0.02</c:v>
                </c:pt>
                <c:pt idx="305">
                  <c:v>0.02</c:v>
                </c:pt>
                <c:pt idx="306">
                  <c:v>0.04</c:v>
                </c:pt>
                <c:pt idx="307">
                  <c:v>0.04</c:v>
                </c:pt>
                <c:pt idx="308">
                  <c:v>0.05</c:v>
                </c:pt>
                <c:pt idx="309">
                  <c:v>0.03</c:v>
                </c:pt>
                <c:pt idx="310">
                  <c:v>0.01</c:v>
                </c:pt>
                <c:pt idx="311">
                  <c:v>0.02</c:v>
                </c:pt>
                <c:pt idx="312">
                  <c:v>0.04</c:v>
                </c:pt>
                <c:pt idx="313">
                  <c:v>0.04</c:v>
                </c:pt>
                <c:pt idx="314">
                  <c:v>0.04</c:v>
                </c:pt>
                <c:pt idx="315">
                  <c:v>0.03</c:v>
                </c:pt>
                <c:pt idx="316">
                  <c:v>0.03</c:v>
                </c:pt>
                <c:pt idx="317">
                  <c:v>0.03</c:v>
                </c:pt>
                <c:pt idx="318">
                  <c:v>0.02</c:v>
                </c:pt>
                <c:pt idx="319">
                  <c:v>0.02</c:v>
                </c:pt>
                <c:pt idx="320">
                  <c:v>0.01</c:v>
                </c:pt>
                <c:pt idx="321">
                  <c:v>0.03</c:v>
                </c:pt>
                <c:pt idx="322">
                  <c:v>0.03</c:v>
                </c:pt>
                <c:pt idx="323">
                  <c:v>0.03</c:v>
                </c:pt>
                <c:pt idx="324">
                  <c:v>0.02</c:v>
                </c:pt>
                <c:pt idx="325">
                  <c:v>0.02</c:v>
                </c:pt>
                <c:pt idx="326">
                  <c:v>0.02</c:v>
                </c:pt>
                <c:pt idx="327">
                  <c:v>0.02</c:v>
                </c:pt>
                <c:pt idx="328">
                  <c:v>0.02</c:v>
                </c:pt>
                <c:pt idx="329">
                  <c:v>0.03</c:v>
                </c:pt>
                <c:pt idx="330">
                  <c:v>0.26</c:v>
                </c:pt>
                <c:pt idx="331">
                  <c:v>5.609999999999998</c:v>
                </c:pt>
                <c:pt idx="332">
                  <c:v>40.74</c:v>
                </c:pt>
                <c:pt idx="333">
                  <c:v>129.2</c:v>
                </c:pt>
                <c:pt idx="334">
                  <c:v>416.8</c:v>
                </c:pt>
                <c:pt idx="335">
                  <c:v>1509.0</c:v>
                </c:pt>
                <c:pt idx="336">
                  <c:v>1776.0</c:v>
                </c:pt>
                <c:pt idx="337">
                  <c:v>2098.0</c:v>
                </c:pt>
                <c:pt idx="338">
                  <c:v>1907.0</c:v>
                </c:pt>
                <c:pt idx="339">
                  <c:v>3141.0</c:v>
                </c:pt>
                <c:pt idx="340">
                  <c:v>3221.0</c:v>
                </c:pt>
                <c:pt idx="341">
                  <c:v>2544.0</c:v>
                </c:pt>
                <c:pt idx="342">
                  <c:v>3075.0</c:v>
                </c:pt>
                <c:pt idx="343">
                  <c:v>6192.0</c:v>
                </c:pt>
                <c:pt idx="344">
                  <c:v>7841.0</c:v>
                </c:pt>
                <c:pt idx="345">
                  <c:v>11770.0</c:v>
                </c:pt>
                <c:pt idx="346">
                  <c:v>10960.0</c:v>
                </c:pt>
                <c:pt idx="347">
                  <c:v>12100.0</c:v>
                </c:pt>
                <c:pt idx="348">
                  <c:v>10300.0</c:v>
                </c:pt>
                <c:pt idx="349">
                  <c:v>11380.0</c:v>
                </c:pt>
                <c:pt idx="350">
                  <c:v>15490.0</c:v>
                </c:pt>
                <c:pt idx="351">
                  <c:v>13830.0</c:v>
                </c:pt>
                <c:pt idx="352">
                  <c:v>12150.0</c:v>
                </c:pt>
                <c:pt idx="353">
                  <c:v>10080.0</c:v>
                </c:pt>
                <c:pt idx="354">
                  <c:v>10570.0</c:v>
                </c:pt>
                <c:pt idx="355">
                  <c:v>14120.0</c:v>
                </c:pt>
                <c:pt idx="356">
                  <c:v>14350.0</c:v>
                </c:pt>
                <c:pt idx="357">
                  <c:v>14100.0</c:v>
                </c:pt>
                <c:pt idx="358">
                  <c:v>18500.0</c:v>
                </c:pt>
                <c:pt idx="359">
                  <c:v>14040.0</c:v>
                </c:pt>
                <c:pt idx="360">
                  <c:v>13880.0</c:v>
                </c:pt>
                <c:pt idx="361">
                  <c:v>19690.0</c:v>
                </c:pt>
                <c:pt idx="362">
                  <c:v>18940.0</c:v>
                </c:pt>
                <c:pt idx="363">
                  <c:v>17590.0</c:v>
                </c:pt>
                <c:pt idx="364">
                  <c:v>12890.0</c:v>
                </c:pt>
                <c:pt idx="365">
                  <c:v>16120.0</c:v>
                </c:pt>
                <c:pt idx="366">
                  <c:v>15490.0</c:v>
                </c:pt>
                <c:pt idx="367">
                  <c:v>13270.0</c:v>
                </c:pt>
                <c:pt idx="368">
                  <c:v>20870.0</c:v>
                </c:pt>
                <c:pt idx="369">
                  <c:v>16130.0</c:v>
                </c:pt>
                <c:pt idx="370">
                  <c:v>12360.0</c:v>
                </c:pt>
                <c:pt idx="371">
                  <c:v>18740.0</c:v>
                </c:pt>
                <c:pt idx="372">
                  <c:v>14480.0</c:v>
                </c:pt>
                <c:pt idx="373">
                  <c:v>9610.0</c:v>
                </c:pt>
                <c:pt idx="374">
                  <c:v>11090.0</c:v>
                </c:pt>
                <c:pt idx="375">
                  <c:v>9541.0</c:v>
                </c:pt>
                <c:pt idx="376">
                  <c:v>8343.0</c:v>
                </c:pt>
                <c:pt idx="377">
                  <c:v>7802.0</c:v>
                </c:pt>
                <c:pt idx="378">
                  <c:v>9978.0</c:v>
                </c:pt>
                <c:pt idx="379">
                  <c:v>10320.0</c:v>
                </c:pt>
                <c:pt idx="380">
                  <c:v>5703.0</c:v>
                </c:pt>
                <c:pt idx="381">
                  <c:v>4021.0</c:v>
                </c:pt>
                <c:pt idx="382">
                  <c:v>3421.0</c:v>
                </c:pt>
                <c:pt idx="383">
                  <c:v>3742.0</c:v>
                </c:pt>
                <c:pt idx="384">
                  <c:v>2720.0</c:v>
                </c:pt>
                <c:pt idx="385">
                  <c:v>1642.0</c:v>
                </c:pt>
                <c:pt idx="386">
                  <c:v>1756.0</c:v>
                </c:pt>
                <c:pt idx="387">
                  <c:v>864.3</c:v>
                </c:pt>
                <c:pt idx="388">
                  <c:v>285.5</c:v>
                </c:pt>
                <c:pt idx="389">
                  <c:v>160.0</c:v>
                </c:pt>
                <c:pt idx="390">
                  <c:v>20.97</c:v>
                </c:pt>
                <c:pt idx="391">
                  <c:v>1.13</c:v>
                </c:pt>
                <c:pt idx="392">
                  <c:v>0.12</c:v>
                </c:pt>
                <c:pt idx="393">
                  <c:v>0.07</c:v>
                </c:pt>
                <c:pt idx="394">
                  <c:v>0.07</c:v>
                </c:pt>
                <c:pt idx="395">
                  <c:v>0.07</c:v>
                </c:pt>
                <c:pt idx="396">
                  <c:v>0.04</c:v>
                </c:pt>
                <c:pt idx="397">
                  <c:v>0.05</c:v>
                </c:pt>
                <c:pt idx="398">
                  <c:v>0.04</c:v>
                </c:pt>
                <c:pt idx="399">
                  <c:v>0.02</c:v>
                </c:pt>
                <c:pt idx="400">
                  <c:v>0.03</c:v>
                </c:pt>
                <c:pt idx="401">
                  <c:v>0.02</c:v>
                </c:pt>
                <c:pt idx="402">
                  <c:v>0.02</c:v>
                </c:pt>
                <c:pt idx="403">
                  <c:v>0.02</c:v>
                </c:pt>
                <c:pt idx="404">
                  <c:v>0.03</c:v>
                </c:pt>
                <c:pt idx="405">
                  <c:v>0.02</c:v>
                </c:pt>
                <c:pt idx="406">
                  <c:v>0.02</c:v>
                </c:pt>
                <c:pt idx="407">
                  <c:v>0.02</c:v>
                </c:pt>
                <c:pt idx="408">
                  <c:v>0.02</c:v>
                </c:pt>
                <c:pt idx="409">
                  <c:v>0.01</c:v>
                </c:pt>
                <c:pt idx="410">
                  <c:v>0.01</c:v>
                </c:pt>
                <c:pt idx="411">
                  <c:v>0.01</c:v>
                </c:pt>
                <c:pt idx="412">
                  <c:v>0.01</c:v>
                </c:pt>
                <c:pt idx="413">
                  <c:v>0.02</c:v>
                </c:pt>
                <c:pt idx="414">
                  <c:v>0.01</c:v>
                </c:pt>
                <c:pt idx="415">
                  <c:v>0.01</c:v>
                </c:pt>
                <c:pt idx="416">
                  <c:v>0.01</c:v>
                </c:pt>
                <c:pt idx="417">
                  <c:v>0.01</c:v>
                </c:pt>
                <c:pt idx="418">
                  <c:v>0.01</c:v>
                </c:pt>
                <c:pt idx="419">
                  <c:v>0.01</c:v>
                </c:pt>
                <c:pt idx="420">
                  <c:v>0.01</c:v>
                </c:pt>
                <c:pt idx="421">
                  <c:v>0.01</c:v>
                </c:pt>
                <c:pt idx="422">
                  <c:v>0.01</c:v>
                </c:pt>
                <c:pt idx="423">
                  <c:v>0.01</c:v>
                </c:pt>
                <c:pt idx="424">
                  <c:v>0.01</c:v>
                </c:pt>
                <c:pt idx="425">
                  <c:v>0.03</c:v>
                </c:pt>
                <c:pt idx="426">
                  <c:v>0.39</c:v>
                </c:pt>
                <c:pt idx="427">
                  <c:v>6.17</c:v>
                </c:pt>
                <c:pt idx="428">
                  <c:v>94.08</c:v>
                </c:pt>
                <c:pt idx="429">
                  <c:v>489.4</c:v>
                </c:pt>
                <c:pt idx="430">
                  <c:v>1031.0</c:v>
                </c:pt>
                <c:pt idx="431">
                  <c:v>1541.0</c:v>
                </c:pt>
                <c:pt idx="432">
                  <c:v>3134.0</c:v>
                </c:pt>
                <c:pt idx="433">
                  <c:v>3873.0</c:v>
                </c:pt>
                <c:pt idx="434">
                  <c:v>8519.0</c:v>
                </c:pt>
                <c:pt idx="435">
                  <c:v>12280.0</c:v>
                </c:pt>
                <c:pt idx="436">
                  <c:v>13180.0</c:v>
                </c:pt>
                <c:pt idx="437">
                  <c:v>18550.0</c:v>
                </c:pt>
                <c:pt idx="438">
                  <c:v>22930.0</c:v>
                </c:pt>
                <c:pt idx="439">
                  <c:v>31510.0</c:v>
                </c:pt>
                <c:pt idx="440">
                  <c:v>43080.0</c:v>
                </c:pt>
                <c:pt idx="441">
                  <c:v>34790.0</c:v>
                </c:pt>
                <c:pt idx="442">
                  <c:v>57030.0</c:v>
                </c:pt>
                <c:pt idx="443">
                  <c:v>37450.0</c:v>
                </c:pt>
                <c:pt idx="444">
                  <c:v>39940.0</c:v>
                </c:pt>
                <c:pt idx="445">
                  <c:v>46200.0</c:v>
                </c:pt>
                <c:pt idx="446">
                  <c:v>61990.0</c:v>
                </c:pt>
                <c:pt idx="447">
                  <c:v>74890.0</c:v>
                </c:pt>
                <c:pt idx="448">
                  <c:v>58400.0</c:v>
                </c:pt>
                <c:pt idx="449">
                  <c:v>53980.0</c:v>
                </c:pt>
                <c:pt idx="450">
                  <c:v>59510.0</c:v>
                </c:pt>
                <c:pt idx="451">
                  <c:v>75810.0</c:v>
                </c:pt>
                <c:pt idx="452">
                  <c:v>77000.0</c:v>
                </c:pt>
                <c:pt idx="453">
                  <c:v>82240.0</c:v>
                </c:pt>
                <c:pt idx="454">
                  <c:v>64380.0</c:v>
                </c:pt>
                <c:pt idx="455">
                  <c:v>90390.0</c:v>
                </c:pt>
                <c:pt idx="456">
                  <c:v>63830.0</c:v>
                </c:pt>
                <c:pt idx="457">
                  <c:v>77700.0</c:v>
                </c:pt>
                <c:pt idx="458">
                  <c:v>69070.0</c:v>
                </c:pt>
                <c:pt idx="459">
                  <c:v>71140.0</c:v>
                </c:pt>
                <c:pt idx="460">
                  <c:v>86260.0</c:v>
                </c:pt>
                <c:pt idx="461">
                  <c:v>90230.0</c:v>
                </c:pt>
                <c:pt idx="462">
                  <c:v>66430.0</c:v>
                </c:pt>
                <c:pt idx="463">
                  <c:v>66060.0</c:v>
                </c:pt>
                <c:pt idx="464">
                  <c:v>54290.0</c:v>
                </c:pt>
                <c:pt idx="465">
                  <c:v>55250.0</c:v>
                </c:pt>
                <c:pt idx="466">
                  <c:v>44850.0</c:v>
                </c:pt>
                <c:pt idx="467">
                  <c:v>62480.0</c:v>
                </c:pt>
                <c:pt idx="468">
                  <c:v>62340.0</c:v>
                </c:pt>
                <c:pt idx="469">
                  <c:v>50660.0</c:v>
                </c:pt>
                <c:pt idx="470">
                  <c:v>36860.0</c:v>
                </c:pt>
                <c:pt idx="471">
                  <c:v>24470.0</c:v>
                </c:pt>
                <c:pt idx="472">
                  <c:v>36120.0</c:v>
                </c:pt>
                <c:pt idx="473">
                  <c:v>28890.0</c:v>
                </c:pt>
                <c:pt idx="474">
                  <c:v>37860.0</c:v>
                </c:pt>
                <c:pt idx="475">
                  <c:v>40420.0</c:v>
                </c:pt>
                <c:pt idx="476">
                  <c:v>28420.0</c:v>
                </c:pt>
                <c:pt idx="477">
                  <c:v>20650.0</c:v>
                </c:pt>
                <c:pt idx="478">
                  <c:v>13540.0</c:v>
                </c:pt>
                <c:pt idx="479">
                  <c:v>9290.0</c:v>
                </c:pt>
                <c:pt idx="480">
                  <c:v>6630.0</c:v>
                </c:pt>
                <c:pt idx="481">
                  <c:v>4785.0</c:v>
                </c:pt>
                <c:pt idx="482">
                  <c:v>3444.0</c:v>
                </c:pt>
                <c:pt idx="483">
                  <c:v>2260.0</c:v>
                </c:pt>
                <c:pt idx="484">
                  <c:v>944.0</c:v>
                </c:pt>
                <c:pt idx="485">
                  <c:v>216.7</c:v>
                </c:pt>
                <c:pt idx="486">
                  <c:v>28.96</c:v>
                </c:pt>
                <c:pt idx="487">
                  <c:v>1.53</c:v>
                </c:pt>
                <c:pt idx="488">
                  <c:v>0.09</c:v>
                </c:pt>
                <c:pt idx="489">
                  <c:v>0.02</c:v>
                </c:pt>
                <c:pt idx="490">
                  <c:v>0.02</c:v>
                </c:pt>
                <c:pt idx="491">
                  <c:v>0.02</c:v>
                </c:pt>
                <c:pt idx="492">
                  <c:v>0.02</c:v>
                </c:pt>
                <c:pt idx="493">
                  <c:v>0.02</c:v>
                </c:pt>
                <c:pt idx="494">
                  <c:v>0.01</c:v>
                </c:pt>
                <c:pt idx="495">
                  <c:v>0.01</c:v>
                </c:pt>
                <c:pt idx="496">
                  <c:v>0.01</c:v>
                </c:pt>
                <c:pt idx="497">
                  <c:v>0.01</c:v>
                </c:pt>
                <c:pt idx="498">
                  <c:v>0.01</c:v>
                </c:pt>
                <c:pt idx="499">
                  <c:v>0.01</c:v>
                </c:pt>
                <c:pt idx="500">
                  <c:v>0.01</c:v>
                </c:pt>
                <c:pt idx="501">
                  <c:v>0.0</c:v>
                </c:pt>
                <c:pt idx="502">
                  <c:v>0.0</c:v>
                </c:pt>
                <c:pt idx="503">
                  <c:v>0.0</c:v>
                </c:pt>
                <c:pt idx="504">
                  <c:v>0.0</c:v>
                </c:pt>
                <c:pt idx="505">
                  <c:v>0.0</c:v>
                </c:pt>
                <c:pt idx="506">
                  <c:v>0.0</c:v>
                </c:pt>
                <c:pt idx="507">
                  <c:v>0.0</c:v>
                </c:pt>
                <c:pt idx="508">
                  <c:v>0.0</c:v>
                </c:pt>
                <c:pt idx="509">
                  <c:v>0.0</c:v>
                </c:pt>
                <c:pt idx="510">
                  <c:v>0.0</c:v>
                </c:pt>
                <c:pt idx="511">
                  <c:v>0.0</c:v>
                </c:pt>
                <c:pt idx="512">
                  <c:v>0.0</c:v>
                </c:pt>
                <c:pt idx="513">
                  <c:v>0.0</c:v>
                </c:pt>
                <c:pt idx="514">
                  <c:v>0.0</c:v>
                </c:pt>
                <c:pt idx="515">
                  <c:v>0.0</c:v>
                </c:pt>
                <c:pt idx="516">
                  <c:v>0.0</c:v>
                </c:pt>
                <c:pt idx="517">
                  <c:v>0.0</c:v>
                </c:pt>
                <c:pt idx="518">
                  <c:v>0.0</c:v>
                </c:pt>
                <c:pt idx="519">
                  <c:v>0.0</c:v>
                </c:pt>
                <c:pt idx="520">
                  <c:v>0.0</c:v>
                </c:pt>
                <c:pt idx="521">
                  <c:v>0.09</c:v>
                </c:pt>
                <c:pt idx="522">
                  <c:v>1.85</c:v>
                </c:pt>
                <c:pt idx="523">
                  <c:v>35.49</c:v>
                </c:pt>
                <c:pt idx="524">
                  <c:v>284.8</c:v>
                </c:pt>
                <c:pt idx="525">
                  <c:v>1161.0</c:v>
                </c:pt>
                <c:pt idx="526">
                  <c:v>3256.0</c:v>
                </c:pt>
                <c:pt idx="527">
                  <c:v>3973.0</c:v>
                </c:pt>
                <c:pt idx="528">
                  <c:v>3992.0</c:v>
                </c:pt>
                <c:pt idx="529">
                  <c:v>5021.0</c:v>
                </c:pt>
                <c:pt idx="530">
                  <c:v>9699.0</c:v>
                </c:pt>
                <c:pt idx="531">
                  <c:v>13230.0</c:v>
                </c:pt>
                <c:pt idx="532">
                  <c:v>22530.0</c:v>
                </c:pt>
                <c:pt idx="533">
                  <c:v>28300.0</c:v>
                </c:pt>
                <c:pt idx="534">
                  <c:v>26640.0</c:v>
                </c:pt>
                <c:pt idx="535">
                  <c:v>22130.0</c:v>
                </c:pt>
                <c:pt idx="536">
                  <c:v>17870.0</c:v>
                </c:pt>
                <c:pt idx="537">
                  <c:v>23450.0</c:v>
                </c:pt>
                <c:pt idx="538">
                  <c:v>46940.0</c:v>
                </c:pt>
                <c:pt idx="539">
                  <c:v>53590.0</c:v>
                </c:pt>
                <c:pt idx="540">
                  <c:v>49860.0</c:v>
                </c:pt>
                <c:pt idx="541">
                  <c:v>43130.0</c:v>
                </c:pt>
                <c:pt idx="542">
                  <c:v>59880.0</c:v>
                </c:pt>
                <c:pt idx="543">
                  <c:v>70810.0</c:v>
                </c:pt>
                <c:pt idx="544">
                  <c:v>50660.0</c:v>
                </c:pt>
                <c:pt idx="545">
                  <c:v>39920.0</c:v>
                </c:pt>
                <c:pt idx="546">
                  <c:v>55760.0</c:v>
                </c:pt>
                <c:pt idx="547">
                  <c:v>84410.0</c:v>
                </c:pt>
                <c:pt idx="548">
                  <c:v>77430.0</c:v>
                </c:pt>
                <c:pt idx="549">
                  <c:v>99940.0</c:v>
                </c:pt>
                <c:pt idx="550">
                  <c:v>92200.0</c:v>
                </c:pt>
                <c:pt idx="551">
                  <c:v>89120.0</c:v>
                </c:pt>
                <c:pt idx="552">
                  <c:v>71220.0</c:v>
                </c:pt>
                <c:pt idx="553">
                  <c:v>100500.0</c:v>
                </c:pt>
                <c:pt idx="554">
                  <c:v>87940.0</c:v>
                </c:pt>
                <c:pt idx="555">
                  <c:v>75440.0</c:v>
                </c:pt>
                <c:pt idx="556">
                  <c:v>85930.0</c:v>
                </c:pt>
                <c:pt idx="557">
                  <c:v>95760.0</c:v>
                </c:pt>
                <c:pt idx="558">
                  <c:v>92200.0</c:v>
                </c:pt>
                <c:pt idx="559">
                  <c:v>86750.0</c:v>
                </c:pt>
                <c:pt idx="560">
                  <c:v>70770.0</c:v>
                </c:pt>
                <c:pt idx="561">
                  <c:v>81770.0</c:v>
                </c:pt>
                <c:pt idx="562">
                  <c:v>80750.0</c:v>
                </c:pt>
                <c:pt idx="563">
                  <c:v>76300.0</c:v>
                </c:pt>
                <c:pt idx="564">
                  <c:v>68580.0</c:v>
                </c:pt>
                <c:pt idx="565">
                  <c:v>59280.0</c:v>
                </c:pt>
                <c:pt idx="566">
                  <c:v>49660.0</c:v>
                </c:pt>
                <c:pt idx="567">
                  <c:v>44030.0</c:v>
                </c:pt>
                <c:pt idx="568">
                  <c:v>38670.0</c:v>
                </c:pt>
                <c:pt idx="569">
                  <c:v>34600.0</c:v>
                </c:pt>
                <c:pt idx="570">
                  <c:v>35890.0</c:v>
                </c:pt>
                <c:pt idx="571">
                  <c:v>30360.0</c:v>
                </c:pt>
                <c:pt idx="572">
                  <c:v>23220.0</c:v>
                </c:pt>
                <c:pt idx="573">
                  <c:v>19630.0</c:v>
                </c:pt>
                <c:pt idx="574">
                  <c:v>14620.0</c:v>
                </c:pt>
                <c:pt idx="575">
                  <c:v>12030.0</c:v>
                </c:pt>
                <c:pt idx="576">
                  <c:v>9290.0</c:v>
                </c:pt>
                <c:pt idx="577">
                  <c:v>6804.0</c:v>
                </c:pt>
                <c:pt idx="578">
                  <c:v>4079.0</c:v>
                </c:pt>
                <c:pt idx="579">
                  <c:v>2512.0</c:v>
                </c:pt>
                <c:pt idx="580">
                  <c:v>1358.0</c:v>
                </c:pt>
                <c:pt idx="581">
                  <c:v>415.6</c:v>
                </c:pt>
                <c:pt idx="582">
                  <c:v>49.78</c:v>
                </c:pt>
                <c:pt idx="583">
                  <c:v>2.29</c:v>
                </c:pt>
                <c:pt idx="584">
                  <c:v>0.17</c:v>
                </c:pt>
                <c:pt idx="585">
                  <c:v>0.03</c:v>
                </c:pt>
                <c:pt idx="586">
                  <c:v>0.02</c:v>
                </c:pt>
                <c:pt idx="587">
                  <c:v>0.02</c:v>
                </c:pt>
                <c:pt idx="588">
                  <c:v>0.02</c:v>
                </c:pt>
                <c:pt idx="589">
                  <c:v>0.02</c:v>
                </c:pt>
                <c:pt idx="590">
                  <c:v>0.02</c:v>
                </c:pt>
                <c:pt idx="591">
                  <c:v>0.01</c:v>
                </c:pt>
                <c:pt idx="592">
                  <c:v>0.01</c:v>
                </c:pt>
                <c:pt idx="593">
                  <c:v>0.01</c:v>
                </c:pt>
                <c:pt idx="594">
                  <c:v>0.01</c:v>
                </c:pt>
                <c:pt idx="595">
                  <c:v>0.01</c:v>
                </c:pt>
                <c:pt idx="596">
                  <c:v>0.01</c:v>
                </c:pt>
                <c:pt idx="597">
                  <c:v>0.0</c:v>
                </c:pt>
                <c:pt idx="598">
                  <c:v>0.0</c:v>
                </c:pt>
                <c:pt idx="599">
                  <c:v>0.0</c:v>
                </c:pt>
                <c:pt idx="600">
                  <c:v>0.0</c:v>
                </c:pt>
                <c:pt idx="601">
                  <c:v>0.0</c:v>
                </c:pt>
                <c:pt idx="602">
                  <c:v>0.0</c:v>
                </c:pt>
                <c:pt idx="603">
                  <c:v>0.0</c:v>
                </c:pt>
                <c:pt idx="604">
                  <c:v>0.0</c:v>
                </c:pt>
                <c:pt idx="605">
                  <c:v>0.0</c:v>
                </c:pt>
                <c:pt idx="606">
                  <c:v>0.0</c:v>
                </c:pt>
                <c:pt idx="607">
                  <c:v>0.0</c:v>
                </c:pt>
                <c:pt idx="608">
                  <c:v>0.0</c:v>
                </c:pt>
                <c:pt idx="609">
                  <c:v>0.0</c:v>
                </c:pt>
                <c:pt idx="610">
                  <c:v>0.0</c:v>
                </c:pt>
                <c:pt idx="611">
                  <c:v>0.0</c:v>
                </c:pt>
                <c:pt idx="612">
                  <c:v>0.0</c:v>
                </c:pt>
                <c:pt idx="613">
                  <c:v>0.0</c:v>
                </c:pt>
                <c:pt idx="614">
                  <c:v>0.0</c:v>
                </c:pt>
                <c:pt idx="615">
                  <c:v>0.0</c:v>
                </c:pt>
                <c:pt idx="616">
                  <c:v>0.0</c:v>
                </c:pt>
                <c:pt idx="617">
                  <c:v>0.11</c:v>
                </c:pt>
                <c:pt idx="618">
                  <c:v>2.3</c:v>
                </c:pt>
                <c:pt idx="619">
                  <c:v>45.08</c:v>
                </c:pt>
                <c:pt idx="620">
                  <c:v>436.3</c:v>
                </c:pt>
                <c:pt idx="621">
                  <c:v>1426.0</c:v>
                </c:pt>
                <c:pt idx="622">
                  <c:v>3047.0</c:v>
                </c:pt>
                <c:pt idx="623">
                  <c:v>5301.0</c:v>
                </c:pt>
                <c:pt idx="624">
                  <c:v>8071.0</c:v>
                </c:pt>
                <c:pt idx="625">
                  <c:v>12020.0</c:v>
                </c:pt>
                <c:pt idx="626">
                  <c:v>16520.0</c:v>
                </c:pt>
                <c:pt idx="627">
                  <c:v>21050.0</c:v>
                </c:pt>
                <c:pt idx="628">
                  <c:v>24980.0</c:v>
                </c:pt>
                <c:pt idx="629">
                  <c:v>29160.0</c:v>
                </c:pt>
                <c:pt idx="630">
                  <c:v>34790.0</c:v>
                </c:pt>
                <c:pt idx="631">
                  <c:v>38670.0</c:v>
                </c:pt>
                <c:pt idx="632">
                  <c:v>47550.0</c:v>
                </c:pt>
                <c:pt idx="633">
                  <c:v>42220.0</c:v>
                </c:pt>
                <c:pt idx="634">
                  <c:v>55580.0</c:v>
                </c:pt>
                <c:pt idx="635">
                  <c:v>64000.0</c:v>
                </c:pt>
                <c:pt idx="636">
                  <c:v>56540.0</c:v>
                </c:pt>
                <c:pt idx="637">
                  <c:v>47080.0</c:v>
                </c:pt>
                <c:pt idx="638">
                  <c:v>67600.0</c:v>
                </c:pt>
                <c:pt idx="639">
                  <c:v>76800.0</c:v>
                </c:pt>
                <c:pt idx="640">
                  <c:v>45670.0</c:v>
                </c:pt>
                <c:pt idx="641">
                  <c:v>38850.0</c:v>
                </c:pt>
                <c:pt idx="642">
                  <c:v>63480.0</c:v>
                </c:pt>
                <c:pt idx="643">
                  <c:v>90930.0</c:v>
                </c:pt>
                <c:pt idx="644">
                  <c:v>81400.0</c:v>
                </c:pt>
                <c:pt idx="645">
                  <c:v>108400.0</c:v>
                </c:pt>
                <c:pt idx="646">
                  <c:v>106800.0</c:v>
                </c:pt>
                <c:pt idx="647">
                  <c:v>92650.0</c:v>
                </c:pt>
                <c:pt idx="648">
                  <c:v>70790.0</c:v>
                </c:pt>
                <c:pt idx="649">
                  <c:v>101500.0</c:v>
                </c:pt>
                <c:pt idx="650">
                  <c:v>93100.0</c:v>
                </c:pt>
                <c:pt idx="651">
                  <c:v>74580.0</c:v>
                </c:pt>
                <c:pt idx="652">
                  <c:v>84170.0</c:v>
                </c:pt>
                <c:pt idx="653">
                  <c:v>98260.0</c:v>
                </c:pt>
                <c:pt idx="654">
                  <c:v>96740.0</c:v>
                </c:pt>
                <c:pt idx="655">
                  <c:v>93220.0</c:v>
                </c:pt>
                <c:pt idx="656">
                  <c:v>71390.0</c:v>
                </c:pt>
                <c:pt idx="657">
                  <c:v>83660.0</c:v>
                </c:pt>
                <c:pt idx="658">
                  <c:v>82320.0</c:v>
                </c:pt>
                <c:pt idx="659">
                  <c:v>78430.0</c:v>
                </c:pt>
                <c:pt idx="660">
                  <c:v>72310.0</c:v>
                </c:pt>
                <c:pt idx="661">
                  <c:v>62990.0</c:v>
                </c:pt>
                <c:pt idx="662">
                  <c:v>52610.0</c:v>
                </c:pt>
                <c:pt idx="663">
                  <c:v>47430.0</c:v>
                </c:pt>
                <c:pt idx="664">
                  <c:v>46850.0</c:v>
                </c:pt>
                <c:pt idx="665">
                  <c:v>37530.0</c:v>
                </c:pt>
                <c:pt idx="666">
                  <c:v>35170.0</c:v>
                </c:pt>
                <c:pt idx="667">
                  <c:v>29590.0</c:v>
                </c:pt>
                <c:pt idx="668">
                  <c:v>23680.0</c:v>
                </c:pt>
                <c:pt idx="669">
                  <c:v>17900.0</c:v>
                </c:pt>
                <c:pt idx="670">
                  <c:v>14590.0</c:v>
                </c:pt>
                <c:pt idx="671">
                  <c:v>11190.0</c:v>
                </c:pt>
                <c:pt idx="672">
                  <c:v>8770.0</c:v>
                </c:pt>
                <c:pt idx="673">
                  <c:v>6425.0</c:v>
                </c:pt>
                <c:pt idx="674">
                  <c:v>4392.0</c:v>
                </c:pt>
                <c:pt idx="675">
                  <c:v>2624.0</c:v>
                </c:pt>
                <c:pt idx="676">
                  <c:v>1336.0</c:v>
                </c:pt>
                <c:pt idx="677">
                  <c:v>401.7</c:v>
                </c:pt>
                <c:pt idx="678">
                  <c:v>47.54</c:v>
                </c:pt>
                <c:pt idx="679">
                  <c:v>2.21</c:v>
                </c:pt>
                <c:pt idx="680">
                  <c:v>0.13</c:v>
                </c:pt>
                <c:pt idx="681">
                  <c:v>0.03</c:v>
                </c:pt>
                <c:pt idx="682">
                  <c:v>0.02</c:v>
                </c:pt>
                <c:pt idx="683">
                  <c:v>0.02</c:v>
                </c:pt>
                <c:pt idx="684">
                  <c:v>0.02</c:v>
                </c:pt>
                <c:pt idx="685">
                  <c:v>0.02</c:v>
                </c:pt>
                <c:pt idx="686">
                  <c:v>0.02</c:v>
                </c:pt>
                <c:pt idx="687">
                  <c:v>0.01</c:v>
                </c:pt>
                <c:pt idx="688">
                  <c:v>0.01</c:v>
                </c:pt>
                <c:pt idx="689">
                  <c:v>0.01</c:v>
                </c:pt>
                <c:pt idx="690">
                  <c:v>0.01</c:v>
                </c:pt>
                <c:pt idx="691">
                  <c:v>0.01</c:v>
                </c:pt>
                <c:pt idx="692">
                  <c:v>0.01</c:v>
                </c:pt>
                <c:pt idx="693">
                  <c:v>0.01</c:v>
                </c:pt>
                <c:pt idx="694">
                  <c:v>0.0</c:v>
                </c:pt>
                <c:pt idx="695">
                  <c:v>0.0</c:v>
                </c:pt>
                <c:pt idx="696">
                  <c:v>0.0</c:v>
                </c:pt>
                <c:pt idx="697">
                  <c:v>0.0</c:v>
                </c:pt>
                <c:pt idx="698">
                  <c:v>0.0</c:v>
                </c:pt>
                <c:pt idx="699">
                  <c:v>0.0</c:v>
                </c:pt>
                <c:pt idx="700">
                  <c:v>0.0</c:v>
                </c:pt>
                <c:pt idx="701">
                  <c:v>0.0</c:v>
                </c:pt>
                <c:pt idx="702">
                  <c:v>0.0</c:v>
                </c:pt>
                <c:pt idx="703">
                  <c:v>0.0</c:v>
                </c:pt>
                <c:pt idx="704">
                  <c:v>0.0</c:v>
                </c:pt>
                <c:pt idx="705">
                  <c:v>0.0</c:v>
                </c:pt>
                <c:pt idx="706">
                  <c:v>0.0</c:v>
                </c:pt>
                <c:pt idx="707">
                  <c:v>0.0</c:v>
                </c:pt>
                <c:pt idx="708">
                  <c:v>0.0</c:v>
                </c:pt>
                <c:pt idx="709">
                  <c:v>0.0</c:v>
                </c:pt>
                <c:pt idx="710">
                  <c:v>0.0</c:v>
                </c:pt>
                <c:pt idx="711">
                  <c:v>0.0</c:v>
                </c:pt>
                <c:pt idx="712">
                  <c:v>0.0</c:v>
                </c:pt>
                <c:pt idx="713">
                  <c:v>0.11</c:v>
                </c:pt>
                <c:pt idx="714">
                  <c:v>2.34</c:v>
                </c:pt>
                <c:pt idx="715">
                  <c:v>49.68</c:v>
                </c:pt>
                <c:pt idx="716">
                  <c:v>401.1</c:v>
                </c:pt>
                <c:pt idx="717">
                  <c:v>1445.0</c:v>
                </c:pt>
                <c:pt idx="718">
                  <c:v>4249.0</c:v>
                </c:pt>
                <c:pt idx="719">
                  <c:v>7603.0</c:v>
                </c:pt>
                <c:pt idx="720">
                  <c:v>10140.0</c:v>
                </c:pt>
                <c:pt idx="721">
                  <c:v>13660.0</c:v>
                </c:pt>
                <c:pt idx="722">
                  <c:v>16050.0</c:v>
                </c:pt>
                <c:pt idx="723">
                  <c:v>22230.0</c:v>
                </c:pt>
                <c:pt idx="724">
                  <c:v>28830.0</c:v>
                </c:pt>
                <c:pt idx="725">
                  <c:v>26340.0</c:v>
                </c:pt>
                <c:pt idx="726">
                  <c:v>31650.0</c:v>
                </c:pt>
                <c:pt idx="727">
                  <c:v>33970.0</c:v>
                </c:pt>
                <c:pt idx="728">
                  <c:v>49640.0</c:v>
                </c:pt>
                <c:pt idx="729">
                  <c:v>41620.0</c:v>
                </c:pt>
                <c:pt idx="730">
                  <c:v>55560.0</c:v>
                </c:pt>
                <c:pt idx="731">
                  <c:v>68050.0</c:v>
                </c:pt>
                <c:pt idx="732">
                  <c:v>51520.0</c:v>
                </c:pt>
                <c:pt idx="733">
                  <c:v>48040.0</c:v>
                </c:pt>
                <c:pt idx="734">
                  <c:v>70860.0</c:v>
                </c:pt>
                <c:pt idx="735">
                  <c:v>73660.0</c:v>
                </c:pt>
                <c:pt idx="736">
                  <c:v>42920.0</c:v>
                </c:pt>
                <c:pt idx="737">
                  <c:v>39810.0</c:v>
                </c:pt>
                <c:pt idx="738">
                  <c:v>74210.0</c:v>
                </c:pt>
                <c:pt idx="739">
                  <c:v>89080.0</c:v>
                </c:pt>
                <c:pt idx="740">
                  <c:v>84910.0</c:v>
                </c:pt>
                <c:pt idx="741">
                  <c:v>100100.0</c:v>
                </c:pt>
                <c:pt idx="742">
                  <c:v>89160.0</c:v>
                </c:pt>
                <c:pt idx="743">
                  <c:v>71980.0</c:v>
                </c:pt>
                <c:pt idx="744">
                  <c:v>66860.0</c:v>
                </c:pt>
                <c:pt idx="745">
                  <c:v>81030.0</c:v>
                </c:pt>
                <c:pt idx="746">
                  <c:v>47320.0</c:v>
                </c:pt>
                <c:pt idx="747">
                  <c:v>53840.0</c:v>
                </c:pt>
                <c:pt idx="748">
                  <c:v>90350.0</c:v>
                </c:pt>
                <c:pt idx="749">
                  <c:v>110700.0</c:v>
                </c:pt>
                <c:pt idx="750">
                  <c:v>89120.0</c:v>
                </c:pt>
                <c:pt idx="751">
                  <c:v>59410.0</c:v>
                </c:pt>
                <c:pt idx="752">
                  <c:v>45670.0</c:v>
                </c:pt>
                <c:pt idx="753">
                  <c:v>34430.0</c:v>
                </c:pt>
                <c:pt idx="754">
                  <c:v>39570.0</c:v>
                </c:pt>
                <c:pt idx="755">
                  <c:v>61870.0</c:v>
                </c:pt>
                <c:pt idx="756">
                  <c:v>70980.0</c:v>
                </c:pt>
                <c:pt idx="757">
                  <c:v>64710.0</c:v>
                </c:pt>
                <c:pt idx="758">
                  <c:v>45560.0</c:v>
                </c:pt>
                <c:pt idx="759">
                  <c:v>26970.0</c:v>
                </c:pt>
                <c:pt idx="760">
                  <c:v>22580.0</c:v>
                </c:pt>
                <c:pt idx="761">
                  <c:v>29970.0</c:v>
                </c:pt>
                <c:pt idx="762">
                  <c:v>12370.0</c:v>
                </c:pt>
                <c:pt idx="763">
                  <c:v>16650.0</c:v>
                </c:pt>
                <c:pt idx="764">
                  <c:v>10970.0</c:v>
                </c:pt>
                <c:pt idx="765">
                  <c:v>6840.0</c:v>
                </c:pt>
                <c:pt idx="766">
                  <c:v>12590.0</c:v>
                </c:pt>
                <c:pt idx="767">
                  <c:v>9502.0</c:v>
                </c:pt>
                <c:pt idx="768">
                  <c:v>5557.0</c:v>
                </c:pt>
                <c:pt idx="769">
                  <c:v>2717.0</c:v>
                </c:pt>
                <c:pt idx="770">
                  <c:v>2912.0</c:v>
                </c:pt>
                <c:pt idx="771">
                  <c:v>2195.0</c:v>
                </c:pt>
                <c:pt idx="772">
                  <c:v>898.8</c:v>
                </c:pt>
                <c:pt idx="773">
                  <c:v>175.9</c:v>
                </c:pt>
                <c:pt idx="774">
                  <c:v>16.71</c:v>
                </c:pt>
                <c:pt idx="775">
                  <c:v>0.95</c:v>
                </c:pt>
                <c:pt idx="776">
                  <c:v>0.08</c:v>
                </c:pt>
                <c:pt idx="777">
                  <c:v>0.06</c:v>
                </c:pt>
                <c:pt idx="778">
                  <c:v>0.05</c:v>
                </c:pt>
                <c:pt idx="779">
                  <c:v>0.05</c:v>
                </c:pt>
                <c:pt idx="780">
                  <c:v>0.06</c:v>
                </c:pt>
                <c:pt idx="781">
                  <c:v>0.05</c:v>
                </c:pt>
                <c:pt idx="782">
                  <c:v>0.04</c:v>
                </c:pt>
                <c:pt idx="783">
                  <c:v>0.04</c:v>
                </c:pt>
                <c:pt idx="784">
                  <c:v>0.03</c:v>
                </c:pt>
                <c:pt idx="785">
                  <c:v>0.04</c:v>
                </c:pt>
                <c:pt idx="786">
                  <c:v>0.03</c:v>
                </c:pt>
                <c:pt idx="787">
                  <c:v>0.04</c:v>
                </c:pt>
                <c:pt idx="788">
                  <c:v>0.05</c:v>
                </c:pt>
                <c:pt idx="789">
                  <c:v>0.04</c:v>
                </c:pt>
                <c:pt idx="790">
                  <c:v>0.03</c:v>
                </c:pt>
                <c:pt idx="791">
                  <c:v>0.03</c:v>
                </c:pt>
                <c:pt idx="792">
                  <c:v>0.03</c:v>
                </c:pt>
                <c:pt idx="793">
                  <c:v>0.02</c:v>
                </c:pt>
                <c:pt idx="794">
                  <c:v>0.01</c:v>
                </c:pt>
                <c:pt idx="795">
                  <c:v>0.02</c:v>
                </c:pt>
                <c:pt idx="796">
                  <c:v>0.03</c:v>
                </c:pt>
                <c:pt idx="797">
                  <c:v>0.02</c:v>
                </c:pt>
                <c:pt idx="798">
                  <c:v>0.02</c:v>
                </c:pt>
                <c:pt idx="799">
                  <c:v>0.03</c:v>
                </c:pt>
                <c:pt idx="800">
                  <c:v>0.02</c:v>
                </c:pt>
                <c:pt idx="801">
                  <c:v>0.02</c:v>
                </c:pt>
                <c:pt idx="802">
                  <c:v>0.02</c:v>
                </c:pt>
                <c:pt idx="803">
                  <c:v>0.02</c:v>
                </c:pt>
                <c:pt idx="804">
                  <c:v>0.02</c:v>
                </c:pt>
                <c:pt idx="805">
                  <c:v>0.02</c:v>
                </c:pt>
                <c:pt idx="806">
                  <c:v>0.02</c:v>
                </c:pt>
                <c:pt idx="807">
                  <c:v>0.02</c:v>
                </c:pt>
                <c:pt idx="808">
                  <c:v>0.03</c:v>
                </c:pt>
                <c:pt idx="809">
                  <c:v>0.04</c:v>
                </c:pt>
                <c:pt idx="810">
                  <c:v>0.38</c:v>
                </c:pt>
                <c:pt idx="811">
                  <c:v>20.25</c:v>
                </c:pt>
                <c:pt idx="812">
                  <c:v>206.6</c:v>
                </c:pt>
                <c:pt idx="813">
                  <c:v>775.6</c:v>
                </c:pt>
                <c:pt idx="814">
                  <c:v>3183.0</c:v>
                </c:pt>
                <c:pt idx="815">
                  <c:v>3463.0</c:v>
                </c:pt>
                <c:pt idx="816">
                  <c:v>6062.0</c:v>
                </c:pt>
                <c:pt idx="817">
                  <c:v>9195.0</c:v>
                </c:pt>
                <c:pt idx="818">
                  <c:v>12770.0</c:v>
                </c:pt>
                <c:pt idx="819">
                  <c:v>11780.0</c:v>
                </c:pt>
                <c:pt idx="820">
                  <c:v>9331.0</c:v>
                </c:pt>
                <c:pt idx="821">
                  <c:v>16010.0</c:v>
                </c:pt>
                <c:pt idx="822">
                  <c:v>14480.0</c:v>
                </c:pt>
                <c:pt idx="823">
                  <c:v>15900.0</c:v>
                </c:pt>
                <c:pt idx="824">
                  <c:v>19720.0</c:v>
                </c:pt>
                <c:pt idx="825">
                  <c:v>24580.0</c:v>
                </c:pt>
                <c:pt idx="826">
                  <c:v>27840.0</c:v>
                </c:pt>
                <c:pt idx="827">
                  <c:v>21800.0</c:v>
                </c:pt>
                <c:pt idx="828">
                  <c:v>35270.0</c:v>
                </c:pt>
                <c:pt idx="829">
                  <c:v>31720.0</c:v>
                </c:pt>
                <c:pt idx="830">
                  <c:v>32660.0</c:v>
                </c:pt>
                <c:pt idx="831">
                  <c:v>24370.0</c:v>
                </c:pt>
                <c:pt idx="832">
                  <c:v>22330.0</c:v>
                </c:pt>
                <c:pt idx="833">
                  <c:v>30380.0</c:v>
                </c:pt>
                <c:pt idx="834">
                  <c:v>40620.0</c:v>
                </c:pt>
                <c:pt idx="835">
                  <c:v>62400.0</c:v>
                </c:pt>
                <c:pt idx="836">
                  <c:v>44910.0</c:v>
                </c:pt>
                <c:pt idx="837">
                  <c:v>86010.0</c:v>
                </c:pt>
                <c:pt idx="838">
                  <c:v>99320.0</c:v>
                </c:pt>
                <c:pt idx="839">
                  <c:v>85890.0</c:v>
                </c:pt>
                <c:pt idx="840">
                  <c:v>69220.0</c:v>
                </c:pt>
                <c:pt idx="841">
                  <c:v>69240.0</c:v>
                </c:pt>
                <c:pt idx="842">
                  <c:v>45830.0</c:v>
                </c:pt>
                <c:pt idx="843">
                  <c:v>37220.0</c:v>
                </c:pt>
                <c:pt idx="844">
                  <c:v>43000.0</c:v>
                </c:pt>
                <c:pt idx="845">
                  <c:v>51830.0</c:v>
                </c:pt>
                <c:pt idx="846">
                  <c:v>38710.0</c:v>
                </c:pt>
                <c:pt idx="847">
                  <c:v>36140.0</c:v>
                </c:pt>
                <c:pt idx="848">
                  <c:v>42900.0</c:v>
                </c:pt>
                <c:pt idx="849">
                  <c:v>28900.0</c:v>
                </c:pt>
                <c:pt idx="850">
                  <c:v>20960.0</c:v>
                </c:pt>
                <c:pt idx="851">
                  <c:v>13870.0</c:v>
                </c:pt>
                <c:pt idx="852">
                  <c:v>19270.0</c:v>
                </c:pt>
                <c:pt idx="853">
                  <c:v>17990.0</c:v>
                </c:pt>
                <c:pt idx="854">
                  <c:v>21220.0</c:v>
                </c:pt>
                <c:pt idx="855">
                  <c:v>17110.0</c:v>
                </c:pt>
                <c:pt idx="856">
                  <c:v>17820.0</c:v>
                </c:pt>
                <c:pt idx="857">
                  <c:v>25250.0</c:v>
                </c:pt>
                <c:pt idx="858">
                  <c:v>19520.0</c:v>
                </c:pt>
                <c:pt idx="859">
                  <c:v>14060.0</c:v>
                </c:pt>
                <c:pt idx="860">
                  <c:v>9177.0</c:v>
                </c:pt>
                <c:pt idx="861">
                  <c:v>6164.0</c:v>
                </c:pt>
                <c:pt idx="862">
                  <c:v>5608.0</c:v>
                </c:pt>
                <c:pt idx="863">
                  <c:v>4293.0</c:v>
                </c:pt>
                <c:pt idx="864">
                  <c:v>4811.0</c:v>
                </c:pt>
                <c:pt idx="865">
                  <c:v>2800.0</c:v>
                </c:pt>
                <c:pt idx="866">
                  <c:v>2935.0</c:v>
                </c:pt>
                <c:pt idx="867">
                  <c:v>1550.0</c:v>
                </c:pt>
                <c:pt idx="868">
                  <c:v>807.6</c:v>
                </c:pt>
                <c:pt idx="869">
                  <c:v>215.8</c:v>
                </c:pt>
                <c:pt idx="870">
                  <c:v>24.67</c:v>
                </c:pt>
                <c:pt idx="871">
                  <c:v>1.18</c:v>
                </c:pt>
                <c:pt idx="872">
                  <c:v>0.11</c:v>
                </c:pt>
                <c:pt idx="873">
                  <c:v>0.05</c:v>
                </c:pt>
                <c:pt idx="874">
                  <c:v>0.05</c:v>
                </c:pt>
                <c:pt idx="875">
                  <c:v>0.05</c:v>
                </c:pt>
                <c:pt idx="876">
                  <c:v>0.05</c:v>
                </c:pt>
                <c:pt idx="877">
                  <c:v>0.05</c:v>
                </c:pt>
                <c:pt idx="878">
                  <c:v>0.07</c:v>
                </c:pt>
                <c:pt idx="879">
                  <c:v>0.09</c:v>
                </c:pt>
                <c:pt idx="880">
                  <c:v>0.09</c:v>
                </c:pt>
                <c:pt idx="881">
                  <c:v>0.09</c:v>
                </c:pt>
                <c:pt idx="882">
                  <c:v>0.08</c:v>
                </c:pt>
                <c:pt idx="883">
                  <c:v>0.09</c:v>
                </c:pt>
                <c:pt idx="884">
                  <c:v>0.1</c:v>
                </c:pt>
                <c:pt idx="885">
                  <c:v>0.1</c:v>
                </c:pt>
                <c:pt idx="886">
                  <c:v>0.07</c:v>
                </c:pt>
                <c:pt idx="887">
                  <c:v>0.08</c:v>
                </c:pt>
                <c:pt idx="888">
                  <c:v>0.06</c:v>
                </c:pt>
                <c:pt idx="889">
                  <c:v>0.05</c:v>
                </c:pt>
                <c:pt idx="890">
                  <c:v>0.04</c:v>
                </c:pt>
                <c:pt idx="891">
                  <c:v>0.03</c:v>
                </c:pt>
                <c:pt idx="892">
                  <c:v>0.03</c:v>
                </c:pt>
                <c:pt idx="893">
                  <c:v>0.03</c:v>
                </c:pt>
                <c:pt idx="894">
                  <c:v>0.04</c:v>
                </c:pt>
                <c:pt idx="895">
                  <c:v>0.04</c:v>
                </c:pt>
                <c:pt idx="896">
                  <c:v>0.04</c:v>
                </c:pt>
                <c:pt idx="897">
                  <c:v>0.03</c:v>
                </c:pt>
                <c:pt idx="898">
                  <c:v>0.02</c:v>
                </c:pt>
                <c:pt idx="899">
                  <c:v>0.03</c:v>
                </c:pt>
                <c:pt idx="900">
                  <c:v>0.03</c:v>
                </c:pt>
                <c:pt idx="901">
                  <c:v>0.02</c:v>
                </c:pt>
                <c:pt idx="902">
                  <c:v>0.02</c:v>
                </c:pt>
                <c:pt idx="903">
                  <c:v>0.02</c:v>
                </c:pt>
                <c:pt idx="904">
                  <c:v>0.02</c:v>
                </c:pt>
                <c:pt idx="905">
                  <c:v>0.05</c:v>
                </c:pt>
                <c:pt idx="906">
                  <c:v>0.56</c:v>
                </c:pt>
                <c:pt idx="907">
                  <c:v>9.280000000000001</c:v>
                </c:pt>
                <c:pt idx="908">
                  <c:v>186.0</c:v>
                </c:pt>
                <c:pt idx="909">
                  <c:v>494.7</c:v>
                </c:pt>
                <c:pt idx="910">
                  <c:v>895.0</c:v>
                </c:pt>
                <c:pt idx="911">
                  <c:v>1290.0</c:v>
                </c:pt>
                <c:pt idx="912">
                  <c:v>1080.0</c:v>
                </c:pt>
                <c:pt idx="913">
                  <c:v>3372.0</c:v>
                </c:pt>
                <c:pt idx="914">
                  <c:v>7395.0</c:v>
                </c:pt>
                <c:pt idx="915">
                  <c:v>5890.0</c:v>
                </c:pt>
                <c:pt idx="916">
                  <c:v>6453.0</c:v>
                </c:pt>
                <c:pt idx="917">
                  <c:v>8721.0</c:v>
                </c:pt>
                <c:pt idx="918">
                  <c:v>9495.0</c:v>
                </c:pt>
                <c:pt idx="919">
                  <c:v>10790.0</c:v>
                </c:pt>
                <c:pt idx="920">
                  <c:v>11950.0</c:v>
                </c:pt>
                <c:pt idx="921">
                  <c:v>11960.0</c:v>
                </c:pt>
                <c:pt idx="922">
                  <c:v>8970.0</c:v>
                </c:pt>
                <c:pt idx="923">
                  <c:v>11540.0</c:v>
                </c:pt>
                <c:pt idx="924">
                  <c:v>28680.0</c:v>
                </c:pt>
                <c:pt idx="925">
                  <c:v>32680.0</c:v>
                </c:pt>
                <c:pt idx="926">
                  <c:v>24720.0</c:v>
                </c:pt>
                <c:pt idx="927">
                  <c:v>33580.0</c:v>
                </c:pt>
                <c:pt idx="928">
                  <c:v>30550.0</c:v>
                </c:pt>
                <c:pt idx="929">
                  <c:v>30070.0</c:v>
                </c:pt>
                <c:pt idx="930">
                  <c:v>46870.0</c:v>
                </c:pt>
                <c:pt idx="931">
                  <c:v>70810.0</c:v>
                </c:pt>
                <c:pt idx="932">
                  <c:v>70670.0</c:v>
                </c:pt>
                <c:pt idx="933">
                  <c:v>77550.0</c:v>
                </c:pt>
                <c:pt idx="934">
                  <c:v>80170.0</c:v>
                </c:pt>
                <c:pt idx="935">
                  <c:v>78210.0</c:v>
                </c:pt>
                <c:pt idx="936">
                  <c:v>66530.0</c:v>
                </c:pt>
                <c:pt idx="937">
                  <c:v>77980.0</c:v>
                </c:pt>
                <c:pt idx="938">
                  <c:v>85360.0</c:v>
                </c:pt>
                <c:pt idx="939">
                  <c:v>75140.0</c:v>
                </c:pt>
                <c:pt idx="940">
                  <c:v>80500.0</c:v>
                </c:pt>
                <c:pt idx="941">
                  <c:v>90110.0</c:v>
                </c:pt>
                <c:pt idx="942">
                  <c:v>85970.0</c:v>
                </c:pt>
                <c:pt idx="943">
                  <c:v>83230.0</c:v>
                </c:pt>
                <c:pt idx="944">
                  <c:v>70320.0</c:v>
                </c:pt>
                <c:pt idx="945">
                  <c:v>74150.0</c:v>
                </c:pt>
                <c:pt idx="946">
                  <c:v>71120.0</c:v>
                </c:pt>
                <c:pt idx="947">
                  <c:v>65290.0</c:v>
                </c:pt>
                <c:pt idx="948">
                  <c:v>59800.0</c:v>
                </c:pt>
                <c:pt idx="949">
                  <c:v>55410.0</c:v>
                </c:pt>
                <c:pt idx="950">
                  <c:v>47430.0</c:v>
                </c:pt>
                <c:pt idx="951">
                  <c:v>43540.0</c:v>
                </c:pt>
                <c:pt idx="952">
                  <c:v>39810.0</c:v>
                </c:pt>
                <c:pt idx="953">
                  <c:v>34900.0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871691200"/>
        <c:axId val="871678512"/>
      </c:lineChart>
      <c:catAx>
        <c:axId val="871691200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one"/>
        <c:spPr>
          <a:noFill/>
          <a:ln w="12700" cap="flat" cmpd="sng" algn="ctr">
            <a:solidFill>
              <a:schemeClr val="tx1"/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ja-JP"/>
          </a:p>
        </c:txPr>
        <c:crossAx val="871678512"/>
        <c:crosses val="autoZero"/>
        <c:auto val="1"/>
        <c:lblAlgn val="ctr"/>
        <c:lblOffset val="100"/>
        <c:tickMarkSkip val="24"/>
        <c:noMultiLvlLbl val="0"/>
      </c:catAx>
      <c:valAx>
        <c:axId val="871678512"/>
        <c:scaling>
          <c:orientation val="minMax"/>
        </c:scaling>
        <c:delete val="0"/>
        <c:axPos val="l"/>
        <c:numFmt formatCode="#,##0_);[Red]\(#,##0\)" sourceLinked="0"/>
        <c:majorTickMark val="out"/>
        <c:minorTickMark val="none"/>
        <c:tickLblPos val="none"/>
        <c:spPr>
          <a:noFill/>
          <a:ln w="1270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ja-JP"/>
          </a:p>
        </c:txPr>
        <c:crossAx val="8716912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D354C-BAAD-461A-B477-70D113CF0B28}" type="datetimeFigureOut">
              <a:rPr kumimoji="1" lang="ja-JP" altLang="en-US" smtClean="0"/>
              <a:t>2021/4/5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4C929-9EEA-4D36-9A6D-AB4BEAB8AD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2160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D354C-BAAD-461A-B477-70D113CF0B28}" type="datetimeFigureOut">
              <a:rPr kumimoji="1" lang="ja-JP" altLang="en-US" smtClean="0"/>
              <a:t>2021/4/5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4C929-9EEA-4D36-9A6D-AB4BEAB8AD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5757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D354C-BAAD-461A-B477-70D113CF0B28}" type="datetimeFigureOut">
              <a:rPr kumimoji="1" lang="ja-JP" altLang="en-US" smtClean="0"/>
              <a:t>2021/4/5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4C929-9EEA-4D36-9A6D-AB4BEAB8AD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5698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D354C-BAAD-461A-B477-70D113CF0B28}" type="datetimeFigureOut">
              <a:rPr kumimoji="1" lang="ja-JP" altLang="en-US" smtClean="0"/>
              <a:t>2021/4/5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4C929-9EEA-4D36-9A6D-AB4BEAB8AD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4739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D354C-BAAD-461A-B477-70D113CF0B28}" type="datetimeFigureOut">
              <a:rPr kumimoji="1" lang="ja-JP" altLang="en-US" smtClean="0"/>
              <a:t>2021/4/5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4C929-9EEA-4D36-9A6D-AB4BEAB8AD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6833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D354C-BAAD-461A-B477-70D113CF0B28}" type="datetimeFigureOut">
              <a:rPr kumimoji="1" lang="ja-JP" altLang="en-US" smtClean="0"/>
              <a:t>2021/4/5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4C929-9EEA-4D36-9A6D-AB4BEAB8AD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527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D354C-BAAD-461A-B477-70D113CF0B28}" type="datetimeFigureOut">
              <a:rPr kumimoji="1" lang="ja-JP" altLang="en-US" smtClean="0"/>
              <a:t>2021/4/5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4C929-9EEA-4D36-9A6D-AB4BEAB8AD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4549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D354C-BAAD-461A-B477-70D113CF0B28}" type="datetimeFigureOut">
              <a:rPr kumimoji="1" lang="ja-JP" altLang="en-US" smtClean="0"/>
              <a:t>2021/4/5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4C929-9EEA-4D36-9A6D-AB4BEAB8AD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1201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D354C-BAAD-461A-B477-70D113CF0B28}" type="datetimeFigureOut">
              <a:rPr kumimoji="1" lang="ja-JP" altLang="en-US" smtClean="0"/>
              <a:t>2021/4/5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4C929-9EEA-4D36-9A6D-AB4BEAB8AD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9346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D354C-BAAD-461A-B477-70D113CF0B28}" type="datetimeFigureOut">
              <a:rPr kumimoji="1" lang="ja-JP" altLang="en-US" smtClean="0"/>
              <a:t>2021/4/5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4C929-9EEA-4D36-9A6D-AB4BEAB8AD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2889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D354C-BAAD-461A-B477-70D113CF0B28}" type="datetimeFigureOut">
              <a:rPr kumimoji="1" lang="ja-JP" altLang="en-US" smtClean="0"/>
              <a:t>2021/4/5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4C929-9EEA-4D36-9A6D-AB4BEAB8AD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6231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BD354C-BAAD-461A-B477-70D113CF0B28}" type="datetimeFigureOut">
              <a:rPr kumimoji="1" lang="ja-JP" altLang="en-US" smtClean="0"/>
              <a:t>2021/4/5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64C929-9EEA-4D36-9A6D-AB4BEAB8AD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9723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chart" Target="../charts/char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テキスト ボックス 59"/>
          <p:cNvSpPr txBox="1"/>
          <p:nvPr/>
        </p:nvSpPr>
        <p:spPr>
          <a:xfrm>
            <a:off x="5425272" y="0"/>
            <a:ext cx="1486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Matsuda</a:t>
            </a:r>
            <a:r>
              <a:rPr kumimoji="1" lang="ja-JP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kumimoji="1" lang="ja-JP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al.</a:t>
            </a:r>
            <a:endParaRPr kumimoji="1" lang="ja-JP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2" name="グループ化 21"/>
          <p:cNvGrpSpPr/>
          <p:nvPr/>
        </p:nvGrpSpPr>
        <p:grpSpPr>
          <a:xfrm>
            <a:off x="1903910" y="2980796"/>
            <a:ext cx="3050179" cy="3944407"/>
            <a:chOff x="180149" y="2334319"/>
            <a:chExt cx="3050179" cy="3944407"/>
          </a:xfrm>
        </p:grpSpPr>
        <p:sp>
          <p:nvSpPr>
            <p:cNvPr id="3" name="テキスト ボックス 2"/>
            <p:cNvSpPr txBox="1"/>
            <p:nvPr/>
          </p:nvSpPr>
          <p:spPr>
            <a:xfrm>
              <a:off x="230543" y="2995949"/>
              <a:ext cx="769763" cy="28392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Cy3G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Cy3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Cy3,5G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Cy3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G5G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Pn3G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Pn3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Pn3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G5G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Dp3G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Dp3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Dp3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G5G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Pt3G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Pt3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Pt3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G5G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Mv3G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Mv3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Mv3aG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Mv3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G5G</a:t>
              </a:r>
              <a:endParaRPr lang="ja-JP" altLang="ja-JP" sz="1050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テキスト ボックス 6"/>
            <p:cNvSpPr txBox="1"/>
            <p:nvPr/>
          </p:nvSpPr>
          <p:spPr>
            <a:xfrm>
              <a:off x="1371461" y="2966765"/>
              <a:ext cx="487633" cy="28392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algn="r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8" name="テキスト ボックス 7"/>
            <p:cNvSpPr txBox="1"/>
            <p:nvPr/>
          </p:nvSpPr>
          <p:spPr>
            <a:xfrm>
              <a:off x="1873439" y="2966765"/>
              <a:ext cx="527709" cy="311623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  <a:r>
                <a:rPr lang="en-US" altLang="ja-JP" sz="1050" baseline="3000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z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fontAlgn="ctr"/>
              <a:endParaRPr lang="ja-JP" altLang="ja-JP" dirty="0">
                <a:latin typeface="Arial" panose="020B0604020202020204" pitchFamily="34" charset="0"/>
              </a:endParaRPr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1703733" y="2966765"/>
              <a:ext cx="319318" cy="28392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テキスト ボックス 9"/>
            <p:cNvSpPr txBox="1"/>
            <p:nvPr/>
          </p:nvSpPr>
          <p:spPr>
            <a:xfrm>
              <a:off x="2670236" y="2966765"/>
              <a:ext cx="229550" cy="28392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-</a:t>
              </a:r>
              <a:endParaRPr lang="ja-JP" altLang="ja-JP" dirty="0">
                <a:latin typeface="Arial" panose="020B0604020202020204" pitchFamily="34" charset="0"/>
              </a:endParaRPr>
            </a:p>
            <a:p>
              <a:pPr algn="r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-</a:t>
              </a:r>
              <a:endParaRPr lang="ja-JP" altLang="ja-JP" dirty="0">
                <a:latin typeface="Arial" panose="020B0604020202020204" pitchFamily="34" charset="0"/>
              </a:endParaRPr>
            </a:p>
            <a:p>
              <a:pPr algn="r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-</a:t>
              </a:r>
              <a:endParaRPr lang="ja-JP" altLang="ja-JP" dirty="0">
                <a:latin typeface="Arial" panose="020B0604020202020204" pitchFamily="34" charset="0"/>
              </a:endParaRPr>
            </a:p>
            <a:p>
              <a:pPr algn="r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-</a:t>
              </a:r>
              <a:endParaRPr lang="ja-JP" altLang="ja-JP" dirty="0">
                <a:latin typeface="Arial" panose="020B0604020202020204" pitchFamily="34" charset="0"/>
              </a:endParaRPr>
            </a:p>
            <a:p>
              <a:pPr algn="r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-</a:t>
              </a:r>
              <a:endParaRPr lang="ja-JP" altLang="ja-JP" dirty="0">
                <a:latin typeface="Arial" panose="020B0604020202020204" pitchFamily="34" charset="0"/>
              </a:endParaRPr>
            </a:p>
            <a:p>
              <a:pPr algn="r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-</a:t>
              </a:r>
              <a:endParaRPr lang="ja-JP" altLang="ja-JP" dirty="0">
                <a:latin typeface="Arial" panose="020B0604020202020204" pitchFamily="34" charset="0"/>
              </a:endParaRPr>
            </a:p>
            <a:p>
              <a:pPr algn="r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-</a:t>
              </a:r>
              <a:endParaRPr lang="ja-JP" altLang="ja-JP" dirty="0">
                <a:latin typeface="Arial" panose="020B0604020202020204" pitchFamily="34" charset="0"/>
              </a:endParaRPr>
            </a:p>
            <a:p>
              <a:pPr algn="r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-</a:t>
              </a:r>
              <a:endParaRPr lang="ja-JP" altLang="ja-JP" dirty="0">
                <a:latin typeface="Arial" panose="020B0604020202020204" pitchFamily="34" charset="0"/>
              </a:endParaRPr>
            </a:p>
            <a:p>
              <a:pPr algn="r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-</a:t>
              </a:r>
              <a:endParaRPr lang="ja-JP" altLang="ja-JP" dirty="0">
                <a:latin typeface="Arial" panose="020B0604020202020204" pitchFamily="34" charset="0"/>
              </a:endParaRPr>
            </a:p>
            <a:p>
              <a:pPr algn="r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-</a:t>
              </a:r>
              <a:endParaRPr lang="ja-JP" altLang="ja-JP" dirty="0">
                <a:latin typeface="Arial" panose="020B0604020202020204" pitchFamily="34" charset="0"/>
              </a:endParaRPr>
            </a:p>
            <a:p>
              <a:pPr algn="r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-</a:t>
              </a:r>
              <a:endParaRPr lang="ja-JP" altLang="ja-JP" dirty="0">
                <a:latin typeface="Arial" panose="020B0604020202020204" pitchFamily="34" charset="0"/>
              </a:endParaRPr>
            </a:p>
            <a:p>
              <a:pPr algn="r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-</a:t>
              </a:r>
              <a:endParaRPr lang="ja-JP" altLang="ja-JP" dirty="0">
                <a:latin typeface="Arial" panose="020B0604020202020204" pitchFamily="34" charset="0"/>
              </a:endParaRPr>
            </a:p>
            <a:p>
              <a:pPr algn="r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-</a:t>
              </a:r>
              <a:endParaRPr lang="ja-JP" altLang="ja-JP" dirty="0">
                <a:latin typeface="Arial" panose="020B0604020202020204" pitchFamily="34" charset="0"/>
              </a:endParaRPr>
            </a:p>
            <a:p>
              <a:pPr algn="r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-</a:t>
              </a:r>
              <a:endParaRPr lang="ja-JP" altLang="ja-JP" dirty="0">
                <a:latin typeface="Arial" panose="020B0604020202020204" pitchFamily="34" charset="0"/>
              </a:endParaRPr>
            </a:p>
            <a:p>
              <a:pPr algn="r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-</a:t>
              </a:r>
              <a:endParaRPr lang="ja-JP" altLang="ja-JP" dirty="0">
                <a:latin typeface="Arial" panose="020B0604020202020204" pitchFamily="34" charset="0"/>
              </a:endParaRPr>
            </a:p>
            <a:p>
              <a:pPr algn="r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-</a:t>
              </a:r>
              <a:endParaRPr lang="ja-JP" altLang="ja-JP" dirty="0">
                <a:latin typeface="Arial" panose="020B0604020202020204" pitchFamily="34" charset="0"/>
              </a:endParaRPr>
            </a:p>
            <a:p>
              <a:pPr algn="r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-</a:t>
              </a:r>
              <a:endParaRPr lang="ja-JP" altLang="ja-JP" dirty="0">
                <a:latin typeface="Arial" panose="020B0604020202020204" pitchFamily="34" charset="0"/>
              </a:endParaRPr>
            </a:p>
          </p:txBody>
        </p:sp>
        <p:sp>
          <p:nvSpPr>
            <p:cNvPr id="11" name="テキスト ボックス 10"/>
            <p:cNvSpPr txBox="1"/>
            <p:nvPr/>
          </p:nvSpPr>
          <p:spPr>
            <a:xfrm>
              <a:off x="235603" y="2741283"/>
              <a:ext cx="931665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Anthocyanins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1288410" y="2741283"/>
              <a:ext cx="1282723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Content </a:t>
              </a:r>
              <a:r>
                <a:rPr lang="en-US" altLang="ja-JP" sz="1050" dirty="0"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（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µg</a:t>
              </a:r>
              <a:r>
                <a:rPr lang="en-US" altLang="ja-JP" sz="1050" dirty="0"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･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cm</a:t>
              </a:r>
              <a:r>
                <a:rPr lang="en-US" altLang="ja-JP" sz="1050" baseline="300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-2</a:t>
              </a:r>
              <a:r>
                <a:rPr lang="en-US" altLang="ja-JP" sz="1050" dirty="0" smtClean="0"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）</a:t>
              </a:r>
              <a:r>
                <a:rPr lang="en-US" altLang="ja-JP" sz="1050" baseline="300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 z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2420686" y="2741283"/>
              <a:ext cx="566181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ctr"/>
              <a:r>
                <a:rPr lang="ja-JP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　　</a:t>
              </a:r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(%)</a:t>
              </a:r>
              <a:endParaRPr lang="ja-JP" altLang="ja-JP" dirty="0">
                <a:latin typeface="Arial" panose="020B0604020202020204" pitchFamily="34" charset="0"/>
              </a:endParaRPr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200412" y="5795071"/>
              <a:ext cx="686220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defTabSz="685800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Total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2667936" y="5795071"/>
              <a:ext cx="229550" cy="4154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0" algn="ctr" defTabSz="685800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-</a:t>
              </a:r>
            </a:p>
            <a:p>
              <a:pPr lvl="0" algn="ctr" defTabSz="685800" fontAlgn="ctr"/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196585" y="6024810"/>
              <a:ext cx="1912702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lang="en-US" altLang="ja-JP" sz="1050" baseline="3000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z</a:t>
              </a:r>
              <a:r>
                <a:rPr lang="es-E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s-ES" altLang="ja-JP" sz="1050" dirty="0" err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Average</a:t>
              </a:r>
              <a:r>
                <a:rPr lang="es-E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± SE (</a:t>
              </a:r>
              <a:r>
                <a:rPr lang="es-E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  <a:r>
                <a:rPr lang="es-E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 3</a:t>
              </a:r>
              <a:r>
                <a:rPr lang="es-E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).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直線コネクタ 20"/>
            <p:cNvCxnSpPr/>
            <p:nvPr/>
          </p:nvCxnSpPr>
          <p:spPr>
            <a:xfrm>
              <a:off x="235431" y="6030849"/>
              <a:ext cx="2880000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線コネクタ 22"/>
            <p:cNvCxnSpPr/>
            <p:nvPr/>
          </p:nvCxnSpPr>
          <p:spPr>
            <a:xfrm>
              <a:off x="235431" y="5795071"/>
              <a:ext cx="2880000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直線コネクタ 23"/>
            <p:cNvCxnSpPr/>
            <p:nvPr/>
          </p:nvCxnSpPr>
          <p:spPr>
            <a:xfrm>
              <a:off x="235431" y="2995199"/>
              <a:ext cx="2880000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>
              <a:off x="235431" y="2749817"/>
              <a:ext cx="2880000" cy="0"/>
            </a:xfrm>
            <a:prstGeom prst="line">
              <a:avLst/>
            </a:prstGeom>
            <a:ln w="12700" cmpd="dbl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6" name="テキスト ボックス 25"/>
            <p:cNvSpPr txBox="1"/>
            <p:nvPr/>
          </p:nvSpPr>
          <p:spPr>
            <a:xfrm>
              <a:off x="180149" y="2334319"/>
              <a:ext cx="3050179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Table a. 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Component of anthocyanins detected from the </a:t>
              </a:r>
              <a:r>
                <a:rPr lang="en-US" altLang="ja-JP" sz="1050" dirty="0" err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epicarp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 tissue </a:t>
              </a:r>
              <a:r>
                <a:rPr lang="en-US" altLang="ja-JP" sz="1050" dirty="0" smtClean="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which was 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classified </a:t>
              </a:r>
              <a:r>
                <a:rPr lang="en-US" altLang="ja-JP" sz="1050" dirty="0" smtClean="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into</a:t>
              </a:r>
              <a:r>
                <a:rPr lang="ja-JP" altLang="en-US" sz="1050" dirty="0" smtClean="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 </a:t>
              </a:r>
              <a:r>
                <a:rPr lang="en-US" altLang="ja-JP" sz="1050" dirty="0" smtClean="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degree 1.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28" name="テキスト ボックス 27"/>
          <p:cNvSpPr txBox="1"/>
          <p:nvPr/>
        </p:nvSpPr>
        <p:spPr>
          <a:xfrm>
            <a:off x="3049620" y="6441548"/>
            <a:ext cx="52129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 defTabSz="685800" fontAlgn="ctr"/>
            <a:r>
              <a:rPr lang="ja-JP" altLang="en-US" sz="105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ja-JP" sz="105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0.000</a:t>
            </a:r>
            <a:endParaRPr lang="en-US" altLang="ja-JP" sz="105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0" y="9536668"/>
            <a:ext cx="1146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Suppl. </a:t>
            </a:r>
            <a:r>
              <a:rPr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1-1</a:t>
            </a:r>
            <a:endParaRPr kumimoji="1" lang="ja-JP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2968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グループ化 21"/>
          <p:cNvGrpSpPr/>
          <p:nvPr/>
        </p:nvGrpSpPr>
        <p:grpSpPr>
          <a:xfrm>
            <a:off x="1903910" y="2980796"/>
            <a:ext cx="3050179" cy="3944407"/>
            <a:chOff x="180149" y="2334319"/>
            <a:chExt cx="3050179" cy="3944407"/>
          </a:xfrm>
        </p:grpSpPr>
        <p:sp>
          <p:nvSpPr>
            <p:cNvPr id="3" name="テキスト ボックス 2"/>
            <p:cNvSpPr txBox="1"/>
            <p:nvPr/>
          </p:nvSpPr>
          <p:spPr>
            <a:xfrm>
              <a:off x="230543" y="2995949"/>
              <a:ext cx="769763" cy="28392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Cy3G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Cy3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Cy3,5G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Cy3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G5G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Pn3G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Pn3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Pn3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G5G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Dp3G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Dp3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Dp3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G5G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Pt3G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Pt3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Pt3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G5G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Mv3G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Mv3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Mv3aG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Mv3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G5G</a:t>
              </a:r>
              <a:endParaRPr lang="ja-JP" altLang="ja-JP" sz="1050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テキスト ボックス 6"/>
            <p:cNvSpPr txBox="1"/>
            <p:nvPr/>
          </p:nvSpPr>
          <p:spPr>
            <a:xfrm>
              <a:off x="1371461" y="2966765"/>
              <a:ext cx="487633" cy="28392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5.690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5.390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1.238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0.552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2.904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2.567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1.099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4.303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3.290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0.416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2.768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1.862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0.721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3.535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1.783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0.348</a:t>
              </a:r>
            </a:p>
            <a:p>
              <a:pPr algn="r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0.539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8" name="テキスト ボックス 7"/>
            <p:cNvSpPr txBox="1"/>
            <p:nvPr/>
          </p:nvSpPr>
          <p:spPr>
            <a:xfrm>
              <a:off x="1873439" y="2966765"/>
              <a:ext cx="527709" cy="28392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0.210</a:t>
              </a:r>
              <a:r>
                <a:rPr lang="en-US" altLang="ja-JP" sz="1050" baseline="3000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z</a:t>
              </a:r>
              <a:endParaRPr lang="ja-JP" altLang="ja-JP" baseline="30000" dirty="0">
                <a:latin typeface="Arial" panose="020B0604020202020204" pitchFamily="34" charset="0"/>
              </a:endParaRPr>
            </a:p>
            <a:p>
              <a:pPr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0.099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0.029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0.009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0.123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0.125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0.053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0.191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0.017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0.020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0.076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0.028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0.031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0.127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0.020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0.011</a:t>
              </a:r>
            </a:p>
            <a:p>
              <a:pPr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0.014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1703733" y="2966765"/>
              <a:ext cx="319318" cy="28392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テキスト ボックス 9"/>
            <p:cNvSpPr txBox="1"/>
            <p:nvPr/>
          </p:nvSpPr>
          <p:spPr>
            <a:xfrm>
              <a:off x="2588114" y="2966765"/>
              <a:ext cx="420308" cy="28392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14.6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13.8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3.2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1.4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7.4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6.6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2.8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11.0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8.4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1.1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7.1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4.8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1.8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9.1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4.6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0.9</a:t>
              </a:r>
            </a:p>
            <a:p>
              <a:pPr algn="r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1.4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1" name="テキスト ボックス 10"/>
            <p:cNvSpPr txBox="1"/>
            <p:nvPr/>
          </p:nvSpPr>
          <p:spPr>
            <a:xfrm>
              <a:off x="235603" y="2741283"/>
              <a:ext cx="931665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Anthocyanins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1288410" y="2741283"/>
              <a:ext cx="1282723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Content </a:t>
              </a:r>
              <a:r>
                <a:rPr lang="en-US" altLang="ja-JP" sz="1050" dirty="0"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（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µg</a:t>
              </a:r>
              <a:r>
                <a:rPr lang="en-US" altLang="ja-JP" sz="1050" dirty="0"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･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cm</a:t>
              </a:r>
              <a:r>
                <a:rPr lang="en-US" altLang="ja-JP" sz="1050" baseline="300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-2</a:t>
              </a:r>
              <a:r>
                <a:rPr lang="en-US" altLang="ja-JP" sz="1050" dirty="0" smtClean="0"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）</a:t>
              </a:r>
              <a:r>
                <a:rPr lang="en-US" altLang="ja-JP" sz="1050" baseline="300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 z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2420686" y="2741283"/>
              <a:ext cx="566181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ctr"/>
              <a:r>
                <a:rPr lang="ja-JP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　　</a:t>
              </a:r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(%)</a:t>
              </a:r>
              <a:endParaRPr lang="ja-JP" altLang="ja-JP" dirty="0">
                <a:latin typeface="Arial" panose="020B0604020202020204" pitchFamily="34" charset="0"/>
              </a:endParaRPr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200412" y="5795071"/>
              <a:ext cx="686220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defTabSz="685800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Total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1309028" y="5795071"/>
              <a:ext cx="554960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0" algn="ctr" defTabSz="685800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39.005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2520788" y="5795071"/>
              <a:ext cx="487634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0" algn="ctr" defTabSz="685800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100.0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196585" y="6024810"/>
              <a:ext cx="1912702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lang="en-US" altLang="ja-JP" sz="1050" baseline="3000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z</a:t>
              </a:r>
              <a:r>
                <a:rPr lang="es-E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s-ES" altLang="ja-JP" sz="1050" dirty="0" err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Average</a:t>
              </a:r>
              <a:r>
                <a:rPr lang="es-E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± SE (</a:t>
              </a:r>
              <a:r>
                <a:rPr lang="es-E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  <a:r>
                <a:rPr lang="es-E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 3</a:t>
              </a:r>
              <a:r>
                <a:rPr lang="es-E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).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直線コネクタ 20"/>
            <p:cNvCxnSpPr/>
            <p:nvPr/>
          </p:nvCxnSpPr>
          <p:spPr>
            <a:xfrm>
              <a:off x="235431" y="6030849"/>
              <a:ext cx="2880000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線コネクタ 22"/>
            <p:cNvCxnSpPr/>
            <p:nvPr/>
          </p:nvCxnSpPr>
          <p:spPr>
            <a:xfrm>
              <a:off x="235431" y="5795071"/>
              <a:ext cx="2880000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直線コネクタ 23"/>
            <p:cNvCxnSpPr/>
            <p:nvPr/>
          </p:nvCxnSpPr>
          <p:spPr>
            <a:xfrm>
              <a:off x="235431" y="2995199"/>
              <a:ext cx="2880000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>
              <a:off x="235431" y="2749817"/>
              <a:ext cx="2880000" cy="0"/>
            </a:xfrm>
            <a:prstGeom prst="line">
              <a:avLst/>
            </a:prstGeom>
            <a:ln w="12700" cmpd="dbl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6" name="テキスト ボックス 25"/>
            <p:cNvSpPr txBox="1"/>
            <p:nvPr/>
          </p:nvSpPr>
          <p:spPr>
            <a:xfrm>
              <a:off x="180149" y="2334319"/>
              <a:ext cx="3050179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Table j. 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Component of anthocyanins detected from the </a:t>
              </a:r>
              <a:r>
                <a:rPr lang="en-US" altLang="ja-JP" sz="1050" dirty="0" err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epicarp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 tissue which was classified </a:t>
              </a:r>
              <a:r>
                <a:rPr lang="en-US" altLang="ja-JP" sz="1050" dirty="0" smtClean="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into 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degree </a:t>
              </a:r>
              <a:r>
                <a:rPr lang="en-US" altLang="ja-JP" sz="1050" dirty="0" smtClean="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10.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29" name="テキスト ボックス 28"/>
          <p:cNvSpPr txBox="1"/>
          <p:nvPr/>
        </p:nvSpPr>
        <p:spPr>
          <a:xfrm>
            <a:off x="0" y="9536668"/>
            <a:ext cx="126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Suppl. </a:t>
            </a:r>
            <a:r>
              <a:rPr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1-10</a:t>
            </a:r>
            <a:endParaRPr kumimoji="1" lang="ja-JP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5425272" y="0"/>
            <a:ext cx="1486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Matsuda</a:t>
            </a:r>
            <a:r>
              <a:rPr kumimoji="1" lang="ja-JP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kumimoji="1" lang="ja-JP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al.</a:t>
            </a:r>
            <a:endParaRPr kumimoji="1" lang="ja-JP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3722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0" y="9553601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Suppl. </a:t>
            </a:r>
            <a:r>
              <a:rPr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kumimoji="1" lang="ja-JP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0" name="グラフ 2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7716719"/>
              </p:ext>
            </p:extLst>
          </p:nvPr>
        </p:nvGraphicFramePr>
        <p:xfrm>
          <a:off x="1438089" y="3743325"/>
          <a:ext cx="4187549" cy="182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1" name="テキスト ボックス 55"/>
          <p:cNvSpPr txBox="1"/>
          <p:nvPr/>
        </p:nvSpPr>
        <p:spPr>
          <a:xfrm>
            <a:off x="5700303" y="5745950"/>
            <a:ext cx="831002" cy="268713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1100" smtClean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Month/Day</a:t>
            </a:r>
            <a:endParaRPr kumimoji="1" lang="en-US" altLang="ja-JP" sz="1100" dirty="0">
              <a:latin typeface="Times New Roman" panose="02020603050405020304" pitchFamily="18" charset="0"/>
              <a:ea typeface="ＭＳ Ｐ明朝" panose="02020600040205080304" pitchFamily="18" charset="-128"/>
              <a:cs typeface="Times New Roman" panose="02020603050405020304" pitchFamily="18" charset="0"/>
            </a:endParaRPr>
          </a:p>
        </p:txBody>
      </p:sp>
      <p:sp>
        <p:nvSpPr>
          <p:cNvPr id="34" name="テキスト ボックス 55"/>
          <p:cNvSpPr txBox="1"/>
          <p:nvPr/>
        </p:nvSpPr>
        <p:spPr>
          <a:xfrm>
            <a:off x="1814290" y="5532418"/>
            <a:ext cx="384978" cy="2616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0</a:t>
            </a:r>
            <a:endParaRPr kumimoji="1" lang="en-US" altLang="ja-JP" sz="1100" dirty="0">
              <a:latin typeface="Times New Roman" panose="02020603050405020304" pitchFamily="18" charset="0"/>
              <a:ea typeface="ＭＳ Ｐ明朝" panose="02020600040205080304" pitchFamily="18" charset="-128"/>
              <a:cs typeface="Times New Roman" panose="02020603050405020304" pitchFamily="18" charset="0"/>
            </a:endParaRPr>
          </a:p>
        </p:txBody>
      </p:sp>
      <p:sp>
        <p:nvSpPr>
          <p:cNvPr id="35" name="テキスト ボックス 55"/>
          <p:cNvSpPr txBox="1"/>
          <p:nvPr/>
        </p:nvSpPr>
        <p:spPr>
          <a:xfrm>
            <a:off x="2224038" y="5532418"/>
            <a:ext cx="384978" cy="2616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0</a:t>
            </a:r>
            <a:endParaRPr kumimoji="1" lang="en-US" altLang="ja-JP" sz="1100" dirty="0">
              <a:latin typeface="Times New Roman" panose="02020603050405020304" pitchFamily="18" charset="0"/>
              <a:ea typeface="ＭＳ Ｐ明朝" panose="02020600040205080304" pitchFamily="18" charset="-128"/>
              <a:cs typeface="Times New Roman" panose="02020603050405020304" pitchFamily="18" charset="0"/>
            </a:endParaRPr>
          </a:p>
        </p:txBody>
      </p:sp>
      <p:sp>
        <p:nvSpPr>
          <p:cNvPr id="36" name="テキスト ボックス 55"/>
          <p:cNvSpPr txBox="1"/>
          <p:nvPr/>
        </p:nvSpPr>
        <p:spPr>
          <a:xfrm>
            <a:off x="2633786" y="5532418"/>
            <a:ext cx="384978" cy="2616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0</a:t>
            </a:r>
            <a:endParaRPr kumimoji="1" lang="en-US" altLang="ja-JP" sz="1100" dirty="0">
              <a:latin typeface="Times New Roman" panose="02020603050405020304" pitchFamily="18" charset="0"/>
              <a:ea typeface="ＭＳ Ｐ明朝" panose="02020600040205080304" pitchFamily="18" charset="-128"/>
              <a:cs typeface="Times New Roman" panose="02020603050405020304" pitchFamily="18" charset="0"/>
            </a:endParaRPr>
          </a:p>
        </p:txBody>
      </p:sp>
      <p:sp>
        <p:nvSpPr>
          <p:cNvPr id="37" name="テキスト ボックス 55"/>
          <p:cNvSpPr txBox="1"/>
          <p:nvPr/>
        </p:nvSpPr>
        <p:spPr>
          <a:xfrm>
            <a:off x="3043534" y="5532418"/>
            <a:ext cx="384978" cy="2616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0</a:t>
            </a:r>
            <a:endParaRPr kumimoji="1" lang="en-US" altLang="ja-JP" sz="1100" dirty="0">
              <a:latin typeface="Times New Roman" panose="02020603050405020304" pitchFamily="18" charset="0"/>
              <a:ea typeface="ＭＳ Ｐ明朝" panose="02020600040205080304" pitchFamily="18" charset="-128"/>
              <a:cs typeface="Times New Roman" panose="02020603050405020304" pitchFamily="18" charset="0"/>
            </a:endParaRPr>
          </a:p>
        </p:txBody>
      </p:sp>
      <p:sp>
        <p:nvSpPr>
          <p:cNvPr id="38" name="テキスト ボックス 55"/>
          <p:cNvSpPr txBox="1"/>
          <p:nvPr/>
        </p:nvSpPr>
        <p:spPr>
          <a:xfrm>
            <a:off x="3453282" y="5532418"/>
            <a:ext cx="384978" cy="2616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0</a:t>
            </a:r>
            <a:endParaRPr kumimoji="1" lang="en-US" altLang="ja-JP" sz="1100" dirty="0">
              <a:latin typeface="Times New Roman" panose="02020603050405020304" pitchFamily="18" charset="0"/>
              <a:ea typeface="ＭＳ Ｐ明朝" panose="02020600040205080304" pitchFamily="18" charset="-128"/>
              <a:cs typeface="Times New Roman" panose="02020603050405020304" pitchFamily="18" charset="0"/>
            </a:endParaRPr>
          </a:p>
        </p:txBody>
      </p:sp>
      <p:sp>
        <p:nvSpPr>
          <p:cNvPr id="39" name="テキスト ボックス 55"/>
          <p:cNvSpPr txBox="1"/>
          <p:nvPr/>
        </p:nvSpPr>
        <p:spPr>
          <a:xfrm>
            <a:off x="1404542" y="5532418"/>
            <a:ext cx="384978" cy="2616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0</a:t>
            </a:r>
            <a:endParaRPr kumimoji="1" lang="en-US" altLang="ja-JP" sz="1100" dirty="0">
              <a:latin typeface="Times New Roman" panose="02020603050405020304" pitchFamily="18" charset="0"/>
              <a:ea typeface="ＭＳ Ｐ明朝" panose="02020600040205080304" pitchFamily="18" charset="-128"/>
              <a:cs typeface="Times New Roman" panose="02020603050405020304" pitchFamily="18" charset="0"/>
            </a:endParaRPr>
          </a:p>
        </p:txBody>
      </p:sp>
      <p:sp>
        <p:nvSpPr>
          <p:cNvPr id="40" name="テキスト ボックス 55"/>
          <p:cNvSpPr txBox="1"/>
          <p:nvPr/>
        </p:nvSpPr>
        <p:spPr>
          <a:xfrm>
            <a:off x="5092274" y="5532418"/>
            <a:ext cx="384978" cy="2616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0</a:t>
            </a:r>
            <a:endParaRPr kumimoji="1" lang="en-US" altLang="ja-JP" sz="1100" dirty="0">
              <a:latin typeface="Times New Roman" panose="02020603050405020304" pitchFamily="18" charset="0"/>
              <a:ea typeface="ＭＳ Ｐ明朝" panose="02020600040205080304" pitchFamily="18" charset="-128"/>
              <a:cs typeface="Times New Roman" panose="02020603050405020304" pitchFamily="18" charset="0"/>
            </a:endParaRPr>
          </a:p>
        </p:txBody>
      </p:sp>
      <p:sp>
        <p:nvSpPr>
          <p:cNvPr id="41" name="テキスト ボックス 55"/>
          <p:cNvSpPr txBox="1"/>
          <p:nvPr/>
        </p:nvSpPr>
        <p:spPr>
          <a:xfrm>
            <a:off x="4682526" y="5532418"/>
            <a:ext cx="384978" cy="2616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0</a:t>
            </a:r>
            <a:endParaRPr kumimoji="1" lang="en-US" altLang="ja-JP" sz="1100" dirty="0">
              <a:latin typeface="Times New Roman" panose="02020603050405020304" pitchFamily="18" charset="0"/>
              <a:ea typeface="ＭＳ Ｐ明朝" panose="02020600040205080304" pitchFamily="18" charset="-128"/>
              <a:cs typeface="Times New Roman" panose="02020603050405020304" pitchFamily="18" charset="0"/>
            </a:endParaRPr>
          </a:p>
        </p:txBody>
      </p:sp>
      <p:sp>
        <p:nvSpPr>
          <p:cNvPr id="42" name="テキスト ボックス 55"/>
          <p:cNvSpPr txBox="1"/>
          <p:nvPr/>
        </p:nvSpPr>
        <p:spPr>
          <a:xfrm>
            <a:off x="4272778" y="5532418"/>
            <a:ext cx="384978" cy="2616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0</a:t>
            </a:r>
            <a:endParaRPr kumimoji="1" lang="en-US" altLang="ja-JP" sz="1100" dirty="0">
              <a:latin typeface="Times New Roman" panose="02020603050405020304" pitchFamily="18" charset="0"/>
              <a:ea typeface="ＭＳ Ｐ明朝" panose="02020600040205080304" pitchFamily="18" charset="-128"/>
              <a:cs typeface="Times New Roman" panose="02020603050405020304" pitchFamily="18" charset="0"/>
            </a:endParaRPr>
          </a:p>
        </p:txBody>
      </p:sp>
      <p:sp>
        <p:nvSpPr>
          <p:cNvPr id="43" name="テキスト ボックス 55"/>
          <p:cNvSpPr txBox="1"/>
          <p:nvPr/>
        </p:nvSpPr>
        <p:spPr>
          <a:xfrm>
            <a:off x="3863030" y="5532418"/>
            <a:ext cx="384978" cy="2616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0</a:t>
            </a:r>
            <a:endParaRPr kumimoji="1" lang="en-US" altLang="ja-JP" sz="1100" dirty="0">
              <a:latin typeface="Times New Roman" panose="02020603050405020304" pitchFamily="18" charset="0"/>
              <a:ea typeface="ＭＳ Ｐ明朝" panose="02020600040205080304" pitchFamily="18" charset="-128"/>
              <a:cs typeface="Times New Roman" panose="02020603050405020304" pitchFamily="18" charset="0"/>
            </a:endParaRPr>
          </a:p>
        </p:txBody>
      </p:sp>
      <p:sp>
        <p:nvSpPr>
          <p:cNvPr id="44" name="テキスト ボックス 55"/>
          <p:cNvSpPr txBox="1"/>
          <p:nvPr/>
        </p:nvSpPr>
        <p:spPr>
          <a:xfrm>
            <a:off x="1609416" y="5532418"/>
            <a:ext cx="384978" cy="2616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dirty="0" smtClean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12</a:t>
            </a:r>
            <a:endParaRPr kumimoji="1" lang="en-US" altLang="ja-JP" sz="1100" dirty="0">
              <a:latin typeface="Times New Roman" panose="02020603050405020304" pitchFamily="18" charset="0"/>
              <a:ea typeface="ＭＳ Ｐ明朝" panose="02020600040205080304" pitchFamily="18" charset="-128"/>
              <a:cs typeface="Times New Roman" panose="02020603050405020304" pitchFamily="18" charset="0"/>
            </a:endParaRPr>
          </a:p>
        </p:txBody>
      </p:sp>
      <p:sp>
        <p:nvSpPr>
          <p:cNvPr id="45" name="テキスト ボックス 55"/>
          <p:cNvSpPr txBox="1"/>
          <p:nvPr/>
        </p:nvSpPr>
        <p:spPr>
          <a:xfrm>
            <a:off x="2019164" y="5532418"/>
            <a:ext cx="384978" cy="2616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dirty="0" smtClean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12</a:t>
            </a:r>
            <a:endParaRPr kumimoji="1" lang="en-US" altLang="ja-JP" sz="1100" dirty="0">
              <a:latin typeface="Times New Roman" panose="02020603050405020304" pitchFamily="18" charset="0"/>
              <a:ea typeface="ＭＳ Ｐ明朝" panose="02020600040205080304" pitchFamily="18" charset="-128"/>
              <a:cs typeface="Times New Roman" panose="02020603050405020304" pitchFamily="18" charset="0"/>
            </a:endParaRPr>
          </a:p>
        </p:txBody>
      </p:sp>
      <p:sp>
        <p:nvSpPr>
          <p:cNvPr id="46" name="テキスト ボックス 55"/>
          <p:cNvSpPr txBox="1"/>
          <p:nvPr/>
        </p:nvSpPr>
        <p:spPr>
          <a:xfrm>
            <a:off x="2428912" y="5532418"/>
            <a:ext cx="384978" cy="2616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dirty="0" smtClean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12</a:t>
            </a:r>
            <a:endParaRPr kumimoji="1" lang="en-US" altLang="ja-JP" sz="1100" dirty="0">
              <a:latin typeface="Times New Roman" panose="02020603050405020304" pitchFamily="18" charset="0"/>
              <a:ea typeface="ＭＳ Ｐ明朝" panose="02020600040205080304" pitchFamily="18" charset="-128"/>
              <a:cs typeface="Times New Roman" panose="02020603050405020304" pitchFamily="18" charset="0"/>
            </a:endParaRPr>
          </a:p>
        </p:txBody>
      </p:sp>
      <p:sp>
        <p:nvSpPr>
          <p:cNvPr id="47" name="テキスト ボックス 55"/>
          <p:cNvSpPr txBox="1"/>
          <p:nvPr/>
        </p:nvSpPr>
        <p:spPr>
          <a:xfrm>
            <a:off x="2838660" y="5532418"/>
            <a:ext cx="384978" cy="2616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dirty="0" smtClean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12</a:t>
            </a:r>
            <a:endParaRPr kumimoji="1" lang="en-US" altLang="ja-JP" sz="1100" dirty="0">
              <a:latin typeface="Times New Roman" panose="02020603050405020304" pitchFamily="18" charset="0"/>
              <a:ea typeface="ＭＳ Ｐ明朝" panose="02020600040205080304" pitchFamily="18" charset="-128"/>
              <a:cs typeface="Times New Roman" panose="02020603050405020304" pitchFamily="18" charset="0"/>
            </a:endParaRPr>
          </a:p>
        </p:txBody>
      </p:sp>
      <p:sp>
        <p:nvSpPr>
          <p:cNvPr id="48" name="テキスト ボックス 55"/>
          <p:cNvSpPr txBox="1"/>
          <p:nvPr/>
        </p:nvSpPr>
        <p:spPr>
          <a:xfrm>
            <a:off x="3248408" y="5532418"/>
            <a:ext cx="384978" cy="2616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dirty="0" smtClean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12</a:t>
            </a:r>
            <a:endParaRPr kumimoji="1" lang="en-US" altLang="ja-JP" sz="1100" dirty="0">
              <a:latin typeface="Times New Roman" panose="02020603050405020304" pitchFamily="18" charset="0"/>
              <a:ea typeface="ＭＳ Ｐ明朝" panose="02020600040205080304" pitchFamily="18" charset="-128"/>
              <a:cs typeface="Times New Roman" panose="02020603050405020304" pitchFamily="18" charset="0"/>
            </a:endParaRPr>
          </a:p>
        </p:txBody>
      </p:sp>
      <p:sp>
        <p:nvSpPr>
          <p:cNvPr id="49" name="テキスト ボックス 55"/>
          <p:cNvSpPr txBox="1"/>
          <p:nvPr/>
        </p:nvSpPr>
        <p:spPr>
          <a:xfrm>
            <a:off x="3658156" y="5532418"/>
            <a:ext cx="384978" cy="2616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dirty="0" smtClean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12</a:t>
            </a:r>
            <a:endParaRPr kumimoji="1" lang="en-US" altLang="ja-JP" sz="1100" dirty="0">
              <a:latin typeface="Times New Roman" panose="02020603050405020304" pitchFamily="18" charset="0"/>
              <a:ea typeface="ＭＳ Ｐ明朝" panose="02020600040205080304" pitchFamily="18" charset="-128"/>
              <a:cs typeface="Times New Roman" panose="02020603050405020304" pitchFamily="18" charset="0"/>
            </a:endParaRPr>
          </a:p>
        </p:txBody>
      </p:sp>
      <p:sp>
        <p:nvSpPr>
          <p:cNvPr id="50" name="テキスト ボックス 55"/>
          <p:cNvSpPr txBox="1"/>
          <p:nvPr/>
        </p:nvSpPr>
        <p:spPr>
          <a:xfrm>
            <a:off x="4067904" y="5532418"/>
            <a:ext cx="384978" cy="2616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dirty="0" smtClean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12</a:t>
            </a:r>
            <a:endParaRPr kumimoji="1" lang="en-US" altLang="ja-JP" sz="1100" dirty="0">
              <a:latin typeface="Times New Roman" panose="02020603050405020304" pitchFamily="18" charset="0"/>
              <a:ea typeface="ＭＳ Ｐ明朝" panose="02020600040205080304" pitchFamily="18" charset="-128"/>
              <a:cs typeface="Times New Roman" panose="02020603050405020304" pitchFamily="18" charset="0"/>
            </a:endParaRPr>
          </a:p>
        </p:txBody>
      </p:sp>
      <p:sp>
        <p:nvSpPr>
          <p:cNvPr id="51" name="テキスト ボックス 55"/>
          <p:cNvSpPr txBox="1"/>
          <p:nvPr/>
        </p:nvSpPr>
        <p:spPr>
          <a:xfrm>
            <a:off x="4477652" y="5532418"/>
            <a:ext cx="384978" cy="2616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dirty="0" smtClean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12</a:t>
            </a:r>
            <a:endParaRPr kumimoji="1" lang="en-US" altLang="ja-JP" sz="1100" dirty="0">
              <a:latin typeface="Times New Roman" panose="02020603050405020304" pitchFamily="18" charset="0"/>
              <a:ea typeface="ＭＳ Ｐ明朝" panose="02020600040205080304" pitchFamily="18" charset="-128"/>
              <a:cs typeface="Times New Roman" panose="02020603050405020304" pitchFamily="18" charset="0"/>
            </a:endParaRPr>
          </a:p>
        </p:txBody>
      </p:sp>
      <p:sp>
        <p:nvSpPr>
          <p:cNvPr id="52" name="テキスト ボックス 55"/>
          <p:cNvSpPr txBox="1"/>
          <p:nvPr/>
        </p:nvSpPr>
        <p:spPr>
          <a:xfrm>
            <a:off x="5297154" y="5532418"/>
            <a:ext cx="384978" cy="2616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dirty="0" smtClean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12</a:t>
            </a:r>
            <a:endParaRPr kumimoji="1" lang="en-US" altLang="ja-JP" sz="1100" dirty="0">
              <a:latin typeface="Times New Roman" panose="02020603050405020304" pitchFamily="18" charset="0"/>
              <a:ea typeface="ＭＳ Ｐ明朝" panose="02020600040205080304" pitchFamily="18" charset="-128"/>
              <a:cs typeface="Times New Roman" panose="02020603050405020304" pitchFamily="18" charset="0"/>
            </a:endParaRPr>
          </a:p>
        </p:txBody>
      </p:sp>
      <p:sp>
        <p:nvSpPr>
          <p:cNvPr id="53" name="テキスト ボックス 55"/>
          <p:cNvSpPr txBox="1"/>
          <p:nvPr/>
        </p:nvSpPr>
        <p:spPr>
          <a:xfrm>
            <a:off x="4887400" y="5532418"/>
            <a:ext cx="384978" cy="2616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dirty="0" smtClean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12</a:t>
            </a:r>
            <a:endParaRPr kumimoji="1" lang="en-US" altLang="ja-JP" sz="1100" dirty="0">
              <a:latin typeface="Times New Roman" panose="02020603050405020304" pitchFamily="18" charset="0"/>
              <a:ea typeface="ＭＳ Ｐ明朝" panose="02020600040205080304" pitchFamily="18" charset="-128"/>
              <a:cs typeface="Times New Roman" panose="02020603050405020304" pitchFamily="18" charset="0"/>
            </a:endParaRPr>
          </a:p>
        </p:txBody>
      </p:sp>
      <p:sp>
        <p:nvSpPr>
          <p:cNvPr id="54" name="テキスト ボックス 55"/>
          <p:cNvSpPr txBox="1"/>
          <p:nvPr/>
        </p:nvSpPr>
        <p:spPr>
          <a:xfrm>
            <a:off x="883116" y="5111879"/>
            <a:ext cx="632338" cy="2616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kumimoji="1" lang="en-US" altLang="ja-JP" sz="1100" dirty="0" smtClean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20,000</a:t>
            </a:r>
            <a:endParaRPr kumimoji="1" lang="en-US" altLang="ja-JP" sz="1100" dirty="0">
              <a:latin typeface="Times New Roman" panose="02020603050405020304" pitchFamily="18" charset="0"/>
              <a:ea typeface="ＭＳ Ｐ明朝" panose="02020600040205080304" pitchFamily="18" charset="-128"/>
              <a:cs typeface="Times New Roman" panose="02020603050405020304" pitchFamily="18" charset="0"/>
            </a:endParaRPr>
          </a:p>
        </p:txBody>
      </p:sp>
      <p:sp>
        <p:nvSpPr>
          <p:cNvPr id="55" name="テキスト ボックス 55"/>
          <p:cNvSpPr txBox="1"/>
          <p:nvPr/>
        </p:nvSpPr>
        <p:spPr>
          <a:xfrm>
            <a:off x="855847" y="3952951"/>
            <a:ext cx="659607" cy="2616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kumimoji="1" lang="en-US" altLang="ja-JP" sz="1100" dirty="0" smtClean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100,000</a:t>
            </a:r>
            <a:endParaRPr kumimoji="1" lang="en-US" altLang="ja-JP" sz="1100" dirty="0">
              <a:latin typeface="Times New Roman" panose="02020603050405020304" pitchFamily="18" charset="0"/>
              <a:ea typeface="ＭＳ Ｐ明朝" panose="02020600040205080304" pitchFamily="18" charset="-128"/>
              <a:cs typeface="Times New Roman" panose="02020603050405020304" pitchFamily="18" charset="0"/>
            </a:endParaRP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883116" y="4242683"/>
            <a:ext cx="632338" cy="2616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ja-JP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8</a:t>
            </a:r>
            <a:r>
              <a:rPr kumimoji="1" lang="en-US" altLang="ja-JP" sz="1100" dirty="0" smtClean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0,000</a:t>
            </a:r>
            <a:endParaRPr kumimoji="1" lang="en-US" altLang="ja-JP" sz="1100" dirty="0">
              <a:latin typeface="Times New Roman" panose="02020603050405020304" pitchFamily="18" charset="0"/>
              <a:ea typeface="ＭＳ Ｐ明朝" panose="02020600040205080304" pitchFamily="18" charset="-128"/>
              <a:cs typeface="Times New Roman" panose="02020603050405020304" pitchFamily="18" charset="0"/>
            </a:endParaRPr>
          </a:p>
        </p:txBody>
      </p:sp>
      <p:sp>
        <p:nvSpPr>
          <p:cNvPr id="57" name="テキスト ボックス 55"/>
          <p:cNvSpPr txBox="1"/>
          <p:nvPr/>
        </p:nvSpPr>
        <p:spPr>
          <a:xfrm>
            <a:off x="883116" y="4822147"/>
            <a:ext cx="632338" cy="2616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ja-JP" dirty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4</a:t>
            </a:r>
            <a:r>
              <a:rPr kumimoji="1" lang="en-US" altLang="ja-JP" sz="1100" dirty="0" smtClean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0,000</a:t>
            </a:r>
            <a:endParaRPr kumimoji="1" lang="en-US" altLang="ja-JP" sz="1100" dirty="0">
              <a:latin typeface="Times New Roman" panose="02020603050405020304" pitchFamily="18" charset="0"/>
              <a:ea typeface="ＭＳ Ｐ明朝" panose="02020600040205080304" pitchFamily="18" charset="-128"/>
              <a:cs typeface="Times New Roman" panose="02020603050405020304" pitchFamily="18" charset="0"/>
            </a:endParaRPr>
          </a:p>
        </p:txBody>
      </p:sp>
      <p:sp>
        <p:nvSpPr>
          <p:cNvPr id="58" name="テキスト ボックス 55"/>
          <p:cNvSpPr txBox="1"/>
          <p:nvPr/>
        </p:nvSpPr>
        <p:spPr>
          <a:xfrm>
            <a:off x="883116" y="4532415"/>
            <a:ext cx="632338" cy="2616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ja-JP" dirty="0" smtClean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6</a:t>
            </a:r>
            <a:r>
              <a:rPr kumimoji="1" lang="en-US" altLang="ja-JP" sz="1100" dirty="0" smtClean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0,000</a:t>
            </a:r>
            <a:endParaRPr kumimoji="1" lang="en-US" altLang="ja-JP" sz="1100" dirty="0">
              <a:latin typeface="Times New Roman" panose="02020603050405020304" pitchFamily="18" charset="0"/>
              <a:ea typeface="ＭＳ Ｐ明朝" panose="02020600040205080304" pitchFamily="18" charset="-128"/>
              <a:cs typeface="Times New Roman" panose="02020603050405020304" pitchFamily="18" charset="0"/>
            </a:endParaRPr>
          </a:p>
        </p:txBody>
      </p:sp>
      <p:sp>
        <p:nvSpPr>
          <p:cNvPr id="59" name="テキスト ボックス 55"/>
          <p:cNvSpPr txBox="1"/>
          <p:nvPr/>
        </p:nvSpPr>
        <p:spPr>
          <a:xfrm>
            <a:off x="834975" y="3663219"/>
            <a:ext cx="680479" cy="2616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kumimoji="1" lang="en-US" altLang="ja-JP" sz="1100" dirty="0" smtClean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120,000</a:t>
            </a:r>
            <a:endParaRPr kumimoji="1" lang="en-US" altLang="ja-JP" sz="1100" dirty="0">
              <a:latin typeface="Times New Roman" panose="02020603050405020304" pitchFamily="18" charset="0"/>
              <a:ea typeface="ＭＳ Ｐ明朝" panose="02020600040205080304" pitchFamily="18" charset="-128"/>
              <a:cs typeface="Times New Roman" panose="02020603050405020304" pitchFamily="18" charset="0"/>
            </a:endParaRPr>
          </a:p>
        </p:txBody>
      </p:sp>
      <p:sp>
        <p:nvSpPr>
          <p:cNvPr id="61" name="テキスト ボックス 4"/>
          <p:cNvSpPr txBox="1"/>
          <p:nvPr/>
        </p:nvSpPr>
        <p:spPr>
          <a:xfrm>
            <a:off x="689456" y="3743325"/>
            <a:ext cx="233514" cy="1789093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vert="vert270" wrap="square" rtlCol="0" anchor="ctr">
            <a:no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Illuminance (lx)</a:t>
            </a:r>
          </a:p>
        </p:txBody>
      </p:sp>
      <p:sp>
        <p:nvSpPr>
          <p:cNvPr id="62" name="テキスト ボックス 55"/>
          <p:cNvSpPr txBox="1"/>
          <p:nvPr/>
        </p:nvSpPr>
        <p:spPr>
          <a:xfrm>
            <a:off x="1094655" y="5745950"/>
            <a:ext cx="619773" cy="2616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dirty="0" smtClean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7/19</a:t>
            </a:r>
            <a:endParaRPr kumimoji="1" lang="en-US" altLang="ja-JP" sz="1100" dirty="0">
              <a:latin typeface="Times New Roman" panose="02020603050405020304" pitchFamily="18" charset="0"/>
              <a:ea typeface="ＭＳ Ｐ明朝" panose="02020600040205080304" pitchFamily="18" charset="-128"/>
              <a:cs typeface="Times New Roman" panose="02020603050405020304" pitchFamily="18" charset="0"/>
            </a:endParaRPr>
          </a:p>
        </p:txBody>
      </p:sp>
      <p:sp>
        <p:nvSpPr>
          <p:cNvPr id="63" name="テキスト ボックス 55"/>
          <p:cNvSpPr txBox="1"/>
          <p:nvPr/>
        </p:nvSpPr>
        <p:spPr>
          <a:xfrm>
            <a:off x="883116" y="5401613"/>
            <a:ext cx="632338" cy="2616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kumimoji="1" lang="en-US" altLang="ja-JP" sz="1100" dirty="0" smtClean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0</a:t>
            </a:r>
            <a:endParaRPr kumimoji="1" lang="en-US" altLang="ja-JP" sz="1100" dirty="0">
              <a:latin typeface="Times New Roman" panose="02020603050405020304" pitchFamily="18" charset="0"/>
              <a:ea typeface="ＭＳ Ｐ明朝" panose="02020600040205080304" pitchFamily="18" charset="-128"/>
              <a:cs typeface="Times New Roman" panose="02020603050405020304" pitchFamily="18" charset="0"/>
            </a:endParaRPr>
          </a:p>
        </p:txBody>
      </p:sp>
      <p:sp>
        <p:nvSpPr>
          <p:cNvPr id="64" name="テキスト ボックス 55"/>
          <p:cNvSpPr txBox="1"/>
          <p:nvPr/>
        </p:nvSpPr>
        <p:spPr>
          <a:xfrm>
            <a:off x="1489152" y="5745950"/>
            <a:ext cx="619773" cy="2616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dirty="0" smtClean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7/20</a:t>
            </a:r>
            <a:endParaRPr kumimoji="1" lang="en-US" altLang="ja-JP" sz="1100" dirty="0">
              <a:latin typeface="Times New Roman" panose="02020603050405020304" pitchFamily="18" charset="0"/>
              <a:ea typeface="ＭＳ Ｐ明朝" panose="02020600040205080304" pitchFamily="18" charset="-128"/>
              <a:cs typeface="Times New Roman" panose="02020603050405020304" pitchFamily="18" charset="0"/>
            </a:endParaRPr>
          </a:p>
        </p:txBody>
      </p:sp>
      <p:sp>
        <p:nvSpPr>
          <p:cNvPr id="65" name="テキスト ボックス 55"/>
          <p:cNvSpPr txBox="1"/>
          <p:nvPr/>
        </p:nvSpPr>
        <p:spPr>
          <a:xfrm>
            <a:off x="1900595" y="5745950"/>
            <a:ext cx="619773" cy="2616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dirty="0" smtClean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7/21</a:t>
            </a:r>
            <a:endParaRPr kumimoji="1" lang="en-US" altLang="ja-JP" sz="1100" dirty="0">
              <a:latin typeface="Times New Roman" panose="02020603050405020304" pitchFamily="18" charset="0"/>
              <a:ea typeface="ＭＳ Ｐ明朝" panose="02020600040205080304" pitchFamily="18" charset="-128"/>
              <a:cs typeface="Times New Roman" panose="02020603050405020304" pitchFamily="18" charset="0"/>
            </a:endParaRPr>
          </a:p>
        </p:txBody>
      </p:sp>
      <p:sp>
        <p:nvSpPr>
          <p:cNvPr id="66" name="テキスト ボックス 55"/>
          <p:cNvSpPr txBox="1"/>
          <p:nvPr/>
        </p:nvSpPr>
        <p:spPr>
          <a:xfrm>
            <a:off x="2312038" y="5745950"/>
            <a:ext cx="619773" cy="2616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dirty="0" smtClean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7/22</a:t>
            </a:r>
            <a:endParaRPr kumimoji="1" lang="en-US" altLang="ja-JP" sz="1100" dirty="0">
              <a:latin typeface="Times New Roman" panose="02020603050405020304" pitchFamily="18" charset="0"/>
              <a:ea typeface="ＭＳ Ｐ明朝" panose="02020600040205080304" pitchFamily="18" charset="-128"/>
              <a:cs typeface="Times New Roman" panose="02020603050405020304" pitchFamily="18" charset="0"/>
            </a:endParaRPr>
          </a:p>
        </p:txBody>
      </p:sp>
      <p:sp>
        <p:nvSpPr>
          <p:cNvPr id="67" name="テキスト ボックス 55"/>
          <p:cNvSpPr txBox="1"/>
          <p:nvPr/>
        </p:nvSpPr>
        <p:spPr>
          <a:xfrm>
            <a:off x="2723481" y="5745950"/>
            <a:ext cx="619773" cy="2616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dirty="0" smtClean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7/23</a:t>
            </a:r>
            <a:endParaRPr kumimoji="1" lang="en-US" altLang="ja-JP" sz="1100" dirty="0">
              <a:latin typeface="Times New Roman" panose="02020603050405020304" pitchFamily="18" charset="0"/>
              <a:ea typeface="ＭＳ Ｐ明朝" panose="02020600040205080304" pitchFamily="18" charset="-128"/>
              <a:cs typeface="Times New Roman" panose="02020603050405020304" pitchFamily="18" charset="0"/>
            </a:endParaRPr>
          </a:p>
        </p:txBody>
      </p:sp>
      <p:sp>
        <p:nvSpPr>
          <p:cNvPr id="68" name="テキスト ボックス 55"/>
          <p:cNvSpPr txBox="1"/>
          <p:nvPr/>
        </p:nvSpPr>
        <p:spPr>
          <a:xfrm>
            <a:off x="3134924" y="5745950"/>
            <a:ext cx="619773" cy="2616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dirty="0" smtClean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7/24</a:t>
            </a:r>
            <a:endParaRPr kumimoji="1" lang="en-US" altLang="ja-JP" sz="1100" dirty="0">
              <a:latin typeface="Times New Roman" panose="02020603050405020304" pitchFamily="18" charset="0"/>
              <a:ea typeface="ＭＳ Ｐ明朝" panose="02020600040205080304" pitchFamily="18" charset="-128"/>
              <a:cs typeface="Times New Roman" panose="02020603050405020304" pitchFamily="18" charset="0"/>
            </a:endParaRPr>
          </a:p>
        </p:txBody>
      </p:sp>
      <p:sp>
        <p:nvSpPr>
          <p:cNvPr id="69" name="テキスト ボックス 55"/>
          <p:cNvSpPr txBox="1"/>
          <p:nvPr/>
        </p:nvSpPr>
        <p:spPr>
          <a:xfrm>
            <a:off x="3546367" y="5745950"/>
            <a:ext cx="619773" cy="2616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dirty="0" smtClean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7/25</a:t>
            </a:r>
            <a:endParaRPr kumimoji="1" lang="en-US" altLang="ja-JP" sz="1100" dirty="0">
              <a:latin typeface="Times New Roman" panose="02020603050405020304" pitchFamily="18" charset="0"/>
              <a:ea typeface="ＭＳ Ｐ明朝" panose="02020600040205080304" pitchFamily="18" charset="-128"/>
              <a:cs typeface="Times New Roman" panose="02020603050405020304" pitchFamily="18" charset="0"/>
            </a:endParaRPr>
          </a:p>
        </p:txBody>
      </p:sp>
      <p:sp>
        <p:nvSpPr>
          <p:cNvPr id="70" name="テキスト ボックス 55"/>
          <p:cNvSpPr txBox="1"/>
          <p:nvPr/>
        </p:nvSpPr>
        <p:spPr>
          <a:xfrm>
            <a:off x="3957810" y="5745950"/>
            <a:ext cx="619773" cy="2616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dirty="0" smtClean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7/26</a:t>
            </a:r>
            <a:endParaRPr kumimoji="1" lang="en-US" altLang="ja-JP" sz="1100" dirty="0">
              <a:latin typeface="Times New Roman" panose="02020603050405020304" pitchFamily="18" charset="0"/>
              <a:ea typeface="ＭＳ Ｐ明朝" panose="02020600040205080304" pitchFamily="18" charset="-128"/>
              <a:cs typeface="Times New Roman" panose="02020603050405020304" pitchFamily="18" charset="0"/>
            </a:endParaRPr>
          </a:p>
        </p:txBody>
      </p:sp>
      <p:sp>
        <p:nvSpPr>
          <p:cNvPr id="71" name="テキスト ボックス 55"/>
          <p:cNvSpPr txBox="1"/>
          <p:nvPr/>
        </p:nvSpPr>
        <p:spPr>
          <a:xfrm>
            <a:off x="4369253" y="5745950"/>
            <a:ext cx="619773" cy="2616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dirty="0" smtClean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7/27</a:t>
            </a:r>
            <a:endParaRPr kumimoji="1" lang="en-US" altLang="ja-JP" sz="1100" dirty="0">
              <a:latin typeface="Times New Roman" panose="02020603050405020304" pitchFamily="18" charset="0"/>
              <a:ea typeface="ＭＳ Ｐ明朝" panose="02020600040205080304" pitchFamily="18" charset="-128"/>
              <a:cs typeface="Times New Roman" panose="02020603050405020304" pitchFamily="18" charset="0"/>
            </a:endParaRPr>
          </a:p>
        </p:txBody>
      </p:sp>
      <p:sp>
        <p:nvSpPr>
          <p:cNvPr id="72" name="テキスト ボックス 55"/>
          <p:cNvSpPr txBox="1"/>
          <p:nvPr/>
        </p:nvSpPr>
        <p:spPr>
          <a:xfrm>
            <a:off x="4780696" y="5745950"/>
            <a:ext cx="619773" cy="2616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dirty="0" smtClean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7/28</a:t>
            </a:r>
            <a:endParaRPr kumimoji="1" lang="en-US" altLang="ja-JP" sz="1100" dirty="0">
              <a:latin typeface="Times New Roman" panose="02020603050405020304" pitchFamily="18" charset="0"/>
              <a:ea typeface="ＭＳ Ｐ明朝" panose="02020600040205080304" pitchFamily="18" charset="-128"/>
              <a:cs typeface="Times New Roman" panose="02020603050405020304" pitchFamily="18" charset="0"/>
            </a:endParaRPr>
          </a:p>
        </p:txBody>
      </p:sp>
      <p:sp>
        <p:nvSpPr>
          <p:cNvPr id="73" name="テキスト ボックス 55"/>
          <p:cNvSpPr txBox="1"/>
          <p:nvPr/>
        </p:nvSpPr>
        <p:spPr>
          <a:xfrm>
            <a:off x="5192135" y="5745950"/>
            <a:ext cx="619773" cy="2616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dirty="0" smtClean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7/29</a:t>
            </a:r>
            <a:endParaRPr kumimoji="1" lang="en-US" altLang="ja-JP" sz="1100" dirty="0">
              <a:latin typeface="Times New Roman" panose="02020603050405020304" pitchFamily="18" charset="0"/>
              <a:ea typeface="ＭＳ Ｐ明朝" panose="02020600040205080304" pitchFamily="18" charset="-128"/>
              <a:cs typeface="Times New Roman" panose="02020603050405020304" pitchFamily="18" charset="0"/>
            </a:endParaRPr>
          </a:p>
        </p:txBody>
      </p:sp>
      <p:sp>
        <p:nvSpPr>
          <p:cNvPr id="74" name="テキスト ボックス 55"/>
          <p:cNvSpPr txBox="1"/>
          <p:nvPr/>
        </p:nvSpPr>
        <p:spPr>
          <a:xfrm>
            <a:off x="5700303" y="5532418"/>
            <a:ext cx="503017" cy="268713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dirty="0" smtClean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Hour</a:t>
            </a:r>
            <a:endParaRPr kumimoji="1" lang="en-US" altLang="ja-JP" sz="1100" dirty="0">
              <a:latin typeface="Times New Roman" panose="02020603050405020304" pitchFamily="18" charset="0"/>
              <a:ea typeface="ＭＳ Ｐ明朝" panose="02020600040205080304" pitchFamily="18" charset="-128"/>
              <a:cs typeface="Times New Roman" panose="02020603050405020304" pitchFamily="18" charset="0"/>
            </a:endParaRPr>
          </a:p>
        </p:txBody>
      </p:sp>
      <p:sp>
        <p:nvSpPr>
          <p:cNvPr id="75" name="テキスト ボックス 55"/>
          <p:cNvSpPr txBox="1"/>
          <p:nvPr/>
        </p:nvSpPr>
        <p:spPr>
          <a:xfrm>
            <a:off x="976345" y="6310518"/>
            <a:ext cx="5341328" cy="461665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200" dirty="0" smtClean="0">
                <a:latin typeface="Times New Roman" panose="020206030504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Fig. a. Diurnal illuminance variations in the green house at the level of fruit clusters during the experiment.</a:t>
            </a:r>
            <a:endParaRPr kumimoji="1" lang="en-US" altLang="ja-JP" sz="1200" dirty="0">
              <a:latin typeface="Times New Roman" panose="02020603050405020304" pitchFamily="18" charset="0"/>
              <a:ea typeface="ＭＳ Ｐ明朝" panose="02020600040205080304" pitchFamily="18" charset="-128"/>
              <a:cs typeface="Times New Roman" panose="02020603050405020304" pitchFamily="18" charset="0"/>
            </a:endParaRPr>
          </a:p>
        </p:txBody>
      </p:sp>
      <p:sp>
        <p:nvSpPr>
          <p:cNvPr id="76" name="テキスト ボックス 75"/>
          <p:cNvSpPr txBox="1"/>
          <p:nvPr/>
        </p:nvSpPr>
        <p:spPr>
          <a:xfrm>
            <a:off x="5425272" y="0"/>
            <a:ext cx="1486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Matsuda</a:t>
            </a:r>
            <a:r>
              <a:rPr kumimoji="1" lang="ja-JP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kumimoji="1" lang="ja-JP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al.</a:t>
            </a:r>
            <a:endParaRPr kumimoji="1" lang="ja-JP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1459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グループ化 21"/>
          <p:cNvGrpSpPr/>
          <p:nvPr/>
        </p:nvGrpSpPr>
        <p:grpSpPr>
          <a:xfrm>
            <a:off x="1903910" y="2980796"/>
            <a:ext cx="3050179" cy="3944407"/>
            <a:chOff x="180149" y="2334319"/>
            <a:chExt cx="3050179" cy="3944407"/>
          </a:xfrm>
        </p:grpSpPr>
        <p:sp>
          <p:nvSpPr>
            <p:cNvPr id="3" name="テキスト ボックス 2"/>
            <p:cNvSpPr txBox="1"/>
            <p:nvPr/>
          </p:nvSpPr>
          <p:spPr>
            <a:xfrm>
              <a:off x="230543" y="2995949"/>
              <a:ext cx="769763" cy="28392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Cy3G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Cy3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Cy3,5G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Cy3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G5G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Pn3G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Pn3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Pn3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G5G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Dp3G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Dp3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Dp3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G5G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Pt3G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Pt3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Pt3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G5G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Mv3G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Mv3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Mv3aG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Mv3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G5G</a:t>
              </a:r>
              <a:endParaRPr lang="ja-JP" altLang="ja-JP" sz="1050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テキスト ボックス 6"/>
            <p:cNvSpPr txBox="1"/>
            <p:nvPr/>
          </p:nvSpPr>
          <p:spPr>
            <a:xfrm>
              <a:off x="1371461" y="2966765"/>
              <a:ext cx="487633" cy="28392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0.070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0.162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0.033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0.077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0.006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0.011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0.029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0.006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algn="r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8" name="テキスト ボックス 7"/>
            <p:cNvSpPr txBox="1"/>
            <p:nvPr/>
          </p:nvSpPr>
          <p:spPr>
            <a:xfrm>
              <a:off x="1873439" y="2966765"/>
              <a:ext cx="527709" cy="311623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0.038</a:t>
              </a:r>
              <a:r>
                <a:rPr lang="en-US" altLang="ja-JP" sz="1050" baseline="3000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z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0.043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0.018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0.025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0.006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0.011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0.016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0.006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fontAlgn="ctr"/>
              <a:endParaRPr lang="ja-JP" altLang="ja-JP" dirty="0">
                <a:latin typeface="Arial" panose="020B0604020202020204" pitchFamily="34" charset="0"/>
              </a:endParaRPr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1703733" y="2966765"/>
              <a:ext cx="319318" cy="28392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テキスト ボックス 9"/>
            <p:cNvSpPr txBox="1"/>
            <p:nvPr/>
          </p:nvSpPr>
          <p:spPr>
            <a:xfrm>
              <a:off x="2588114" y="2966765"/>
              <a:ext cx="420308" cy="28392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17.7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41.0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8.4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19.6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1.5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2.9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</a:t>
              </a:r>
            </a:p>
            <a:p>
              <a:pPr algn="r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7.4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1.5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</a:t>
              </a:r>
            </a:p>
            <a:p>
              <a:pPr algn="r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1" name="テキスト ボックス 10"/>
            <p:cNvSpPr txBox="1"/>
            <p:nvPr/>
          </p:nvSpPr>
          <p:spPr>
            <a:xfrm>
              <a:off x="235603" y="2741283"/>
              <a:ext cx="931665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Anthocyanins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1288410" y="2741283"/>
              <a:ext cx="1282723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Content </a:t>
              </a:r>
              <a:r>
                <a:rPr lang="en-US" altLang="ja-JP" sz="1050" dirty="0"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（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µg</a:t>
              </a:r>
              <a:r>
                <a:rPr lang="en-US" altLang="ja-JP" sz="1050" dirty="0"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･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cm</a:t>
              </a:r>
              <a:r>
                <a:rPr lang="en-US" altLang="ja-JP" sz="1050" baseline="300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-2</a:t>
              </a:r>
              <a:r>
                <a:rPr lang="en-US" altLang="ja-JP" sz="1050" dirty="0" smtClean="0"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）</a:t>
              </a:r>
              <a:r>
                <a:rPr lang="en-US" altLang="ja-JP" sz="1050" baseline="300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 z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2420686" y="2741283"/>
              <a:ext cx="566181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ctr"/>
              <a:r>
                <a:rPr lang="ja-JP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　　</a:t>
              </a:r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(%)</a:t>
              </a:r>
              <a:endParaRPr lang="ja-JP" altLang="ja-JP" dirty="0">
                <a:latin typeface="Arial" panose="020B0604020202020204" pitchFamily="34" charset="0"/>
              </a:endParaRPr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200412" y="5795071"/>
              <a:ext cx="686220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defTabSz="685800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Total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2520788" y="5795071"/>
              <a:ext cx="487634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0" algn="ctr" defTabSz="685800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100.0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196585" y="6024810"/>
              <a:ext cx="1912702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lang="en-US" altLang="ja-JP" sz="1050" baseline="3000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z</a:t>
              </a:r>
              <a:r>
                <a:rPr lang="es-E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s-ES" altLang="ja-JP" sz="1050" dirty="0" err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Average</a:t>
              </a:r>
              <a:r>
                <a:rPr lang="es-E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± SE (</a:t>
              </a:r>
              <a:r>
                <a:rPr lang="es-E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  <a:r>
                <a:rPr lang="es-E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 3</a:t>
              </a:r>
              <a:r>
                <a:rPr lang="es-E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).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直線コネクタ 20"/>
            <p:cNvCxnSpPr/>
            <p:nvPr/>
          </p:nvCxnSpPr>
          <p:spPr>
            <a:xfrm>
              <a:off x="235431" y="6030849"/>
              <a:ext cx="2880000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線コネクタ 22"/>
            <p:cNvCxnSpPr/>
            <p:nvPr/>
          </p:nvCxnSpPr>
          <p:spPr>
            <a:xfrm>
              <a:off x="235431" y="5795071"/>
              <a:ext cx="2880000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直線コネクタ 23"/>
            <p:cNvCxnSpPr/>
            <p:nvPr/>
          </p:nvCxnSpPr>
          <p:spPr>
            <a:xfrm>
              <a:off x="235431" y="2995199"/>
              <a:ext cx="2880000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>
              <a:off x="235431" y="2749817"/>
              <a:ext cx="2880000" cy="0"/>
            </a:xfrm>
            <a:prstGeom prst="line">
              <a:avLst/>
            </a:prstGeom>
            <a:ln w="12700" cmpd="dbl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6" name="テキスト ボックス 25"/>
            <p:cNvSpPr txBox="1"/>
            <p:nvPr/>
          </p:nvSpPr>
          <p:spPr>
            <a:xfrm>
              <a:off x="180149" y="2334319"/>
              <a:ext cx="3050179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Table b. 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Component of anthocyanins detected from the </a:t>
              </a:r>
              <a:r>
                <a:rPr lang="en-US" altLang="ja-JP" sz="1050" dirty="0" err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epicarp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 tissue </a:t>
              </a:r>
              <a:r>
                <a:rPr lang="en-US" altLang="ja-JP" sz="1050" dirty="0" smtClean="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which was classified 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into </a:t>
              </a:r>
              <a:r>
                <a:rPr lang="en-US" altLang="ja-JP" sz="1050" dirty="0" smtClean="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degree 2.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28" name="テキスト ボックス 27"/>
          <p:cNvSpPr txBox="1"/>
          <p:nvPr/>
        </p:nvSpPr>
        <p:spPr>
          <a:xfrm>
            <a:off x="3049621" y="6441548"/>
            <a:ext cx="52129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 defTabSz="685800" fontAlgn="ctr"/>
            <a:r>
              <a:rPr lang="ja-JP" altLang="en-US" sz="105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ja-JP" sz="105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0.394</a:t>
            </a:r>
            <a:endParaRPr lang="en-US" altLang="ja-JP" sz="105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0" y="9536668"/>
            <a:ext cx="1146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Suppl. </a:t>
            </a:r>
            <a:r>
              <a:rPr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1-2</a:t>
            </a:r>
            <a:endParaRPr kumimoji="1" lang="ja-JP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5425272" y="0"/>
            <a:ext cx="1486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Matsuda</a:t>
            </a:r>
            <a:r>
              <a:rPr kumimoji="1" lang="ja-JP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kumimoji="1" lang="ja-JP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al.</a:t>
            </a:r>
            <a:endParaRPr kumimoji="1" lang="ja-JP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9451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グループ化 21"/>
          <p:cNvGrpSpPr/>
          <p:nvPr/>
        </p:nvGrpSpPr>
        <p:grpSpPr>
          <a:xfrm>
            <a:off x="1903910" y="2980796"/>
            <a:ext cx="3050179" cy="3944407"/>
            <a:chOff x="180149" y="2334319"/>
            <a:chExt cx="3050179" cy="3944407"/>
          </a:xfrm>
        </p:grpSpPr>
        <p:sp>
          <p:nvSpPr>
            <p:cNvPr id="3" name="テキスト ボックス 2"/>
            <p:cNvSpPr txBox="1"/>
            <p:nvPr/>
          </p:nvSpPr>
          <p:spPr>
            <a:xfrm>
              <a:off x="230543" y="2995949"/>
              <a:ext cx="769763" cy="28392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Cy3G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Cy3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Cy3,5G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Cy3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G5G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Pn3G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Pn3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Pn3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G5G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Dp3G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Dp3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Dp3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G5G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Pt3G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Pt3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Pt3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G5G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Mv3G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Mv3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Mv3aG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Mv3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G5G</a:t>
              </a:r>
              <a:endParaRPr lang="ja-JP" altLang="ja-JP" sz="1050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テキスト ボックス 6"/>
            <p:cNvSpPr txBox="1"/>
            <p:nvPr/>
          </p:nvSpPr>
          <p:spPr>
            <a:xfrm>
              <a:off x="1371461" y="2966765"/>
              <a:ext cx="487633" cy="28392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0.257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0.463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0.147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0.329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0.041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0.018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0.091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0.008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0.025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algn="r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8" name="テキスト ボックス 7"/>
            <p:cNvSpPr txBox="1"/>
            <p:nvPr/>
          </p:nvSpPr>
          <p:spPr>
            <a:xfrm>
              <a:off x="1873439" y="2966765"/>
              <a:ext cx="527709" cy="28392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0.026</a:t>
              </a:r>
              <a:r>
                <a:rPr lang="en-US" altLang="ja-JP" sz="1050" baseline="3000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z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0.009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0.011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0.045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0.013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0.018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0.004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0.008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0.015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1703733" y="2966765"/>
              <a:ext cx="319318" cy="28392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テキスト ボックス 9"/>
            <p:cNvSpPr txBox="1"/>
            <p:nvPr/>
          </p:nvSpPr>
          <p:spPr>
            <a:xfrm>
              <a:off x="2588114" y="2966765"/>
              <a:ext cx="420308" cy="28392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18.6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33.6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10.7</a:t>
              </a:r>
            </a:p>
            <a:p>
              <a:pPr algn="r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23.8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3.0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1.3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6.6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0.6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1.8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</a:t>
              </a:r>
            </a:p>
            <a:p>
              <a:pPr algn="r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1" name="テキスト ボックス 10"/>
            <p:cNvSpPr txBox="1"/>
            <p:nvPr/>
          </p:nvSpPr>
          <p:spPr>
            <a:xfrm>
              <a:off x="235603" y="2741283"/>
              <a:ext cx="931665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Anthocyanins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1288410" y="2741283"/>
              <a:ext cx="1282723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Content </a:t>
              </a:r>
              <a:r>
                <a:rPr lang="en-US" altLang="ja-JP" sz="1050" dirty="0"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（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µg</a:t>
              </a:r>
              <a:r>
                <a:rPr lang="en-US" altLang="ja-JP" sz="1050" dirty="0"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･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cm</a:t>
              </a:r>
              <a:r>
                <a:rPr lang="en-US" altLang="ja-JP" sz="1050" baseline="300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-2</a:t>
              </a:r>
              <a:r>
                <a:rPr lang="en-US" altLang="ja-JP" sz="1050" dirty="0" smtClean="0"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）</a:t>
              </a:r>
              <a:r>
                <a:rPr lang="en-US" altLang="ja-JP" sz="1050" baseline="300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 z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2420686" y="2741283"/>
              <a:ext cx="566181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ctr"/>
              <a:r>
                <a:rPr lang="ja-JP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　　</a:t>
              </a:r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(%)</a:t>
              </a:r>
              <a:endParaRPr lang="ja-JP" altLang="ja-JP" dirty="0">
                <a:latin typeface="Arial" panose="020B0604020202020204" pitchFamily="34" charset="0"/>
              </a:endParaRPr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200412" y="5795071"/>
              <a:ext cx="686220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defTabSz="685800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Total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1325860" y="5795071"/>
              <a:ext cx="521297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0" algn="ctr" defTabSz="685800" fontAlgn="ctr"/>
              <a:r>
                <a:rPr lang="ja-JP" altLang="en-US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1.379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2520788" y="5795071"/>
              <a:ext cx="487634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0" algn="ctr" defTabSz="685800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100.0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196585" y="6024810"/>
              <a:ext cx="1912702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lang="en-US" altLang="ja-JP" sz="1050" baseline="3000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z</a:t>
              </a:r>
              <a:r>
                <a:rPr lang="es-E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s-ES" altLang="ja-JP" sz="1050" dirty="0" err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Average</a:t>
              </a:r>
              <a:r>
                <a:rPr lang="es-E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± SE (</a:t>
              </a:r>
              <a:r>
                <a:rPr lang="es-E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  <a:r>
                <a:rPr lang="es-E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 3</a:t>
              </a:r>
              <a:r>
                <a:rPr lang="es-E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).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直線コネクタ 20"/>
            <p:cNvCxnSpPr/>
            <p:nvPr/>
          </p:nvCxnSpPr>
          <p:spPr>
            <a:xfrm>
              <a:off x="235431" y="6030849"/>
              <a:ext cx="2880000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線コネクタ 22"/>
            <p:cNvCxnSpPr/>
            <p:nvPr/>
          </p:nvCxnSpPr>
          <p:spPr>
            <a:xfrm>
              <a:off x="235431" y="5795071"/>
              <a:ext cx="2880000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直線コネクタ 23"/>
            <p:cNvCxnSpPr/>
            <p:nvPr/>
          </p:nvCxnSpPr>
          <p:spPr>
            <a:xfrm>
              <a:off x="235431" y="2995199"/>
              <a:ext cx="2880000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>
              <a:off x="235431" y="2749817"/>
              <a:ext cx="2880000" cy="0"/>
            </a:xfrm>
            <a:prstGeom prst="line">
              <a:avLst/>
            </a:prstGeom>
            <a:ln w="12700" cmpd="dbl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6" name="テキスト ボックス 25"/>
            <p:cNvSpPr txBox="1"/>
            <p:nvPr/>
          </p:nvSpPr>
          <p:spPr>
            <a:xfrm>
              <a:off x="180149" y="2334319"/>
              <a:ext cx="3050179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Table c. 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Component of anthocyanins detected from the </a:t>
              </a:r>
              <a:r>
                <a:rPr lang="en-US" altLang="ja-JP" sz="1050" dirty="0" err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epicarp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 tissue which was classified </a:t>
              </a:r>
              <a:r>
                <a:rPr lang="en-US" altLang="ja-JP" sz="1050" dirty="0" smtClean="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into 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degree </a:t>
              </a:r>
              <a:r>
                <a:rPr lang="en-US" altLang="ja-JP" sz="1050" dirty="0" smtClean="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3.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29" name="テキスト ボックス 28"/>
          <p:cNvSpPr txBox="1"/>
          <p:nvPr/>
        </p:nvSpPr>
        <p:spPr>
          <a:xfrm>
            <a:off x="0" y="9536668"/>
            <a:ext cx="1146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Suppl. </a:t>
            </a:r>
            <a:r>
              <a:rPr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1-3</a:t>
            </a:r>
            <a:endParaRPr kumimoji="1" lang="ja-JP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5425272" y="0"/>
            <a:ext cx="1486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Matsuda</a:t>
            </a:r>
            <a:r>
              <a:rPr kumimoji="1" lang="ja-JP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kumimoji="1" lang="ja-JP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al.</a:t>
            </a:r>
            <a:endParaRPr kumimoji="1" lang="ja-JP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8369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グループ化 21"/>
          <p:cNvGrpSpPr/>
          <p:nvPr/>
        </p:nvGrpSpPr>
        <p:grpSpPr>
          <a:xfrm>
            <a:off x="1903910" y="2980796"/>
            <a:ext cx="3050179" cy="3944407"/>
            <a:chOff x="180149" y="2334319"/>
            <a:chExt cx="3050179" cy="3944407"/>
          </a:xfrm>
        </p:grpSpPr>
        <p:sp>
          <p:nvSpPr>
            <p:cNvPr id="3" name="テキスト ボックス 2"/>
            <p:cNvSpPr txBox="1"/>
            <p:nvPr/>
          </p:nvSpPr>
          <p:spPr>
            <a:xfrm>
              <a:off x="230543" y="2995949"/>
              <a:ext cx="769763" cy="28392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Cy3G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Cy3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Cy3,5G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Cy3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G5G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Pn3G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Pn3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Pn3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G5G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Dp3G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Dp3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Dp3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G5G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Pt3G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Pt3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Pt3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G5G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Mv3G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Mv3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Mv3aG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Mv3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G5G</a:t>
              </a:r>
              <a:endParaRPr lang="ja-JP" altLang="ja-JP" sz="1050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テキスト ボックス 6"/>
            <p:cNvSpPr txBox="1"/>
            <p:nvPr/>
          </p:nvSpPr>
          <p:spPr>
            <a:xfrm>
              <a:off x="1371461" y="2966765"/>
              <a:ext cx="487633" cy="28392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1.753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1.759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0.124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0.888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1.026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0.314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0.107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0.201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0.219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0.094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0.153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0.397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0.165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0.185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0.007</a:t>
              </a:r>
            </a:p>
            <a:p>
              <a:pPr algn="r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0.040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8" name="テキスト ボックス 7"/>
            <p:cNvSpPr txBox="1"/>
            <p:nvPr/>
          </p:nvSpPr>
          <p:spPr>
            <a:xfrm>
              <a:off x="1873439" y="2966765"/>
              <a:ext cx="527709" cy="311623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0.215</a:t>
              </a:r>
              <a:r>
                <a:rPr lang="en-US" altLang="ja-JP" sz="1050" baseline="3000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z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0.124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0.013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0.054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0.053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0.048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0.010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0.029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0.011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0.008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0.024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0.024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0.020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0.020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0.007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0.020</a:t>
              </a:r>
            </a:p>
            <a:p>
              <a:pPr fontAlgn="ctr"/>
              <a:endParaRPr lang="ja-JP" altLang="ja-JP" dirty="0">
                <a:latin typeface="Arial" panose="020B0604020202020204" pitchFamily="34" charset="0"/>
              </a:endParaRPr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1703733" y="2966765"/>
              <a:ext cx="319318" cy="28392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テキスト ボックス 9"/>
            <p:cNvSpPr txBox="1"/>
            <p:nvPr/>
          </p:nvSpPr>
          <p:spPr>
            <a:xfrm>
              <a:off x="2588115" y="2966765"/>
              <a:ext cx="420307" cy="28392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23.6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23.7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1.7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11.9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13.8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4.2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1.4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2.7</a:t>
              </a:r>
            </a:p>
            <a:p>
              <a:pPr algn="r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3.0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1.3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2.1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5.3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2.2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2.5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0.1</a:t>
              </a:r>
            </a:p>
            <a:p>
              <a:pPr algn="r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0.5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1" name="テキスト ボックス 10"/>
            <p:cNvSpPr txBox="1"/>
            <p:nvPr/>
          </p:nvSpPr>
          <p:spPr>
            <a:xfrm>
              <a:off x="235603" y="2741283"/>
              <a:ext cx="931665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Anthocyanins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1288410" y="2741283"/>
              <a:ext cx="1282723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Content </a:t>
              </a:r>
              <a:r>
                <a:rPr lang="en-US" altLang="ja-JP" sz="1050" dirty="0"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（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µg</a:t>
              </a:r>
              <a:r>
                <a:rPr lang="en-US" altLang="ja-JP" sz="1050" dirty="0"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･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cm</a:t>
              </a:r>
              <a:r>
                <a:rPr lang="en-US" altLang="ja-JP" sz="1050" baseline="300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-2</a:t>
              </a:r>
              <a:r>
                <a:rPr lang="en-US" altLang="ja-JP" sz="1050" dirty="0" smtClean="0"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）</a:t>
              </a:r>
              <a:r>
                <a:rPr lang="en-US" altLang="ja-JP" sz="1050" baseline="300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 z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2420686" y="2741283"/>
              <a:ext cx="566181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ctr"/>
              <a:r>
                <a:rPr lang="ja-JP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　　</a:t>
              </a:r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(%)</a:t>
              </a:r>
              <a:endParaRPr lang="ja-JP" altLang="ja-JP" dirty="0">
                <a:latin typeface="Arial" panose="020B0604020202020204" pitchFamily="34" charset="0"/>
              </a:endParaRPr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200412" y="5795071"/>
              <a:ext cx="686220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defTabSz="685800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Total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1325860" y="5795071"/>
              <a:ext cx="521297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0" algn="ctr" defTabSz="685800" fontAlgn="ctr"/>
              <a:r>
                <a:rPr lang="ja-JP" altLang="en-US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7.432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2520788" y="5795071"/>
              <a:ext cx="487634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0" algn="ctr" defTabSz="685800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100.0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196585" y="6024810"/>
              <a:ext cx="1912702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lang="en-US" altLang="ja-JP" sz="1050" baseline="3000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z</a:t>
              </a:r>
              <a:r>
                <a:rPr lang="es-E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s-ES" altLang="ja-JP" sz="1050" dirty="0" err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Average</a:t>
              </a:r>
              <a:r>
                <a:rPr lang="es-E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± SE (</a:t>
              </a:r>
              <a:r>
                <a:rPr lang="es-E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  <a:r>
                <a:rPr lang="es-E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 3</a:t>
              </a:r>
              <a:r>
                <a:rPr lang="es-E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).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直線コネクタ 20"/>
            <p:cNvCxnSpPr/>
            <p:nvPr/>
          </p:nvCxnSpPr>
          <p:spPr>
            <a:xfrm>
              <a:off x="235431" y="6030849"/>
              <a:ext cx="2880000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線コネクタ 22"/>
            <p:cNvCxnSpPr/>
            <p:nvPr/>
          </p:nvCxnSpPr>
          <p:spPr>
            <a:xfrm>
              <a:off x="235431" y="5795071"/>
              <a:ext cx="2880000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直線コネクタ 23"/>
            <p:cNvCxnSpPr/>
            <p:nvPr/>
          </p:nvCxnSpPr>
          <p:spPr>
            <a:xfrm>
              <a:off x="235431" y="2995199"/>
              <a:ext cx="2880000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>
              <a:off x="235431" y="2749817"/>
              <a:ext cx="2880000" cy="0"/>
            </a:xfrm>
            <a:prstGeom prst="line">
              <a:avLst/>
            </a:prstGeom>
            <a:ln w="12700" cmpd="dbl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6" name="テキスト ボックス 25"/>
            <p:cNvSpPr txBox="1"/>
            <p:nvPr/>
          </p:nvSpPr>
          <p:spPr>
            <a:xfrm>
              <a:off x="180149" y="2334319"/>
              <a:ext cx="3050179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Table d. 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Component of anthocyanins detected from the </a:t>
              </a:r>
              <a:r>
                <a:rPr lang="en-US" altLang="ja-JP" sz="1050" dirty="0" err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epicarp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 tissue which was classified </a:t>
              </a:r>
              <a:r>
                <a:rPr lang="en-US" altLang="ja-JP" sz="1050" dirty="0" smtClean="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into 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degree </a:t>
              </a:r>
              <a:r>
                <a:rPr lang="en-US" altLang="ja-JP" sz="1050" dirty="0" smtClean="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4.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28" name="テキスト ボックス 27"/>
          <p:cNvSpPr txBox="1"/>
          <p:nvPr/>
        </p:nvSpPr>
        <p:spPr>
          <a:xfrm>
            <a:off x="0" y="9536668"/>
            <a:ext cx="1146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Suppl. </a:t>
            </a:r>
            <a:r>
              <a:rPr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1-4</a:t>
            </a:r>
            <a:endParaRPr kumimoji="1" lang="ja-JP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5425272" y="0"/>
            <a:ext cx="1486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Matsuda</a:t>
            </a:r>
            <a:r>
              <a:rPr kumimoji="1" lang="ja-JP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kumimoji="1" lang="ja-JP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al.</a:t>
            </a:r>
            <a:endParaRPr kumimoji="1" lang="ja-JP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0918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グループ化 21"/>
          <p:cNvGrpSpPr/>
          <p:nvPr/>
        </p:nvGrpSpPr>
        <p:grpSpPr>
          <a:xfrm>
            <a:off x="1903910" y="2980796"/>
            <a:ext cx="3050179" cy="3944407"/>
            <a:chOff x="180149" y="2334319"/>
            <a:chExt cx="3050179" cy="3944407"/>
          </a:xfrm>
        </p:grpSpPr>
        <p:sp>
          <p:nvSpPr>
            <p:cNvPr id="3" name="テキスト ボックス 2"/>
            <p:cNvSpPr txBox="1"/>
            <p:nvPr/>
          </p:nvSpPr>
          <p:spPr>
            <a:xfrm>
              <a:off x="230543" y="2995949"/>
              <a:ext cx="769763" cy="28392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Cy3G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Cy3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Cy3,5G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Cy3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G5G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Pn3G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Pn3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Pn3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G5G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Dp3G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Dp3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Dp3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G5G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Pt3G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Pt3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Pt3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G5G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Mv3G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Mv3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Mv3aG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Mv3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G5G</a:t>
              </a:r>
              <a:endParaRPr lang="ja-JP" altLang="ja-JP" sz="1050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テキスト ボックス 6"/>
            <p:cNvSpPr txBox="1"/>
            <p:nvPr/>
          </p:nvSpPr>
          <p:spPr>
            <a:xfrm>
              <a:off x="1371461" y="2966765"/>
              <a:ext cx="487633" cy="28392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2.592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2.385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0.164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1.447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1.437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0.390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0.189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0.288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0.249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0.158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0.237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0.487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0.314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0.291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0.035</a:t>
              </a:r>
            </a:p>
            <a:p>
              <a:pPr algn="r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0.072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8" name="テキスト ボックス 7"/>
            <p:cNvSpPr txBox="1"/>
            <p:nvPr/>
          </p:nvSpPr>
          <p:spPr>
            <a:xfrm>
              <a:off x="1873439" y="2966765"/>
              <a:ext cx="527709" cy="311623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0.290</a:t>
              </a:r>
              <a:r>
                <a:rPr lang="en-US" altLang="ja-JP" sz="1050" baseline="3000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z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0.198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0.015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0.062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0.094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0.053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0.047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0.073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0.031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0.040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0.064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0.048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0.095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0.082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0.019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0.037</a:t>
              </a:r>
            </a:p>
            <a:p>
              <a:pPr fontAlgn="ctr"/>
              <a:endParaRPr lang="ja-JP" altLang="ja-JP" dirty="0">
                <a:latin typeface="Arial" panose="020B0604020202020204" pitchFamily="34" charset="0"/>
              </a:endParaRPr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1703733" y="2966765"/>
              <a:ext cx="319318" cy="28392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テキスト ボックス 9"/>
            <p:cNvSpPr txBox="1"/>
            <p:nvPr/>
          </p:nvSpPr>
          <p:spPr>
            <a:xfrm>
              <a:off x="2588114" y="2966765"/>
              <a:ext cx="420308" cy="28392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24.2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22.2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1.5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13.5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13.4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3.6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1.8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2.7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2.3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1.5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2.2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4.5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2.9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2.7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0.3</a:t>
              </a:r>
            </a:p>
            <a:p>
              <a:pPr algn="r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0.7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1" name="テキスト ボックス 10"/>
            <p:cNvSpPr txBox="1"/>
            <p:nvPr/>
          </p:nvSpPr>
          <p:spPr>
            <a:xfrm>
              <a:off x="235603" y="2741283"/>
              <a:ext cx="931665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Anthocyanins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1288410" y="2741283"/>
              <a:ext cx="1282723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Content </a:t>
              </a:r>
              <a:r>
                <a:rPr lang="en-US" altLang="ja-JP" sz="1050" dirty="0"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（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µg</a:t>
              </a:r>
              <a:r>
                <a:rPr lang="en-US" altLang="ja-JP" sz="1050" dirty="0"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･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cm</a:t>
              </a:r>
              <a:r>
                <a:rPr lang="en-US" altLang="ja-JP" sz="1050" baseline="300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-2</a:t>
              </a:r>
              <a:r>
                <a:rPr lang="en-US" altLang="ja-JP" sz="1050" dirty="0" smtClean="0"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）</a:t>
              </a:r>
              <a:r>
                <a:rPr lang="en-US" altLang="ja-JP" sz="1050" baseline="300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 z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2420686" y="2741283"/>
              <a:ext cx="566181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ctr"/>
              <a:r>
                <a:rPr lang="ja-JP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　　</a:t>
              </a:r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(%)</a:t>
              </a:r>
              <a:endParaRPr lang="ja-JP" altLang="ja-JP" dirty="0">
                <a:latin typeface="Arial" panose="020B0604020202020204" pitchFamily="34" charset="0"/>
              </a:endParaRPr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200412" y="5795071"/>
              <a:ext cx="686220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defTabSz="685800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Total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1309029" y="5795071"/>
              <a:ext cx="554960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0" algn="ctr" defTabSz="685800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10.735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2520788" y="5795071"/>
              <a:ext cx="487634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0" algn="ctr" defTabSz="685800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100.0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196585" y="6024810"/>
              <a:ext cx="1912702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lang="en-US" altLang="ja-JP" sz="1050" baseline="3000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z</a:t>
              </a:r>
              <a:r>
                <a:rPr lang="es-E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s-ES" altLang="ja-JP" sz="1050" dirty="0" err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Average</a:t>
              </a:r>
              <a:r>
                <a:rPr lang="es-E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± SE (</a:t>
              </a:r>
              <a:r>
                <a:rPr lang="es-E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  <a:r>
                <a:rPr lang="es-E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 3</a:t>
              </a:r>
              <a:r>
                <a:rPr lang="es-E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).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直線コネクタ 20"/>
            <p:cNvCxnSpPr/>
            <p:nvPr/>
          </p:nvCxnSpPr>
          <p:spPr>
            <a:xfrm>
              <a:off x="235431" y="6030849"/>
              <a:ext cx="2880000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線コネクタ 22"/>
            <p:cNvCxnSpPr/>
            <p:nvPr/>
          </p:nvCxnSpPr>
          <p:spPr>
            <a:xfrm>
              <a:off x="235431" y="5795071"/>
              <a:ext cx="2880000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直線コネクタ 23"/>
            <p:cNvCxnSpPr/>
            <p:nvPr/>
          </p:nvCxnSpPr>
          <p:spPr>
            <a:xfrm>
              <a:off x="235431" y="2995199"/>
              <a:ext cx="2880000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>
              <a:off x="235431" y="2749817"/>
              <a:ext cx="2880000" cy="0"/>
            </a:xfrm>
            <a:prstGeom prst="line">
              <a:avLst/>
            </a:prstGeom>
            <a:ln w="12700" cmpd="dbl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6" name="テキスト ボックス 25"/>
            <p:cNvSpPr txBox="1"/>
            <p:nvPr/>
          </p:nvSpPr>
          <p:spPr>
            <a:xfrm>
              <a:off x="180149" y="2334319"/>
              <a:ext cx="3050179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Table e. 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Component of anthocyanins detected from the </a:t>
              </a:r>
              <a:r>
                <a:rPr lang="en-US" altLang="ja-JP" sz="1050" dirty="0" err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epicarp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 tissue which was classified </a:t>
              </a:r>
              <a:r>
                <a:rPr lang="en-US" altLang="ja-JP" sz="1050" dirty="0" smtClean="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into 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degree </a:t>
              </a:r>
              <a:r>
                <a:rPr lang="en-US" altLang="ja-JP" sz="1050" dirty="0" smtClean="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5.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28" name="テキスト ボックス 27"/>
          <p:cNvSpPr txBox="1"/>
          <p:nvPr/>
        </p:nvSpPr>
        <p:spPr>
          <a:xfrm>
            <a:off x="0" y="9536668"/>
            <a:ext cx="1146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Suppl. </a:t>
            </a:r>
            <a:r>
              <a:rPr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1-5</a:t>
            </a:r>
            <a:endParaRPr kumimoji="1" lang="ja-JP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5425272" y="0"/>
            <a:ext cx="1486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Matsuda</a:t>
            </a:r>
            <a:r>
              <a:rPr kumimoji="1" lang="ja-JP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kumimoji="1" lang="ja-JP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al.</a:t>
            </a:r>
            <a:endParaRPr kumimoji="1" lang="ja-JP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4689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グループ化 21"/>
          <p:cNvGrpSpPr/>
          <p:nvPr/>
        </p:nvGrpSpPr>
        <p:grpSpPr>
          <a:xfrm>
            <a:off x="1903910" y="2980796"/>
            <a:ext cx="3050179" cy="3944407"/>
            <a:chOff x="180149" y="2334319"/>
            <a:chExt cx="3050179" cy="3944407"/>
          </a:xfrm>
        </p:grpSpPr>
        <p:sp>
          <p:nvSpPr>
            <p:cNvPr id="3" name="テキスト ボックス 2"/>
            <p:cNvSpPr txBox="1"/>
            <p:nvPr/>
          </p:nvSpPr>
          <p:spPr>
            <a:xfrm>
              <a:off x="230543" y="2995949"/>
              <a:ext cx="769763" cy="28392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Cy3G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Cy3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Cy3,5G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Cy3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G5G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Pn3G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Pn3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Pn3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G5G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Dp3G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Dp3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Dp3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G5G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Pt3G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Pt3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Pt3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G5G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Mv3G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Mv3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Mv3aG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Mv3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G5G</a:t>
              </a:r>
              <a:endParaRPr lang="ja-JP" altLang="ja-JP" sz="1050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テキスト ボックス 6"/>
            <p:cNvSpPr txBox="1"/>
            <p:nvPr/>
          </p:nvSpPr>
          <p:spPr>
            <a:xfrm>
              <a:off x="1371461" y="2966765"/>
              <a:ext cx="487633" cy="28392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3.223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3.126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0.184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1.520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1.535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0.336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0.182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0.226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0.280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0.137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0.165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0.501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0.228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0.190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0.009</a:t>
              </a:r>
            </a:p>
            <a:p>
              <a:pPr algn="r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8" name="テキスト ボックス 7"/>
            <p:cNvSpPr txBox="1"/>
            <p:nvPr/>
          </p:nvSpPr>
          <p:spPr>
            <a:xfrm>
              <a:off x="1873439" y="2966765"/>
              <a:ext cx="527709" cy="28392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0.332</a:t>
              </a:r>
              <a:r>
                <a:rPr lang="en-US" altLang="ja-JP" sz="1050" baseline="3000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z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0.326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0.021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0.148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0.068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0.019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0.042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0.045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0.018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0.027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0.026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0.029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0.044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0.023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0.009</a:t>
              </a:r>
            </a:p>
            <a:p>
              <a:pPr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1703733" y="2966765"/>
              <a:ext cx="319318" cy="28392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テキスト ボックス 9"/>
            <p:cNvSpPr txBox="1"/>
            <p:nvPr/>
          </p:nvSpPr>
          <p:spPr>
            <a:xfrm>
              <a:off x="2588114" y="2966765"/>
              <a:ext cx="420308" cy="28392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27.2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26.4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1.6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12.8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13.0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2.8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1.5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1.9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2.4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1.2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1.4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4.2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1.9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1.6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0.1</a:t>
              </a:r>
            </a:p>
            <a:p>
              <a:pPr algn="r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1" name="テキスト ボックス 10"/>
            <p:cNvSpPr txBox="1"/>
            <p:nvPr/>
          </p:nvSpPr>
          <p:spPr>
            <a:xfrm>
              <a:off x="235603" y="2741283"/>
              <a:ext cx="931665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Anthocyanins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1288410" y="2741283"/>
              <a:ext cx="1282723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Content </a:t>
              </a:r>
              <a:r>
                <a:rPr lang="en-US" altLang="ja-JP" sz="1050" dirty="0"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（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µg</a:t>
              </a:r>
              <a:r>
                <a:rPr lang="en-US" altLang="ja-JP" sz="1050" dirty="0"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･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cm</a:t>
              </a:r>
              <a:r>
                <a:rPr lang="en-US" altLang="ja-JP" sz="1050" baseline="300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-2</a:t>
              </a:r>
              <a:r>
                <a:rPr lang="en-US" altLang="ja-JP" sz="1050" dirty="0" smtClean="0"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）</a:t>
              </a:r>
              <a:r>
                <a:rPr lang="en-US" altLang="ja-JP" sz="1050" baseline="300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 z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2420686" y="2741283"/>
              <a:ext cx="566181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ctr"/>
              <a:r>
                <a:rPr lang="ja-JP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　　</a:t>
              </a:r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(%)</a:t>
              </a:r>
              <a:endParaRPr lang="ja-JP" altLang="ja-JP" dirty="0">
                <a:latin typeface="Arial" panose="020B0604020202020204" pitchFamily="34" charset="0"/>
              </a:endParaRPr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200412" y="5795071"/>
              <a:ext cx="686220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defTabSz="685800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Total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1309029" y="5795071"/>
              <a:ext cx="554960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0" algn="ctr" defTabSz="685800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11.842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2520788" y="5795071"/>
              <a:ext cx="487634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0" algn="ctr" defTabSz="685800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100.0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196585" y="6024810"/>
              <a:ext cx="1912702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lang="en-US" altLang="ja-JP" sz="1050" baseline="3000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z</a:t>
              </a:r>
              <a:r>
                <a:rPr lang="es-E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s-ES" altLang="ja-JP" sz="1050" dirty="0" err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Average</a:t>
              </a:r>
              <a:r>
                <a:rPr lang="es-E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± SE (</a:t>
              </a:r>
              <a:r>
                <a:rPr lang="es-E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  <a:r>
                <a:rPr lang="es-E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 3</a:t>
              </a:r>
              <a:r>
                <a:rPr lang="es-E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).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直線コネクタ 20"/>
            <p:cNvCxnSpPr/>
            <p:nvPr/>
          </p:nvCxnSpPr>
          <p:spPr>
            <a:xfrm>
              <a:off x="235431" y="6030849"/>
              <a:ext cx="2880000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線コネクタ 22"/>
            <p:cNvCxnSpPr/>
            <p:nvPr/>
          </p:nvCxnSpPr>
          <p:spPr>
            <a:xfrm>
              <a:off x="235431" y="5795071"/>
              <a:ext cx="2880000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直線コネクタ 23"/>
            <p:cNvCxnSpPr/>
            <p:nvPr/>
          </p:nvCxnSpPr>
          <p:spPr>
            <a:xfrm>
              <a:off x="235431" y="2995199"/>
              <a:ext cx="2880000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>
              <a:off x="235431" y="2749817"/>
              <a:ext cx="2880000" cy="0"/>
            </a:xfrm>
            <a:prstGeom prst="line">
              <a:avLst/>
            </a:prstGeom>
            <a:ln w="12700" cmpd="dbl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6" name="テキスト ボックス 25"/>
            <p:cNvSpPr txBox="1"/>
            <p:nvPr/>
          </p:nvSpPr>
          <p:spPr>
            <a:xfrm>
              <a:off x="180149" y="2334319"/>
              <a:ext cx="3050179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Table f. 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Component of anthocyanins detected from the </a:t>
              </a:r>
              <a:r>
                <a:rPr lang="en-US" altLang="ja-JP" sz="1050" dirty="0" err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epicarp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 tissue which was classified </a:t>
              </a:r>
              <a:r>
                <a:rPr lang="en-US" altLang="ja-JP" sz="1050" dirty="0" smtClean="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into 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degree </a:t>
              </a:r>
              <a:r>
                <a:rPr lang="en-US" altLang="ja-JP" sz="1050" dirty="0" smtClean="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6.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28" name="テキスト ボックス 27"/>
          <p:cNvSpPr txBox="1"/>
          <p:nvPr/>
        </p:nvSpPr>
        <p:spPr>
          <a:xfrm>
            <a:off x="0" y="9536668"/>
            <a:ext cx="1146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Suppl. </a:t>
            </a:r>
            <a:r>
              <a:rPr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1-6</a:t>
            </a:r>
            <a:endParaRPr kumimoji="1" lang="ja-JP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5425272" y="0"/>
            <a:ext cx="1486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Matsuda</a:t>
            </a:r>
            <a:r>
              <a:rPr kumimoji="1" lang="ja-JP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kumimoji="1" lang="ja-JP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al.</a:t>
            </a:r>
            <a:endParaRPr kumimoji="1" lang="ja-JP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5180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グループ化 21"/>
          <p:cNvGrpSpPr/>
          <p:nvPr/>
        </p:nvGrpSpPr>
        <p:grpSpPr>
          <a:xfrm>
            <a:off x="1903910" y="2980796"/>
            <a:ext cx="3050179" cy="3944407"/>
            <a:chOff x="180149" y="2334319"/>
            <a:chExt cx="3050179" cy="3944407"/>
          </a:xfrm>
        </p:grpSpPr>
        <p:sp>
          <p:nvSpPr>
            <p:cNvPr id="3" name="テキスト ボックス 2"/>
            <p:cNvSpPr txBox="1"/>
            <p:nvPr/>
          </p:nvSpPr>
          <p:spPr>
            <a:xfrm>
              <a:off x="230543" y="2995949"/>
              <a:ext cx="769763" cy="28392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Cy3G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Cy3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Cy3,5G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Cy3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G5G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Pn3G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Pn3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Pn3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G5G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Dp3G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Dp3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Dp3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G5G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Pt3G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Pt3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Pt3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G5G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Mv3G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Mv3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Mv3aG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Mv3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G5G</a:t>
              </a:r>
              <a:endParaRPr lang="ja-JP" altLang="ja-JP" sz="1050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テキスト ボックス 6"/>
            <p:cNvSpPr txBox="1"/>
            <p:nvPr/>
          </p:nvSpPr>
          <p:spPr>
            <a:xfrm>
              <a:off x="1371461" y="2966765"/>
              <a:ext cx="487633" cy="28392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5.988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3.473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0.201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2.820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1.946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0.379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0.379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0.274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0.508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0.267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0.174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0.728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0.398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0.220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0.040</a:t>
              </a:r>
            </a:p>
            <a:p>
              <a:pPr algn="r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0.075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8" name="テキスト ボックス 7"/>
            <p:cNvSpPr txBox="1"/>
            <p:nvPr/>
          </p:nvSpPr>
          <p:spPr>
            <a:xfrm>
              <a:off x="1873439" y="2966765"/>
              <a:ext cx="527709" cy="28392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0.700</a:t>
              </a:r>
              <a:r>
                <a:rPr lang="en-US" altLang="ja-JP" sz="1050" baseline="3000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z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0.119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0.000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0.011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0.358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0.063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0.075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0.084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0.103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0.052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0.073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0.070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0.047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0.142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0.077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0.021</a:t>
              </a:r>
            </a:p>
            <a:p>
              <a:pPr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0.017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1703733" y="2966765"/>
              <a:ext cx="319318" cy="28392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テキスト ボックス 9"/>
            <p:cNvSpPr txBox="1"/>
            <p:nvPr/>
          </p:nvSpPr>
          <p:spPr>
            <a:xfrm>
              <a:off x="2588114" y="2966765"/>
              <a:ext cx="420308" cy="28392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33.5</a:t>
              </a:r>
            </a:p>
            <a:p>
              <a:pPr algn="r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19.5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1.1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15.8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10.9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2.1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2.1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1.5</a:t>
              </a:r>
            </a:p>
            <a:p>
              <a:pPr algn="r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2.9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1.5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1.0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4.1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2.2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1.2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0.2</a:t>
              </a:r>
            </a:p>
            <a:p>
              <a:pPr algn="r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0.4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1" name="テキスト ボックス 10"/>
            <p:cNvSpPr txBox="1"/>
            <p:nvPr/>
          </p:nvSpPr>
          <p:spPr>
            <a:xfrm>
              <a:off x="235603" y="2741283"/>
              <a:ext cx="931665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Anthocyanins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1288410" y="2741283"/>
              <a:ext cx="1282723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Content </a:t>
              </a:r>
              <a:r>
                <a:rPr lang="en-US" altLang="ja-JP" sz="1050" dirty="0"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（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µg</a:t>
              </a:r>
              <a:r>
                <a:rPr lang="en-US" altLang="ja-JP" sz="1050" dirty="0"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･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cm</a:t>
              </a:r>
              <a:r>
                <a:rPr lang="en-US" altLang="ja-JP" sz="1050" baseline="300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-2</a:t>
              </a:r>
              <a:r>
                <a:rPr lang="en-US" altLang="ja-JP" sz="1050" dirty="0" smtClean="0"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）</a:t>
              </a:r>
              <a:r>
                <a:rPr lang="en-US" altLang="ja-JP" sz="1050" baseline="300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 z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2420686" y="2741283"/>
              <a:ext cx="566181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ctr"/>
              <a:r>
                <a:rPr lang="ja-JP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　　</a:t>
              </a:r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(%)</a:t>
              </a:r>
              <a:endParaRPr lang="ja-JP" altLang="ja-JP" dirty="0">
                <a:latin typeface="Arial" panose="020B0604020202020204" pitchFamily="34" charset="0"/>
              </a:endParaRPr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200412" y="5795071"/>
              <a:ext cx="686220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defTabSz="685800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Total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1309029" y="5795071"/>
              <a:ext cx="554960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0" algn="ctr" defTabSz="685800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17.870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2520788" y="5795071"/>
              <a:ext cx="487634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0" algn="ctr" defTabSz="685800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100.0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196585" y="6024810"/>
              <a:ext cx="1912702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lang="en-US" altLang="ja-JP" sz="1050" baseline="3000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z</a:t>
              </a:r>
              <a:r>
                <a:rPr lang="es-E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s-ES" altLang="ja-JP" sz="1050" dirty="0" err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Average</a:t>
              </a:r>
              <a:r>
                <a:rPr lang="es-E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± SE (</a:t>
              </a:r>
              <a:r>
                <a:rPr lang="es-E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  <a:r>
                <a:rPr lang="es-E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 3</a:t>
              </a:r>
              <a:r>
                <a:rPr lang="es-E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).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直線コネクタ 20"/>
            <p:cNvCxnSpPr/>
            <p:nvPr/>
          </p:nvCxnSpPr>
          <p:spPr>
            <a:xfrm>
              <a:off x="235431" y="6030849"/>
              <a:ext cx="2880000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線コネクタ 22"/>
            <p:cNvCxnSpPr/>
            <p:nvPr/>
          </p:nvCxnSpPr>
          <p:spPr>
            <a:xfrm>
              <a:off x="235431" y="5795071"/>
              <a:ext cx="2880000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直線コネクタ 23"/>
            <p:cNvCxnSpPr/>
            <p:nvPr/>
          </p:nvCxnSpPr>
          <p:spPr>
            <a:xfrm>
              <a:off x="235431" y="2995199"/>
              <a:ext cx="2880000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>
              <a:off x="235431" y="2749817"/>
              <a:ext cx="2880000" cy="0"/>
            </a:xfrm>
            <a:prstGeom prst="line">
              <a:avLst/>
            </a:prstGeom>
            <a:ln w="12700" cmpd="dbl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6" name="テキスト ボックス 25"/>
            <p:cNvSpPr txBox="1"/>
            <p:nvPr/>
          </p:nvSpPr>
          <p:spPr>
            <a:xfrm>
              <a:off x="180149" y="2334319"/>
              <a:ext cx="3050179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Table g. 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Component of anthocyanins detected from the </a:t>
              </a:r>
              <a:r>
                <a:rPr lang="en-US" altLang="ja-JP" sz="1050" dirty="0" err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epicarp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 tissue which was classified </a:t>
              </a:r>
              <a:r>
                <a:rPr lang="en-US" altLang="ja-JP" sz="1050" dirty="0" smtClean="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into 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degree </a:t>
              </a:r>
              <a:r>
                <a:rPr lang="en-US" altLang="ja-JP" sz="1050" dirty="0" smtClean="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7.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28" name="テキスト ボックス 27"/>
          <p:cNvSpPr txBox="1"/>
          <p:nvPr/>
        </p:nvSpPr>
        <p:spPr>
          <a:xfrm>
            <a:off x="0" y="9536668"/>
            <a:ext cx="1146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Suppl. </a:t>
            </a:r>
            <a:r>
              <a:rPr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1-7</a:t>
            </a:r>
            <a:endParaRPr kumimoji="1" lang="ja-JP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5425272" y="0"/>
            <a:ext cx="1486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Matsuda</a:t>
            </a:r>
            <a:r>
              <a:rPr kumimoji="1" lang="ja-JP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kumimoji="1" lang="ja-JP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al.</a:t>
            </a:r>
            <a:endParaRPr kumimoji="1" lang="ja-JP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6600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グループ化 21"/>
          <p:cNvGrpSpPr/>
          <p:nvPr/>
        </p:nvGrpSpPr>
        <p:grpSpPr>
          <a:xfrm>
            <a:off x="1903910" y="2980796"/>
            <a:ext cx="3050179" cy="3944407"/>
            <a:chOff x="180149" y="2334319"/>
            <a:chExt cx="3050179" cy="3944407"/>
          </a:xfrm>
        </p:grpSpPr>
        <p:sp>
          <p:nvSpPr>
            <p:cNvPr id="3" name="テキスト ボックス 2"/>
            <p:cNvSpPr txBox="1"/>
            <p:nvPr/>
          </p:nvSpPr>
          <p:spPr>
            <a:xfrm>
              <a:off x="230543" y="2995949"/>
              <a:ext cx="769763" cy="28392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Cy3G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Cy3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Cy3,5G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Cy3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G5G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Pn3G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Pn3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Pn3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G5G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Dp3G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Dp3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Dp3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G5G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Pt3G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Pt3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Pt3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G5G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Mv3G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Mv3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Mv3aG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Mv3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G5G</a:t>
              </a:r>
              <a:endParaRPr lang="ja-JP" altLang="ja-JP" sz="1050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テキスト ボックス 6"/>
            <p:cNvSpPr txBox="1"/>
            <p:nvPr/>
          </p:nvSpPr>
          <p:spPr>
            <a:xfrm>
              <a:off x="1371461" y="2966765"/>
              <a:ext cx="487633" cy="28392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5.690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4.820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0.272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0.440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2.854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2.450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0.873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1.301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1.030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0.410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0.801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0.642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0.708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1.149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0.619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0.102</a:t>
              </a:r>
            </a:p>
            <a:p>
              <a:pPr algn="r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0.165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8" name="テキスト ボックス 7"/>
            <p:cNvSpPr txBox="1"/>
            <p:nvPr/>
          </p:nvSpPr>
          <p:spPr>
            <a:xfrm>
              <a:off x="1873439" y="2966765"/>
              <a:ext cx="527709" cy="311623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0.218</a:t>
              </a:r>
              <a:r>
                <a:rPr lang="en-US" altLang="ja-JP" sz="1050" baseline="3000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z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0.123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0.030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0.015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0.112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0.056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0.019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0.151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0.137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0.021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0.092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0.073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0.035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0.098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0.067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0.027</a:t>
              </a: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0.014</a:t>
              </a:r>
            </a:p>
            <a:p>
              <a:pPr fontAlgn="ctr"/>
              <a:endParaRPr lang="ja-JP" altLang="ja-JP" dirty="0">
                <a:latin typeface="Arial" panose="020B0604020202020204" pitchFamily="34" charset="0"/>
              </a:endParaRPr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1703733" y="2966765"/>
              <a:ext cx="319318" cy="28392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テキスト ボックス 9"/>
            <p:cNvSpPr txBox="1"/>
            <p:nvPr/>
          </p:nvSpPr>
          <p:spPr>
            <a:xfrm>
              <a:off x="2588114" y="2966765"/>
              <a:ext cx="420308" cy="28392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23.4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19.8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1.1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1.8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11.7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10.1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3.6</a:t>
              </a:r>
            </a:p>
            <a:p>
              <a:pPr algn="r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5.4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4.2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1.7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3.3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2.6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2.9</a:t>
              </a: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4.7</a:t>
              </a:r>
            </a:p>
            <a:p>
              <a:pPr algn="r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2.6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0.4</a:t>
              </a:r>
            </a:p>
            <a:p>
              <a:pPr algn="r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0.7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1" name="テキスト ボックス 10"/>
            <p:cNvSpPr txBox="1"/>
            <p:nvPr/>
          </p:nvSpPr>
          <p:spPr>
            <a:xfrm>
              <a:off x="235603" y="2741283"/>
              <a:ext cx="931665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Anthocyanins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1288410" y="2741283"/>
              <a:ext cx="1282723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Content </a:t>
              </a:r>
              <a:r>
                <a:rPr lang="en-US" altLang="ja-JP" sz="1050" dirty="0"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（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µg</a:t>
              </a:r>
              <a:r>
                <a:rPr lang="en-US" altLang="ja-JP" sz="1050" dirty="0"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･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cm</a:t>
              </a:r>
              <a:r>
                <a:rPr lang="en-US" altLang="ja-JP" sz="1050" baseline="300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-2</a:t>
              </a:r>
              <a:r>
                <a:rPr lang="en-US" altLang="ja-JP" sz="1050" dirty="0" smtClean="0"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）</a:t>
              </a:r>
              <a:r>
                <a:rPr lang="en-US" altLang="ja-JP" sz="1050" baseline="300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 z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2420686" y="2741283"/>
              <a:ext cx="566181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ctr"/>
              <a:r>
                <a:rPr lang="ja-JP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　　</a:t>
              </a:r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(%)</a:t>
              </a:r>
              <a:endParaRPr lang="ja-JP" altLang="ja-JP" dirty="0">
                <a:latin typeface="Arial" panose="020B0604020202020204" pitchFamily="34" charset="0"/>
              </a:endParaRPr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200412" y="5795071"/>
              <a:ext cx="686220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defTabSz="685800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Total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1309029" y="5795071"/>
              <a:ext cx="554960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0" algn="ctr" defTabSz="685800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24.326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2520788" y="5795071"/>
              <a:ext cx="487634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0" algn="ctr" defTabSz="685800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100.0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196585" y="6024810"/>
              <a:ext cx="1912702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lang="en-US" altLang="ja-JP" sz="1050" baseline="3000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z</a:t>
              </a:r>
              <a:r>
                <a:rPr lang="es-E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s-ES" altLang="ja-JP" sz="1050" dirty="0" err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Average</a:t>
              </a:r>
              <a:r>
                <a:rPr lang="es-E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± SE (</a:t>
              </a:r>
              <a:r>
                <a:rPr lang="es-E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  <a:r>
                <a:rPr lang="es-E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 3</a:t>
              </a:r>
              <a:r>
                <a:rPr lang="es-E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).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直線コネクタ 20"/>
            <p:cNvCxnSpPr/>
            <p:nvPr/>
          </p:nvCxnSpPr>
          <p:spPr>
            <a:xfrm>
              <a:off x="235431" y="6030849"/>
              <a:ext cx="2880000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線コネクタ 22"/>
            <p:cNvCxnSpPr/>
            <p:nvPr/>
          </p:nvCxnSpPr>
          <p:spPr>
            <a:xfrm>
              <a:off x="235431" y="5795071"/>
              <a:ext cx="2880000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直線コネクタ 23"/>
            <p:cNvCxnSpPr/>
            <p:nvPr/>
          </p:nvCxnSpPr>
          <p:spPr>
            <a:xfrm>
              <a:off x="235431" y="2995199"/>
              <a:ext cx="2880000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>
              <a:off x="235431" y="2749817"/>
              <a:ext cx="2880000" cy="0"/>
            </a:xfrm>
            <a:prstGeom prst="line">
              <a:avLst/>
            </a:prstGeom>
            <a:ln w="12700" cmpd="dbl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6" name="テキスト ボックス 25"/>
            <p:cNvSpPr txBox="1"/>
            <p:nvPr/>
          </p:nvSpPr>
          <p:spPr>
            <a:xfrm>
              <a:off x="180149" y="2334319"/>
              <a:ext cx="3050179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Table h. 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Component of anthocyanins detected from the </a:t>
              </a:r>
              <a:r>
                <a:rPr lang="en-US" altLang="ja-JP" sz="1050" dirty="0" err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epicarp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 tissue which was classified </a:t>
              </a:r>
              <a:r>
                <a:rPr lang="en-US" altLang="ja-JP" sz="1050" dirty="0" smtClean="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into 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degree </a:t>
              </a:r>
              <a:r>
                <a:rPr lang="en-US" altLang="ja-JP" sz="1050" dirty="0" smtClean="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8.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28" name="テキスト ボックス 27"/>
          <p:cNvSpPr txBox="1"/>
          <p:nvPr/>
        </p:nvSpPr>
        <p:spPr>
          <a:xfrm>
            <a:off x="0" y="9536668"/>
            <a:ext cx="1146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Suppl. </a:t>
            </a:r>
            <a:r>
              <a:rPr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1-8</a:t>
            </a:r>
            <a:endParaRPr kumimoji="1" lang="ja-JP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5425272" y="0"/>
            <a:ext cx="1486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Matsuda</a:t>
            </a:r>
            <a:r>
              <a:rPr kumimoji="1" lang="ja-JP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kumimoji="1" lang="ja-JP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al.</a:t>
            </a:r>
            <a:endParaRPr kumimoji="1" lang="ja-JP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720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グループ化 21"/>
          <p:cNvGrpSpPr/>
          <p:nvPr/>
        </p:nvGrpSpPr>
        <p:grpSpPr>
          <a:xfrm>
            <a:off x="1903910" y="2980796"/>
            <a:ext cx="3050179" cy="3944407"/>
            <a:chOff x="180149" y="2334319"/>
            <a:chExt cx="3050179" cy="3944407"/>
          </a:xfrm>
        </p:grpSpPr>
        <p:sp>
          <p:nvSpPr>
            <p:cNvPr id="3" name="テキスト ボックス 2"/>
            <p:cNvSpPr txBox="1"/>
            <p:nvPr/>
          </p:nvSpPr>
          <p:spPr>
            <a:xfrm>
              <a:off x="230543" y="2995949"/>
              <a:ext cx="769763" cy="28392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Cy3G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Cy3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Cy3,5G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Cy3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G5G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Pn3G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Pn3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Pn3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G5G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Dp3G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Dp3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Dp3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G5G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Pt3G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Pt3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Pt3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G5G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Mv3G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Mv3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Mv3aG</a:t>
              </a:r>
              <a:endParaRPr lang="ja-JP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Mv3</a:t>
              </a:r>
              <a:r>
                <a:rPr lang="en-U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G5G</a:t>
              </a:r>
              <a:endParaRPr lang="ja-JP" altLang="ja-JP" sz="1050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テキスト ボックス 6"/>
            <p:cNvSpPr txBox="1"/>
            <p:nvPr/>
          </p:nvSpPr>
          <p:spPr>
            <a:xfrm>
              <a:off x="1371461" y="2966765"/>
              <a:ext cx="487633" cy="28392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6.871</a:t>
              </a:r>
              <a:endParaRPr lang="ja-JP" altLang="ja-JP" dirty="0">
                <a:latin typeface="Arial" panose="020B0604020202020204" pitchFamily="34" charset="0"/>
              </a:endParaRP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5.723</a:t>
              </a:r>
              <a:endParaRPr lang="ja-JP" altLang="ja-JP" dirty="0">
                <a:latin typeface="Arial" panose="020B0604020202020204" pitchFamily="34" charset="0"/>
              </a:endParaRP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0.700</a:t>
              </a:r>
              <a:endParaRPr lang="ja-JP" altLang="ja-JP" dirty="0">
                <a:latin typeface="Arial" panose="020B0604020202020204" pitchFamily="34" charset="0"/>
              </a:endParaRP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0.558</a:t>
              </a:r>
              <a:endParaRPr lang="ja-JP" altLang="ja-JP" dirty="0">
                <a:latin typeface="Arial" panose="020B0604020202020204" pitchFamily="34" charset="0"/>
              </a:endParaRP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3.261</a:t>
              </a:r>
              <a:endParaRPr lang="ja-JP" altLang="ja-JP" dirty="0">
                <a:latin typeface="Arial" panose="020B0604020202020204" pitchFamily="34" charset="0"/>
              </a:endParaRP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2.784</a:t>
              </a:r>
              <a:endParaRPr lang="ja-JP" altLang="ja-JP" dirty="0">
                <a:latin typeface="Arial" panose="020B0604020202020204" pitchFamily="34" charset="0"/>
              </a:endParaRP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1.093</a:t>
              </a:r>
              <a:endParaRPr lang="ja-JP" altLang="ja-JP" dirty="0">
                <a:latin typeface="Arial" panose="020B0604020202020204" pitchFamily="34" charset="0"/>
              </a:endParaRP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2.676</a:t>
              </a:r>
              <a:endParaRPr lang="ja-JP" altLang="ja-JP" dirty="0">
                <a:latin typeface="Arial" panose="020B0604020202020204" pitchFamily="34" charset="0"/>
              </a:endParaRP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2.185</a:t>
              </a:r>
              <a:endParaRPr lang="ja-JP" altLang="ja-JP" dirty="0">
                <a:latin typeface="Arial" panose="020B0604020202020204" pitchFamily="34" charset="0"/>
              </a:endParaRP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0.519</a:t>
              </a:r>
              <a:endParaRPr lang="ja-JP" altLang="ja-JP" dirty="0">
                <a:latin typeface="Arial" panose="020B0604020202020204" pitchFamily="34" charset="0"/>
              </a:endParaRP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1.670</a:t>
              </a:r>
              <a:endParaRPr lang="ja-JP" altLang="ja-JP" dirty="0">
                <a:latin typeface="Arial" panose="020B0604020202020204" pitchFamily="34" charset="0"/>
              </a:endParaRP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1.239</a:t>
              </a:r>
              <a:endParaRPr lang="ja-JP" altLang="ja-JP" dirty="0">
                <a:latin typeface="Arial" panose="020B0604020202020204" pitchFamily="34" charset="0"/>
              </a:endParaRP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0.795</a:t>
              </a:r>
              <a:endParaRPr lang="ja-JP" altLang="ja-JP" dirty="0">
                <a:latin typeface="Arial" panose="020B0604020202020204" pitchFamily="34" charset="0"/>
              </a:endParaRP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2.119</a:t>
              </a:r>
              <a:endParaRPr lang="ja-JP" altLang="ja-JP" dirty="0">
                <a:latin typeface="Arial" panose="020B0604020202020204" pitchFamily="34" charset="0"/>
              </a:endParaRP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1.157</a:t>
              </a:r>
              <a:endParaRPr lang="ja-JP" altLang="ja-JP" dirty="0">
                <a:latin typeface="Arial" panose="020B0604020202020204" pitchFamily="34" charset="0"/>
              </a:endParaRP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0.232</a:t>
              </a:r>
              <a:endParaRPr lang="ja-JP" altLang="ja-JP" dirty="0">
                <a:latin typeface="Arial" panose="020B0604020202020204" pitchFamily="34" charset="0"/>
              </a:endParaRPr>
            </a:p>
            <a:p>
              <a:pPr algn="r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0.335</a:t>
              </a:r>
              <a:endParaRPr lang="ja-JP" altLang="ja-JP" dirty="0">
                <a:latin typeface="Arial" panose="020B0604020202020204" pitchFamily="34" charset="0"/>
              </a:endParaRPr>
            </a:p>
          </p:txBody>
        </p:sp>
        <p:sp>
          <p:nvSpPr>
            <p:cNvPr id="8" name="テキスト ボックス 7"/>
            <p:cNvSpPr txBox="1"/>
            <p:nvPr/>
          </p:nvSpPr>
          <p:spPr>
            <a:xfrm>
              <a:off x="1873439" y="2966765"/>
              <a:ext cx="527709" cy="28392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0.742</a:t>
              </a:r>
              <a:r>
                <a:rPr lang="en-US" altLang="ja-JP" sz="1050" baseline="3000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z</a:t>
              </a:r>
              <a:endParaRPr lang="ja-JP" altLang="ja-JP" baseline="30000" dirty="0">
                <a:latin typeface="Arial" panose="020B0604020202020204" pitchFamily="34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0.278</a:t>
              </a:r>
              <a:endParaRPr lang="ja-JP" altLang="ja-JP" dirty="0">
                <a:latin typeface="Arial" panose="020B0604020202020204" pitchFamily="34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0.112</a:t>
              </a:r>
              <a:endParaRPr lang="ja-JP" altLang="ja-JP" dirty="0">
                <a:latin typeface="Arial" panose="020B0604020202020204" pitchFamily="34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0.015</a:t>
              </a:r>
              <a:endParaRPr lang="ja-JP" altLang="ja-JP" dirty="0">
                <a:latin typeface="Arial" panose="020B0604020202020204" pitchFamily="34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0.242</a:t>
              </a:r>
              <a:endParaRPr lang="ja-JP" altLang="ja-JP" dirty="0">
                <a:latin typeface="Arial" panose="020B0604020202020204" pitchFamily="34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0.081</a:t>
              </a:r>
              <a:endParaRPr lang="ja-JP" altLang="ja-JP" dirty="0">
                <a:latin typeface="Arial" panose="020B0604020202020204" pitchFamily="34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0.022</a:t>
              </a:r>
              <a:endParaRPr lang="ja-JP" altLang="ja-JP" dirty="0">
                <a:latin typeface="Arial" panose="020B0604020202020204" pitchFamily="34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0.245</a:t>
              </a:r>
              <a:endParaRPr lang="ja-JP" altLang="ja-JP" dirty="0">
                <a:latin typeface="Arial" panose="020B0604020202020204" pitchFamily="34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0.181</a:t>
              </a:r>
              <a:endParaRPr lang="ja-JP" altLang="ja-JP" dirty="0">
                <a:latin typeface="Arial" panose="020B0604020202020204" pitchFamily="34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0.051</a:t>
              </a:r>
              <a:endParaRPr lang="ja-JP" altLang="ja-JP" dirty="0">
                <a:latin typeface="Arial" panose="020B0604020202020204" pitchFamily="34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0.170</a:t>
              </a:r>
              <a:endParaRPr lang="ja-JP" altLang="ja-JP" dirty="0">
                <a:latin typeface="Arial" panose="020B0604020202020204" pitchFamily="34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0.085</a:t>
              </a:r>
              <a:endParaRPr lang="ja-JP" altLang="ja-JP" dirty="0">
                <a:latin typeface="Arial" panose="020B0604020202020204" pitchFamily="34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0.028</a:t>
              </a:r>
              <a:endParaRPr lang="ja-JP" altLang="ja-JP" dirty="0">
                <a:latin typeface="Arial" panose="020B0604020202020204" pitchFamily="34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0.154</a:t>
              </a:r>
              <a:endParaRPr lang="ja-JP" altLang="ja-JP" dirty="0">
                <a:latin typeface="Arial" panose="020B0604020202020204" pitchFamily="34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0.050</a:t>
              </a:r>
              <a:endParaRPr lang="ja-JP" altLang="ja-JP" dirty="0">
                <a:latin typeface="Arial" panose="020B0604020202020204" pitchFamily="34" charset="0"/>
              </a:endParaRPr>
            </a:p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0.005</a:t>
              </a:r>
              <a:endParaRPr lang="ja-JP" altLang="ja-JP" dirty="0">
                <a:latin typeface="Arial" panose="020B0604020202020204" pitchFamily="34" charset="0"/>
              </a:endParaRPr>
            </a:p>
            <a:p>
              <a:pPr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0.019</a:t>
              </a:r>
              <a:endParaRPr lang="ja-JP" altLang="ja-JP" dirty="0">
                <a:latin typeface="Arial" panose="020B0604020202020204" pitchFamily="34" charset="0"/>
              </a:endParaRPr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1703733" y="2966765"/>
              <a:ext cx="319318" cy="28392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</a:t>
              </a:r>
              <a:endPara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テキスト ボックス 9"/>
            <p:cNvSpPr txBox="1"/>
            <p:nvPr/>
          </p:nvSpPr>
          <p:spPr>
            <a:xfrm>
              <a:off x="2588114" y="2966765"/>
              <a:ext cx="420308" cy="28392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20.3</a:t>
              </a:r>
              <a:endParaRPr lang="ja-JP" altLang="ja-JP" dirty="0">
                <a:latin typeface="Arial" panose="020B0604020202020204" pitchFamily="34" charset="0"/>
              </a:endParaRP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16.9</a:t>
              </a:r>
              <a:endParaRPr lang="ja-JP" altLang="ja-JP" dirty="0">
                <a:latin typeface="Arial" panose="020B0604020202020204" pitchFamily="34" charset="0"/>
              </a:endParaRP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2.1</a:t>
              </a:r>
              <a:endParaRPr lang="ja-JP" altLang="ja-JP" dirty="0">
                <a:latin typeface="Arial" panose="020B0604020202020204" pitchFamily="34" charset="0"/>
              </a:endParaRP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1.6</a:t>
              </a:r>
              <a:endParaRPr lang="ja-JP" altLang="ja-JP" dirty="0">
                <a:latin typeface="Arial" panose="020B0604020202020204" pitchFamily="34" charset="0"/>
              </a:endParaRP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9.6</a:t>
              </a:r>
              <a:endParaRPr lang="ja-JP" altLang="ja-JP" dirty="0">
                <a:latin typeface="Arial" panose="020B0604020202020204" pitchFamily="34" charset="0"/>
              </a:endParaRP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8.2</a:t>
              </a:r>
              <a:endParaRPr lang="ja-JP" altLang="ja-JP" dirty="0">
                <a:latin typeface="Arial" panose="020B0604020202020204" pitchFamily="34" charset="0"/>
              </a:endParaRP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3.2</a:t>
              </a:r>
              <a:endParaRPr lang="ja-JP" altLang="ja-JP" dirty="0">
                <a:latin typeface="Arial" panose="020B0604020202020204" pitchFamily="34" charset="0"/>
              </a:endParaRP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7.9</a:t>
              </a:r>
              <a:endParaRPr lang="ja-JP" altLang="ja-JP" dirty="0">
                <a:latin typeface="Arial" panose="020B0604020202020204" pitchFamily="34" charset="0"/>
              </a:endParaRP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6.4</a:t>
              </a:r>
              <a:endParaRPr lang="ja-JP" altLang="ja-JP" dirty="0">
                <a:latin typeface="Arial" panose="020B0604020202020204" pitchFamily="34" charset="0"/>
              </a:endParaRP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1.5</a:t>
              </a:r>
              <a:endParaRPr lang="ja-JP" altLang="ja-JP" dirty="0">
                <a:latin typeface="Arial" panose="020B0604020202020204" pitchFamily="34" charset="0"/>
              </a:endParaRP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4.9</a:t>
              </a:r>
              <a:endParaRPr lang="ja-JP" altLang="ja-JP" dirty="0">
                <a:latin typeface="Arial" panose="020B0604020202020204" pitchFamily="34" charset="0"/>
              </a:endParaRP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3.7</a:t>
              </a:r>
              <a:endParaRPr lang="ja-JP" altLang="ja-JP" dirty="0">
                <a:latin typeface="Arial" panose="020B0604020202020204" pitchFamily="34" charset="0"/>
              </a:endParaRP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2.3</a:t>
              </a:r>
              <a:endParaRPr lang="ja-JP" altLang="ja-JP" dirty="0">
                <a:latin typeface="Arial" panose="020B0604020202020204" pitchFamily="34" charset="0"/>
              </a:endParaRPr>
            </a:p>
            <a:p>
              <a:pPr algn="r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6.3</a:t>
              </a:r>
              <a:endParaRPr lang="ja-JP" altLang="ja-JP" dirty="0">
                <a:latin typeface="Arial" panose="020B0604020202020204" pitchFamily="34" charset="0"/>
              </a:endParaRP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3.4</a:t>
              </a:r>
              <a:endParaRPr lang="ja-JP" altLang="ja-JP" dirty="0">
                <a:latin typeface="Arial" panose="020B0604020202020204" pitchFamily="34" charset="0"/>
              </a:endParaRPr>
            </a:p>
            <a:p>
              <a:pPr algn="r"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0.7</a:t>
              </a:r>
              <a:endParaRPr lang="ja-JP" altLang="ja-JP" dirty="0">
                <a:latin typeface="Arial" panose="020B0604020202020204" pitchFamily="34" charset="0"/>
              </a:endParaRPr>
            </a:p>
            <a:p>
              <a:pPr algn="r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1.0</a:t>
              </a:r>
              <a:endParaRPr lang="ja-JP" altLang="ja-JP" dirty="0">
                <a:latin typeface="Arial" panose="020B0604020202020204" pitchFamily="34" charset="0"/>
              </a:endParaRPr>
            </a:p>
          </p:txBody>
        </p:sp>
        <p:sp>
          <p:nvSpPr>
            <p:cNvPr id="11" name="テキスト ボックス 10"/>
            <p:cNvSpPr txBox="1"/>
            <p:nvPr/>
          </p:nvSpPr>
          <p:spPr>
            <a:xfrm>
              <a:off x="235603" y="2741283"/>
              <a:ext cx="931665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Anthocyanins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1288410" y="2741283"/>
              <a:ext cx="1282723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ctr"/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Content </a:t>
              </a:r>
              <a:r>
                <a:rPr lang="en-US" altLang="ja-JP" sz="1050" dirty="0"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（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µg</a:t>
              </a:r>
              <a:r>
                <a:rPr lang="en-US" altLang="ja-JP" sz="1050" dirty="0"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･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cm</a:t>
              </a:r>
              <a:r>
                <a:rPr lang="en-US" altLang="ja-JP" sz="1050" baseline="300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-2</a:t>
              </a:r>
              <a:r>
                <a:rPr lang="en-US" altLang="ja-JP" sz="1050" dirty="0" smtClean="0"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）</a:t>
              </a:r>
              <a:r>
                <a:rPr lang="en-US" altLang="ja-JP" sz="1050" baseline="300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 z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2420686" y="2741283"/>
              <a:ext cx="566181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ctr"/>
              <a:r>
                <a:rPr lang="ja-JP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　　</a:t>
              </a:r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(%)</a:t>
              </a:r>
              <a:endParaRPr lang="ja-JP" altLang="ja-JP" dirty="0">
                <a:latin typeface="Arial" panose="020B0604020202020204" pitchFamily="34" charset="0"/>
              </a:endParaRPr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200412" y="5795071"/>
              <a:ext cx="686220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defTabSz="685800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Total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1309028" y="5795071"/>
              <a:ext cx="554960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0" algn="ctr" defTabSz="685800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33.917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2520788" y="5795071"/>
              <a:ext cx="487634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0" algn="ctr" defTabSz="685800"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100.0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196585" y="6024810"/>
              <a:ext cx="1912702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lang="en-US" altLang="ja-JP" sz="1050" baseline="3000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z</a:t>
              </a:r>
              <a:r>
                <a:rPr lang="en-U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s-ES" altLang="ja-JP" sz="1050" dirty="0" err="1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Average</a:t>
              </a:r>
              <a:r>
                <a:rPr lang="es-E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s-E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± SE (</a:t>
              </a:r>
              <a:r>
                <a:rPr lang="es-ES" altLang="ja-JP" sz="105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  <a:r>
                <a:rPr lang="es-ES" altLang="ja-JP" sz="105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 3</a:t>
              </a:r>
              <a:r>
                <a:rPr lang="es-ES" altLang="ja-JP" sz="105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).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直線コネクタ 20"/>
            <p:cNvCxnSpPr/>
            <p:nvPr/>
          </p:nvCxnSpPr>
          <p:spPr>
            <a:xfrm>
              <a:off x="235431" y="6030849"/>
              <a:ext cx="2880000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線コネクタ 22"/>
            <p:cNvCxnSpPr/>
            <p:nvPr/>
          </p:nvCxnSpPr>
          <p:spPr>
            <a:xfrm>
              <a:off x="235431" y="5795071"/>
              <a:ext cx="2880000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直線コネクタ 23"/>
            <p:cNvCxnSpPr/>
            <p:nvPr/>
          </p:nvCxnSpPr>
          <p:spPr>
            <a:xfrm>
              <a:off x="235431" y="2995199"/>
              <a:ext cx="2880000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>
              <a:off x="235431" y="2749817"/>
              <a:ext cx="2880000" cy="0"/>
            </a:xfrm>
            <a:prstGeom prst="line">
              <a:avLst/>
            </a:prstGeom>
            <a:ln w="12700" cmpd="dbl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6" name="テキスト ボックス 25"/>
            <p:cNvSpPr txBox="1"/>
            <p:nvPr/>
          </p:nvSpPr>
          <p:spPr>
            <a:xfrm>
              <a:off x="180149" y="2334319"/>
              <a:ext cx="3050179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lang="en-US" altLang="ja-JP" sz="1050" dirty="0" smtClean="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Table </a:t>
              </a:r>
              <a:r>
                <a:rPr lang="en-US" altLang="ja-JP" sz="1050" dirty="0" err="1" smtClean="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i</a:t>
              </a:r>
              <a:r>
                <a:rPr lang="en-US" altLang="ja-JP" sz="1050" dirty="0" smtClean="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. 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Component of anthocyanins detected from the </a:t>
              </a:r>
              <a:r>
                <a:rPr lang="en-US" altLang="ja-JP" sz="1050" dirty="0" err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epicarp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 tissue which was classified </a:t>
              </a:r>
              <a:r>
                <a:rPr lang="en-US" altLang="ja-JP" sz="1050" dirty="0" smtClean="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into </a:t>
              </a:r>
              <a:r>
                <a:rPr lang="en-US" altLang="ja-JP" sz="1050" dirty="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degree </a:t>
              </a:r>
              <a:r>
                <a:rPr lang="en-US" altLang="ja-JP" sz="1050" dirty="0" smtClean="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9.</a:t>
              </a:r>
              <a:endParaRPr lang="en-US" altLang="ja-JP" sz="105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29" name="テキスト ボックス 28"/>
          <p:cNvSpPr txBox="1"/>
          <p:nvPr/>
        </p:nvSpPr>
        <p:spPr>
          <a:xfrm>
            <a:off x="0" y="9536668"/>
            <a:ext cx="1146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Suppl. </a:t>
            </a:r>
            <a:r>
              <a:rPr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1-9</a:t>
            </a:r>
            <a:endParaRPr kumimoji="1" lang="ja-JP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2297541" y="7405937"/>
            <a:ext cx="22629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lang="en-US" altLang="ja-JP" sz="1050" dirty="0" smtClean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Table </a:t>
            </a:r>
            <a:r>
              <a:rPr lang="en-US" altLang="ja-JP" sz="1050" dirty="0" err="1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i</a:t>
            </a:r>
            <a:r>
              <a:rPr lang="en-US" altLang="ja-JP" sz="1050" dirty="0" smtClean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 is shown in the text as Table. 1.</a:t>
            </a:r>
            <a:endParaRPr lang="en-US" altLang="ja-JP" sz="105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5425272" y="0"/>
            <a:ext cx="1486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Matsuda</a:t>
            </a:r>
            <a:r>
              <a:rPr kumimoji="1" lang="ja-JP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kumimoji="1" lang="ja-JP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al.</a:t>
            </a:r>
            <a:endParaRPr kumimoji="1" lang="ja-JP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8934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11454</TotalTime>
  <Words>1368</Words>
  <Application>Microsoft Macintosh PowerPoint</Application>
  <PresentationFormat>A4 210x297 mm</PresentationFormat>
  <Paragraphs>995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8" baseType="lpstr">
      <vt:lpstr>Calibri</vt:lpstr>
      <vt:lpstr>Calibri Light</vt:lpstr>
      <vt:lpstr>ＭＳ Ｐゴシック</vt:lpstr>
      <vt:lpstr>ＭＳ Ｐ明朝</vt:lpstr>
      <vt:lpstr>Times New Roman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松田賢一</dc:creator>
  <cp:lastModifiedBy>鈴木卓</cp:lastModifiedBy>
  <cp:revision>167</cp:revision>
  <cp:lastPrinted>2021-03-20T07:32:58Z</cp:lastPrinted>
  <dcterms:created xsi:type="dcterms:W3CDTF">2020-03-20T01:15:21Z</dcterms:created>
  <dcterms:modified xsi:type="dcterms:W3CDTF">2021-04-05T06:12:49Z</dcterms:modified>
</cp:coreProperties>
</file>