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5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332" r:id="rId3"/>
    <p:sldId id="333" r:id="rId4"/>
    <p:sldId id="334" r:id="rId5"/>
    <p:sldId id="335" r:id="rId6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6" roundtripDataSignature="AMtx7mgKjEfv+VgqYHO7l7pNE04WyjlS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1E9F6A-12B8-4CE9-A7C6-C04D788601F6}">
  <a:tblStyle styleId="{E01E9F6A-12B8-4CE9-A7C6-C04D788601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6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46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49" Type="http://schemas.openxmlformats.org/officeDocument/2006/relationships/theme" Target="theme/theme1.xml"/><Relationship Id="rId4" Type="http://schemas.openxmlformats.org/officeDocument/2006/relationships/slide" Target="slides/slide3.xml"/><Relationship Id="rId48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/Users/th/&#12510;&#12452;&#12488;&#12441;&#12521;&#12452;&#12501;&#12441;/&#12471;&#12441;&#12504;&#12442;&#12501;&#12442;&#12481;&#12488;&#12441;GLP-1/&#12471;&#12441;&#12504;&#12442;&#12501;&#12442;&#12481;&#12488;&#12441;&#35542;&#25991;&#12486;&#12441;&#12540;&#12479;/&#12471;&#12441;&#12504;&#12442;&#12501;&#12442;&#12481;&#12488;&#12441;Data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https://hokudai-my.sharepoint.com/personal/11199536_m-license_oicte_hokudai_ac_jp/Documents/2023/&#12471;&#12441;&#12504;&#12442;&#12501;&#12442;&#12481;&#12488;&#12441;GLP-1/&#12471;&#12441;&#12504;&#12442;&#12501;&#12442;&#12481;&#12488;&#12441;Data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F1E-0341-A8EB-0FAB3378187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F1E-0341-A8EB-0FAB3378187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F1E-0341-A8EB-0FAB33781877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F1E-0341-A8EB-0FAB33781877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F1E-0341-A8EB-0FAB33781877}"/>
              </c:ext>
            </c:extLst>
          </c:dPt>
          <c:errBars>
            <c:errBarType val="plus"/>
            <c:errValType val="cust"/>
            <c:noEndCap val="0"/>
            <c:plus>
              <c:numRef>
                <c:f>A!$G$3:$G$22</c:f>
                <c:numCache>
                  <c:formatCode>General</c:formatCode>
                  <c:ptCount val="20"/>
                  <c:pt idx="0">
                    <c:v>8.8646076807817054E-2</c:v>
                  </c:pt>
                  <c:pt idx="1">
                    <c:v>4.3569410072776087E-2</c:v>
                  </c:pt>
                  <c:pt idx="2">
                    <c:v>4.9723774872435511E-3</c:v>
                  </c:pt>
                  <c:pt idx="3">
                    <c:v>3.6115010454136745E-2</c:v>
                  </c:pt>
                  <c:pt idx="4">
                    <c:v>3.8313230124714645E-2</c:v>
                  </c:pt>
                  <c:pt idx="5">
                    <c:v>7.67538808591464E-3</c:v>
                  </c:pt>
                  <c:pt idx="6">
                    <c:v>5.1151981160922656E-2</c:v>
                  </c:pt>
                  <c:pt idx="7">
                    <c:v>1.9242065878877609E-2</c:v>
                  </c:pt>
                  <c:pt idx="8">
                    <c:v>2.8617518107868792E-2</c:v>
                  </c:pt>
                  <c:pt idx="9">
                    <c:v>0.14553895693662408</c:v>
                  </c:pt>
                  <c:pt idx="10">
                    <c:v>1.302743000084375E-2</c:v>
                  </c:pt>
                  <c:pt idx="11">
                    <c:v>0.14704127252761603</c:v>
                  </c:pt>
                  <c:pt idx="12">
                    <c:v>9.9292392206111774E-2</c:v>
                  </c:pt>
                  <c:pt idx="13">
                    <c:v>8.5768820858800471E-3</c:v>
                  </c:pt>
                  <c:pt idx="14">
                    <c:v>1.3745699873260101E-2</c:v>
                  </c:pt>
                  <c:pt idx="15">
                    <c:v>7.2177193518702346E-2</c:v>
                  </c:pt>
                  <c:pt idx="16">
                    <c:v>2.5179061753559703E-2</c:v>
                  </c:pt>
                  <c:pt idx="17">
                    <c:v>6.1306053903618575E-2</c:v>
                  </c:pt>
                  <c:pt idx="18">
                    <c:v>7.4683776009073777E-2</c:v>
                  </c:pt>
                  <c:pt idx="19">
                    <c:v>0.67008098749882661</c:v>
                  </c:pt>
                </c:numCache>
              </c:numRef>
            </c:plus>
            <c:minus>
              <c:numRef>
                <c:f>A!$G$3:$G$22</c:f>
                <c:numCache>
                  <c:formatCode>General</c:formatCode>
                  <c:ptCount val="20"/>
                  <c:pt idx="0">
                    <c:v>8.8646076807817054E-2</c:v>
                  </c:pt>
                  <c:pt idx="1">
                    <c:v>4.3569410072776087E-2</c:v>
                  </c:pt>
                  <c:pt idx="2">
                    <c:v>4.9723774872435511E-3</c:v>
                  </c:pt>
                  <c:pt idx="3">
                    <c:v>3.6115010454136745E-2</c:v>
                  </c:pt>
                  <c:pt idx="4">
                    <c:v>3.8313230124714645E-2</c:v>
                  </c:pt>
                  <c:pt idx="5">
                    <c:v>7.67538808591464E-3</c:v>
                  </c:pt>
                  <c:pt idx="6">
                    <c:v>5.1151981160922656E-2</c:v>
                  </c:pt>
                  <c:pt idx="7">
                    <c:v>1.9242065878877609E-2</c:v>
                  </c:pt>
                  <c:pt idx="8">
                    <c:v>2.8617518107868792E-2</c:v>
                  </c:pt>
                  <c:pt idx="9">
                    <c:v>0.14553895693662408</c:v>
                  </c:pt>
                  <c:pt idx="10">
                    <c:v>1.302743000084375E-2</c:v>
                  </c:pt>
                  <c:pt idx="11">
                    <c:v>0.14704127252761603</c:v>
                  </c:pt>
                  <c:pt idx="12">
                    <c:v>9.9292392206111774E-2</c:v>
                  </c:pt>
                  <c:pt idx="13">
                    <c:v>8.5768820858800471E-3</c:v>
                  </c:pt>
                  <c:pt idx="14">
                    <c:v>1.3745699873260101E-2</c:v>
                  </c:pt>
                  <c:pt idx="15">
                    <c:v>7.2177193518702346E-2</c:v>
                  </c:pt>
                  <c:pt idx="16">
                    <c:v>2.5179061753559703E-2</c:v>
                  </c:pt>
                  <c:pt idx="17">
                    <c:v>6.1306053903618575E-2</c:v>
                  </c:pt>
                  <c:pt idx="18">
                    <c:v>7.4683776009073777E-2</c:v>
                  </c:pt>
                  <c:pt idx="19">
                    <c:v>0.67008098749882661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A!$B$3:$B$21</c:f>
              <c:strCache>
                <c:ptCount val="19"/>
                <c:pt idx="0">
                  <c:v>Blank</c:v>
                </c:pt>
                <c:pt idx="1">
                  <c:v>AA</c:v>
                </c:pt>
                <c:pt idx="2">
                  <c:v>AD</c:v>
                </c:pt>
                <c:pt idx="3">
                  <c:v>AE</c:v>
                </c:pt>
                <c:pt idx="4">
                  <c:v>AF</c:v>
                </c:pt>
                <c:pt idx="5">
                  <c:v>AG</c:v>
                </c:pt>
                <c:pt idx="6">
                  <c:v>AH</c:v>
                </c:pt>
                <c:pt idx="7">
                  <c:v>AI</c:v>
                </c:pt>
                <c:pt idx="8">
                  <c:v>AK</c:v>
                </c:pt>
                <c:pt idx="9">
                  <c:v>AL</c:v>
                </c:pt>
                <c:pt idx="10">
                  <c:v>AM</c:v>
                </c:pt>
                <c:pt idx="11">
                  <c:v>AP</c:v>
                </c:pt>
                <c:pt idx="12">
                  <c:v>AQ</c:v>
                </c:pt>
                <c:pt idx="13">
                  <c:v>AR</c:v>
                </c:pt>
                <c:pt idx="14">
                  <c:v>AS</c:v>
                </c:pt>
                <c:pt idx="15">
                  <c:v>AT</c:v>
                </c:pt>
                <c:pt idx="16">
                  <c:v>AV</c:v>
                </c:pt>
                <c:pt idx="17">
                  <c:v>AW</c:v>
                </c:pt>
                <c:pt idx="18">
                  <c:v>AY</c:v>
                </c:pt>
              </c:strCache>
            </c:strRef>
          </c:cat>
          <c:val>
            <c:numRef>
              <c:f>A!$F$3:$F$21</c:f>
              <c:numCache>
                <c:formatCode>0.000</c:formatCode>
                <c:ptCount val="19"/>
                <c:pt idx="0">
                  <c:v>1</c:v>
                </c:pt>
                <c:pt idx="1">
                  <c:v>0.6911602237462845</c:v>
                </c:pt>
                <c:pt idx="2">
                  <c:v>0.9696132601233528</c:v>
                </c:pt>
                <c:pt idx="3">
                  <c:v>0.64198894440874887</c:v>
                </c:pt>
                <c:pt idx="4">
                  <c:v>0.57016572890202444</c:v>
                </c:pt>
                <c:pt idx="5">
                  <c:v>0.55580108168433673</c:v>
                </c:pt>
                <c:pt idx="6">
                  <c:v>0.6088397680210299</c:v>
                </c:pt>
                <c:pt idx="7">
                  <c:v>0.5591160137303085</c:v>
                </c:pt>
                <c:pt idx="8">
                  <c:v>0.79613258476815663</c:v>
                </c:pt>
                <c:pt idx="9">
                  <c:v>1.1370165875032197</c:v>
                </c:pt>
                <c:pt idx="10">
                  <c:v>0.77292816335492487</c:v>
                </c:pt>
                <c:pt idx="11">
                  <c:v>1.3176795401584027</c:v>
                </c:pt>
                <c:pt idx="12">
                  <c:v>1.0232044214132319</c:v>
                </c:pt>
                <c:pt idx="13">
                  <c:v>0.77348065888982476</c:v>
                </c:pt>
                <c:pt idx="14">
                  <c:v>0.83591158408439092</c:v>
                </c:pt>
                <c:pt idx="15">
                  <c:v>0.72430940013400347</c:v>
                </c:pt>
                <c:pt idx="16">
                  <c:v>0.74364639396636356</c:v>
                </c:pt>
                <c:pt idx="17">
                  <c:v>0.82596687027333215</c:v>
                </c:pt>
                <c:pt idx="18">
                  <c:v>0.90662981881217242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1E-0341-A8EB-0FAB337818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DE3-0E4A-9D16-98BD0A3E227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DE3-0E4A-9D16-98BD0A3E227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DE3-0E4A-9D16-98BD0A3E227E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DE3-0E4A-9D16-98BD0A3E227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DE3-0E4A-9D16-98BD0A3E227E}"/>
              </c:ext>
            </c:extLst>
          </c:dPt>
          <c:errBars>
            <c:errBarType val="plus"/>
            <c:errValType val="cust"/>
            <c:noEndCap val="0"/>
            <c:plus>
              <c:numRef>
                <c:f>N!$G$3:$G$22</c:f>
                <c:numCache>
                  <c:formatCode>General</c:formatCode>
                  <c:ptCount val="20"/>
                  <c:pt idx="0">
                    <c:v>7.6419329738816849E-2</c:v>
                  </c:pt>
                  <c:pt idx="1">
                    <c:v>2.8815902104947524E-2</c:v>
                  </c:pt>
                  <c:pt idx="2">
                    <c:v>2.4687213725196008E-3</c:v>
                  </c:pt>
                  <c:pt idx="3">
                    <c:v>6.0419870842202621E-2</c:v>
                  </c:pt>
                  <c:pt idx="4">
                    <c:v>0.34157908577426133</c:v>
                  </c:pt>
                  <c:pt idx="5">
                    <c:v>4.6684559046382898E-2</c:v>
                  </c:pt>
                  <c:pt idx="6">
                    <c:v>7.344514729887637E-2</c:v>
                  </c:pt>
                  <c:pt idx="7">
                    <c:v>0</c:v>
                  </c:pt>
                  <c:pt idx="8">
                    <c:v>4.1281943808614559E-2</c:v>
                  </c:pt>
                  <c:pt idx="9">
                    <c:v>0.10082660835718904</c:v>
                  </c:pt>
                  <c:pt idx="10">
                    <c:v>5.605052130424118E-2</c:v>
                  </c:pt>
                  <c:pt idx="11">
                    <c:v>4.7164802980561998E-2</c:v>
                  </c:pt>
                  <c:pt idx="12">
                    <c:v>3.660252260400939E-2</c:v>
                  </c:pt>
                  <c:pt idx="13">
                    <c:v>2.2745728103292329E-2</c:v>
                  </c:pt>
                  <c:pt idx="14">
                    <c:v>1.8511084489062985E-2</c:v>
                  </c:pt>
                  <c:pt idx="15">
                    <c:v>5.3774382984161387E-2</c:v>
                  </c:pt>
                  <c:pt idx="16">
                    <c:v>1.3460057149531581E-2</c:v>
                  </c:pt>
                  <c:pt idx="17">
                    <c:v>0.11341331655863574</c:v>
                  </c:pt>
                  <c:pt idx="18">
                    <c:v>2.3683955502119179E-2</c:v>
                  </c:pt>
                  <c:pt idx="19">
                    <c:v>0.76544968282083004</c:v>
                  </c:pt>
                </c:numCache>
              </c:numRef>
            </c:plus>
            <c:minus>
              <c:numRef>
                <c:f>N!$G$3:$G$22</c:f>
                <c:numCache>
                  <c:formatCode>General</c:formatCode>
                  <c:ptCount val="20"/>
                  <c:pt idx="0">
                    <c:v>7.6419329738816849E-2</c:v>
                  </c:pt>
                  <c:pt idx="1">
                    <c:v>2.8815902104947524E-2</c:v>
                  </c:pt>
                  <c:pt idx="2">
                    <c:v>2.4687213725196008E-3</c:v>
                  </c:pt>
                  <c:pt idx="3">
                    <c:v>6.0419870842202621E-2</c:v>
                  </c:pt>
                  <c:pt idx="4">
                    <c:v>0.34157908577426133</c:v>
                  </c:pt>
                  <c:pt idx="5">
                    <c:v>4.6684559046382898E-2</c:v>
                  </c:pt>
                  <c:pt idx="6">
                    <c:v>7.344514729887637E-2</c:v>
                  </c:pt>
                  <c:pt idx="7">
                    <c:v>0</c:v>
                  </c:pt>
                  <c:pt idx="8">
                    <c:v>4.1281943808614559E-2</c:v>
                  </c:pt>
                  <c:pt idx="9">
                    <c:v>0.10082660835718904</c:v>
                  </c:pt>
                  <c:pt idx="10">
                    <c:v>5.605052130424118E-2</c:v>
                  </c:pt>
                  <c:pt idx="11">
                    <c:v>4.7164802980561998E-2</c:v>
                  </c:pt>
                  <c:pt idx="12">
                    <c:v>3.660252260400939E-2</c:v>
                  </c:pt>
                  <c:pt idx="13">
                    <c:v>2.2745728103292329E-2</c:v>
                  </c:pt>
                  <c:pt idx="14">
                    <c:v>1.8511084489062985E-2</c:v>
                  </c:pt>
                  <c:pt idx="15">
                    <c:v>5.3774382984161387E-2</c:v>
                  </c:pt>
                  <c:pt idx="16">
                    <c:v>1.3460057149531581E-2</c:v>
                  </c:pt>
                  <c:pt idx="17">
                    <c:v>0.11341331655863574</c:v>
                  </c:pt>
                  <c:pt idx="18">
                    <c:v>2.3683955502119179E-2</c:v>
                  </c:pt>
                  <c:pt idx="19">
                    <c:v>0.76544968282083004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N!$B$3:$B$21</c:f>
              <c:strCache>
                <c:ptCount val="19"/>
                <c:pt idx="0">
                  <c:v>Blank</c:v>
                </c:pt>
                <c:pt idx="1">
                  <c:v>NA</c:v>
                </c:pt>
                <c:pt idx="2">
                  <c:v>ND</c:v>
                </c:pt>
                <c:pt idx="3">
                  <c:v>NE</c:v>
                </c:pt>
                <c:pt idx="4">
                  <c:v>NF</c:v>
                </c:pt>
                <c:pt idx="5">
                  <c:v>NG</c:v>
                </c:pt>
                <c:pt idx="6">
                  <c:v>NH</c:v>
                </c:pt>
                <c:pt idx="7">
                  <c:v>NI</c:v>
                </c:pt>
                <c:pt idx="8">
                  <c:v>NK</c:v>
                </c:pt>
                <c:pt idx="9">
                  <c:v>NL</c:v>
                </c:pt>
                <c:pt idx="10">
                  <c:v>NM</c:v>
                </c:pt>
                <c:pt idx="11">
                  <c:v>NN</c:v>
                </c:pt>
                <c:pt idx="12">
                  <c:v>NP</c:v>
                </c:pt>
                <c:pt idx="13">
                  <c:v>NQ</c:v>
                </c:pt>
                <c:pt idx="14">
                  <c:v>NR</c:v>
                </c:pt>
                <c:pt idx="15">
                  <c:v>NT</c:v>
                </c:pt>
                <c:pt idx="16">
                  <c:v>NV</c:v>
                </c:pt>
                <c:pt idx="17">
                  <c:v>NW</c:v>
                </c:pt>
                <c:pt idx="18">
                  <c:v>NY</c:v>
                </c:pt>
              </c:strCache>
            </c:strRef>
          </c:cat>
          <c:val>
            <c:numRef>
              <c:f>N!$F$3:$F$21</c:f>
              <c:numCache>
                <c:formatCode>0.000</c:formatCode>
                <c:ptCount val="19"/>
                <c:pt idx="0">
                  <c:v>1</c:v>
                </c:pt>
                <c:pt idx="1">
                  <c:v>0.33112539847022299</c:v>
                </c:pt>
                <c:pt idx="2">
                  <c:v>5.9155298635179515E-2</c:v>
                </c:pt>
                <c:pt idx="3">
                  <c:v>0.68907398156798294</c:v>
                </c:pt>
                <c:pt idx="4">
                  <c:v>1.0738457688383496</c:v>
                </c:pt>
                <c:pt idx="5">
                  <c:v>0.71976652319673384</c:v>
                </c:pt>
                <c:pt idx="6">
                  <c:v>0.78469307536551536</c:v>
                </c:pt>
                <c:pt idx="7">
                  <c:v>7.6497243617449984</c:v>
                </c:pt>
                <c:pt idx="8">
                  <c:v>0.45127229413265996</c:v>
                </c:pt>
                <c:pt idx="9">
                  <c:v>0.99304828777566512</c:v>
                </c:pt>
                <c:pt idx="10">
                  <c:v>0.71707764931758977</c:v>
                </c:pt>
                <c:pt idx="11">
                  <c:v>0.40674187244660764</c:v>
                </c:pt>
                <c:pt idx="12">
                  <c:v>1.0291841508716768</c:v>
                </c:pt>
                <c:pt idx="13">
                  <c:v>0.7524921234346208</c:v>
                </c:pt>
                <c:pt idx="14">
                  <c:v>0.49888510035943784</c:v>
                </c:pt>
                <c:pt idx="15">
                  <c:v>0.29394018501128477</c:v>
                </c:pt>
                <c:pt idx="16">
                  <c:v>0.353751308689007</c:v>
                </c:pt>
                <c:pt idx="17">
                  <c:v>0.68710650644035465</c:v>
                </c:pt>
                <c:pt idx="18">
                  <c:v>0.4555351617954555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DE3-0E4A-9D16-98BD0A3E22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8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7B7-8543-8DBC-B8030B923DE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7B7-8543-8DBC-B8030B923DE2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B7-8543-8DBC-B8030B923DE2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7B7-8543-8DBC-B8030B923DE2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7B7-8543-8DBC-B8030B923DE2}"/>
              </c:ext>
            </c:extLst>
          </c:dPt>
          <c:errBars>
            <c:errBarType val="plus"/>
            <c:errValType val="cust"/>
            <c:noEndCap val="0"/>
            <c:plus>
              <c:numRef>
                <c:f>P!$G$3:$G$22</c:f>
                <c:numCache>
                  <c:formatCode>General</c:formatCode>
                  <c:ptCount val="20"/>
                  <c:pt idx="0">
                    <c:v>9.6806838904148887E-2</c:v>
                  </c:pt>
                  <c:pt idx="1">
                    <c:v>3.0227071085655709E-2</c:v>
                  </c:pt>
                  <c:pt idx="2">
                    <c:v>1.2440238562867991E-2</c:v>
                  </c:pt>
                  <c:pt idx="3">
                    <c:v>3.0631545003759347E-2</c:v>
                  </c:pt>
                  <c:pt idx="4">
                    <c:v>4.3129497587085071E-2</c:v>
                  </c:pt>
                  <c:pt idx="5">
                    <c:v>2.4347697546866373E-2</c:v>
                  </c:pt>
                  <c:pt idx="6">
                    <c:v>6.4295616683981913E-2</c:v>
                  </c:pt>
                  <c:pt idx="7">
                    <c:v>5.8390148859241181E-2</c:v>
                  </c:pt>
                  <c:pt idx="8">
                    <c:v>6.8807601726789916E-2</c:v>
                  </c:pt>
                  <c:pt idx="9">
                    <c:v>6.2384815134406302E-2</c:v>
                  </c:pt>
                  <c:pt idx="10">
                    <c:v>8.6679482926314846E-2</c:v>
                  </c:pt>
                  <c:pt idx="11">
                    <c:v>4.7012984147859815E-2</c:v>
                  </c:pt>
                  <c:pt idx="12">
                    <c:v>3.5748338047844858E-2</c:v>
                  </c:pt>
                  <c:pt idx="13">
                    <c:v>3.9647968411287739E-2</c:v>
                  </c:pt>
                  <c:pt idx="14">
                    <c:v>4.8684577646276164E-2</c:v>
                  </c:pt>
                  <c:pt idx="15">
                    <c:v>2.4685324905033185E-2</c:v>
                  </c:pt>
                  <c:pt idx="16">
                    <c:v>2.5766798432254281E-2</c:v>
                  </c:pt>
                  <c:pt idx="17">
                    <c:v>2.9668052817014772E-2</c:v>
                  </c:pt>
                  <c:pt idx="18">
                    <c:v>8.8989933731519824E-2</c:v>
                  </c:pt>
                  <c:pt idx="19">
                    <c:v>0.21996214962124661</c:v>
                  </c:pt>
                </c:numCache>
              </c:numRef>
            </c:plus>
            <c:minus>
              <c:numRef>
                <c:f>P!$G$3:$G$22</c:f>
                <c:numCache>
                  <c:formatCode>General</c:formatCode>
                  <c:ptCount val="20"/>
                  <c:pt idx="0">
                    <c:v>9.6806838904148887E-2</c:v>
                  </c:pt>
                  <c:pt idx="1">
                    <c:v>3.0227071085655709E-2</c:v>
                  </c:pt>
                  <c:pt idx="2">
                    <c:v>1.2440238562867991E-2</c:v>
                  </c:pt>
                  <c:pt idx="3">
                    <c:v>3.0631545003759347E-2</c:v>
                  </c:pt>
                  <c:pt idx="4">
                    <c:v>4.3129497587085071E-2</c:v>
                  </c:pt>
                  <c:pt idx="5">
                    <c:v>2.4347697546866373E-2</c:v>
                  </c:pt>
                  <c:pt idx="6">
                    <c:v>6.4295616683981913E-2</c:v>
                  </c:pt>
                  <c:pt idx="7">
                    <c:v>5.8390148859241181E-2</c:v>
                  </c:pt>
                  <c:pt idx="8">
                    <c:v>6.8807601726789916E-2</c:v>
                  </c:pt>
                  <c:pt idx="9">
                    <c:v>6.2384815134406302E-2</c:v>
                  </c:pt>
                  <c:pt idx="10">
                    <c:v>8.6679482926314846E-2</c:v>
                  </c:pt>
                  <c:pt idx="11">
                    <c:v>4.7012984147859815E-2</c:v>
                  </c:pt>
                  <c:pt idx="12">
                    <c:v>3.5748338047844858E-2</c:v>
                  </c:pt>
                  <c:pt idx="13">
                    <c:v>3.9647968411287739E-2</c:v>
                  </c:pt>
                  <c:pt idx="14">
                    <c:v>4.8684577646276164E-2</c:v>
                  </c:pt>
                  <c:pt idx="15">
                    <c:v>2.4685324905033185E-2</c:v>
                  </c:pt>
                  <c:pt idx="16">
                    <c:v>2.5766798432254281E-2</c:v>
                  </c:pt>
                  <c:pt idx="17">
                    <c:v>2.9668052817014772E-2</c:v>
                  </c:pt>
                  <c:pt idx="18">
                    <c:v>8.8989933731519824E-2</c:v>
                  </c:pt>
                  <c:pt idx="19">
                    <c:v>0.21996214962124661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P!$B$3:$B$21</c:f>
              <c:strCache>
                <c:ptCount val="19"/>
                <c:pt idx="0">
                  <c:v>Blank</c:v>
                </c:pt>
                <c:pt idx="1">
                  <c:v>PA</c:v>
                </c:pt>
                <c:pt idx="2">
                  <c:v>PD</c:v>
                </c:pt>
                <c:pt idx="3">
                  <c:v>PE</c:v>
                </c:pt>
                <c:pt idx="4">
                  <c:v>PF</c:v>
                </c:pt>
                <c:pt idx="5">
                  <c:v>PG</c:v>
                </c:pt>
                <c:pt idx="6">
                  <c:v>PH</c:v>
                </c:pt>
                <c:pt idx="7">
                  <c:v>PL</c:v>
                </c:pt>
                <c:pt idx="8">
                  <c:v>PI</c:v>
                </c:pt>
                <c:pt idx="9">
                  <c:v>PK</c:v>
                </c:pt>
                <c:pt idx="10">
                  <c:v>PM</c:v>
                </c:pt>
                <c:pt idx="11">
                  <c:v>PN</c:v>
                </c:pt>
                <c:pt idx="12">
                  <c:v>PP</c:v>
                </c:pt>
                <c:pt idx="13">
                  <c:v>PQ</c:v>
                </c:pt>
                <c:pt idx="14">
                  <c:v>PS</c:v>
                </c:pt>
                <c:pt idx="15">
                  <c:v>PT</c:v>
                </c:pt>
                <c:pt idx="16">
                  <c:v>PV</c:v>
                </c:pt>
                <c:pt idx="17">
                  <c:v>PW</c:v>
                </c:pt>
                <c:pt idx="18">
                  <c:v>PY</c:v>
                </c:pt>
              </c:strCache>
            </c:strRef>
          </c:cat>
          <c:val>
            <c:numRef>
              <c:f>P!$F$3:$F$21</c:f>
              <c:numCache>
                <c:formatCode>0.000</c:formatCode>
                <c:ptCount val="19"/>
                <c:pt idx="0">
                  <c:v>1</c:v>
                </c:pt>
                <c:pt idx="1">
                  <c:v>0.58491037754760089</c:v>
                </c:pt>
                <c:pt idx="2">
                  <c:v>0.19123506157183245</c:v>
                </c:pt>
                <c:pt idx="3">
                  <c:v>0.71215139802558491</c:v>
                </c:pt>
                <c:pt idx="4">
                  <c:v>1.1105577677971246</c:v>
                </c:pt>
                <c:pt idx="5">
                  <c:v>0.2450199194502436</c:v>
                </c:pt>
                <c:pt idx="6">
                  <c:v>0.60258964448318719</c:v>
                </c:pt>
                <c:pt idx="7">
                  <c:v>0.90781943392734776</c:v>
                </c:pt>
                <c:pt idx="8">
                  <c:v>0.64765938690885838</c:v>
                </c:pt>
                <c:pt idx="9">
                  <c:v>1.3618028134438973</c:v>
                </c:pt>
                <c:pt idx="10">
                  <c:v>3.2280877095863096</c:v>
                </c:pt>
                <c:pt idx="11">
                  <c:v>1.4128486413979306</c:v>
                </c:pt>
                <c:pt idx="12">
                  <c:v>0.74153386492063833</c:v>
                </c:pt>
                <c:pt idx="13">
                  <c:v>0.48331673804301928</c:v>
                </c:pt>
                <c:pt idx="14">
                  <c:v>0.69795817170542174</c:v>
                </c:pt>
                <c:pt idx="15">
                  <c:v>0.82021912090977078</c:v>
                </c:pt>
                <c:pt idx="16">
                  <c:v>0.7915836786199445</c:v>
                </c:pt>
                <c:pt idx="17">
                  <c:v>1.3229581647483306</c:v>
                </c:pt>
                <c:pt idx="18">
                  <c:v>1.3869522336705433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B7-8543-8DBC-B8030B923D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F50-0E46-9837-06E6576DB41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F50-0E46-9837-06E6576DB41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F50-0E46-9837-06E6576DB41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F50-0E46-9837-06E6576DB41B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F50-0E46-9837-06E6576DB41B}"/>
              </c:ext>
            </c:extLst>
          </c:dPt>
          <c:errBars>
            <c:errBarType val="plus"/>
            <c:errValType val="cust"/>
            <c:noEndCap val="0"/>
            <c:plus>
              <c:numRef>
                <c:f>M!$G$4:$G$23</c:f>
                <c:numCache>
                  <c:formatCode>General</c:formatCode>
                  <c:ptCount val="20"/>
                  <c:pt idx="0">
                    <c:v>0.22433855268804595</c:v>
                  </c:pt>
                  <c:pt idx="1">
                    <c:v>5.5411965201350666E-2</c:v>
                  </c:pt>
                  <c:pt idx="2">
                    <c:v>0.24195743108920909</c:v>
                  </c:pt>
                  <c:pt idx="3">
                    <c:v>7.2762652344551468E-2</c:v>
                  </c:pt>
                  <c:pt idx="4">
                    <c:v>9.6645367150717365E-2</c:v>
                  </c:pt>
                  <c:pt idx="5">
                    <c:v>7.9836260405826559E-2</c:v>
                  </c:pt>
                  <c:pt idx="6">
                    <c:v>0.15760751459255321</c:v>
                  </c:pt>
                  <c:pt idx="7">
                    <c:v>0.10820252129269886</c:v>
                  </c:pt>
                  <c:pt idx="8">
                    <c:v>6.2259347581034762E-2</c:v>
                  </c:pt>
                  <c:pt idx="9">
                    <c:v>9.6049456826210508E-2</c:v>
                  </c:pt>
                  <c:pt idx="10">
                    <c:v>7.6876755482598966E-2</c:v>
                  </c:pt>
                  <c:pt idx="11">
                    <c:v>9.5690114177920504E-2</c:v>
                  </c:pt>
                  <c:pt idx="12">
                    <c:v>0.15584908625028535</c:v>
                  </c:pt>
                  <c:pt idx="13">
                    <c:v>4.1556583862672782E-2</c:v>
                  </c:pt>
                  <c:pt idx="14">
                    <c:v>0.11334257850584013</c:v>
                  </c:pt>
                  <c:pt idx="15">
                    <c:v>1.1267356661258268E-2</c:v>
                  </c:pt>
                  <c:pt idx="16">
                    <c:v>8.025468075309572E-2</c:v>
                  </c:pt>
                  <c:pt idx="17">
                    <c:v>4.0317656586285083E-2</c:v>
                  </c:pt>
                  <c:pt idx="18">
                    <c:v>4.9514333945739758E-2</c:v>
                  </c:pt>
                  <c:pt idx="19">
                    <c:v>0.59955889736239476</c:v>
                  </c:pt>
                </c:numCache>
              </c:numRef>
            </c:plus>
            <c:minus>
              <c:numRef>
                <c:f>M!$G$4:$G$23</c:f>
                <c:numCache>
                  <c:formatCode>General</c:formatCode>
                  <c:ptCount val="20"/>
                  <c:pt idx="0">
                    <c:v>0.22433855268804595</c:v>
                  </c:pt>
                  <c:pt idx="1">
                    <c:v>5.5411965201350666E-2</c:v>
                  </c:pt>
                  <c:pt idx="2">
                    <c:v>0.24195743108920909</c:v>
                  </c:pt>
                  <c:pt idx="3">
                    <c:v>7.2762652344551468E-2</c:v>
                  </c:pt>
                  <c:pt idx="4">
                    <c:v>9.6645367150717365E-2</c:v>
                  </c:pt>
                  <c:pt idx="5">
                    <c:v>7.9836260405826559E-2</c:v>
                  </c:pt>
                  <c:pt idx="6">
                    <c:v>0.15760751459255321</c:v>
                  </c:pt>
                  <c:pt idx="7">
                    <c:v>0.10820252129269886</c:v>
                  </c:pt>
                  <c:pt idx="8">
                    <c:v>6.2259347581034762E-2</c:v>
                  </c:pt>
                  <c:pt idx="9">
                    <c:v>9.6049456826210508E-2</c:v>
                  </c:pt>
                  <c:pt idx="10">
                    <c:v>7.6876755482598966E-2</c:v>
                  </c:pt>
                  <c:pt idx="11">
                    <c:v>9.5690114177920504E-2</c:v>
                  </c:pt>
                  <c:pt idx="12">
                    <c:v>0.15584908625028535</c:v>
                  </c:pt>
                  <c:pt idx="13">
                    <c:v>4.1556583862672782E-2</c:v>
                  </c:pt>
                  <c:pt idx="14">
                    <c:v>0.11334257850584013</c:v>
                  </c:pt>
                  <c:pt idx="15">
                    <c:v>1.1267356661258268E-2</c:v>
                  </c:pt>
                  <c:pt idx="16">
                    <c:v>8.025468075309572E-2</c:v>
                  </c:pt>
                  <c:pt idx="17">
                    <c:v>4.0317656586285083E-2</c:v>
                  </c:pt>
                  <c:pt idx="18">
                    <c:v>4.9514333945739758E-2</c:v>
                  </c:pt>
                  <c:pt idx="19">
                    <c:v>0.59955889736239476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M!$B$4:$B$22</c:f>
              <c:strCache>
                <c:ptCount val="19"/>
                <c:pt idx="0">
                  <c:v>Blank</c:v>
                </c:pt>
                <c:pt idx="1">
                  <c:v>MA</c:v>
                </c:pt>
                <c:pt idx="2">
                  <c:v>MD</c:v>
                </c:pt>
                <c:pt idx="3">
                  <c:v>ME</c:v>
                </c:pt>
                <c:pt idx="4">
                  <c:v>MF</c:v>
                </c:pt>
                <c:pt idx="5">
                  <c:v>MG</c:v>
                </c:pt>
                <c:pt idx="6">
                  <c:v>MH</c:v>
                </c:pt>
                <c:pt idx="7">
                  <c:v>MI</c:v>
                </c:pt>
                <c:pt idx="8">
                  <c:v>MK</c:v>
                </c:pt>
                <c:pt idx="9">
                  <c:v>ML</c:v>
                </c:pt>
                <c:pt idx="10">
                  <c:v>MM</c:v>
                </c:pt>
                <c:pt idx="11">
                  <c:v>MN</c:v>
                </c:pt>
                <c:pt idx="12">
                  <c:v>MQ</c:v>
                </c:pt>
                <c:pt idx="13">
                  <c:v>MR</c:v>
                </c:pt>
                <c:pt idx="14">
                  <c:v>MS</c:v>
                </c:pt>
                <c:pt idx="15">
                  <c:v>MT</c:v>
                </c:pt>
                <c:pt idx="16">
                  <c:v>MV</c:v>
                </c:pt>
                <c:pt idx="17">
                  <c:v>MW</c:v>
                </c:pt>
                <c:pt idx="18">
                  <c:v>MY</c:v>
                </c:pt>
              </c:strCache>
            </c:strRef>
          </c:cat>
          <c:val>
            <c:numRef>
              <c:f>M!$F$4:$F$22</c:f>
              <c:numCache>
                <c:formatCode>0.000</c:formatCode>
                <c:ptCount val="19"/>
                <c:pt idx="0">
                  <c:v>1</c:v>
                </c:pt>
                <c:pt idx="1">
                  <c:v>1.0287540043523411</c:v>
                </c:pt>
                <c:pt idx="2">
                  <c:v>1.0447284776633883</c:v>
                </c:pt>
                <c:pt idx="3">
                  <c:v>0.95686899347148824</c:v>
                </c:pt>
                <c:pt idx="4">
                  <c:v>0.68610221833599194</c:v>
                </c:pt>
                <c:pt idx="5">
                  <c:v>0.80591057476319927</c:v>
                </c:pt>
                <c:pt idx="6">
                  <c:v>1.3514377284845962</c:v>
                </c:pt>
                <c:pt idx="7">
                  <c:v>1.1701278194117322</c:v>
                </c:pt>
                <c:pt idx="8">
                  <c:v>0.88498401234535018</c:v>
                </c:pt>
                <c:pt idx="9">
                  <c:v>0.8618210974556475</c:v>
                </c:pt>
                <c:pt idx="10">
                  <c:v>0.87699680544454139</c:v>
                </c:pt>
                <c:pt idx="11">
                  <c:v>1.1677316424641317</c:v>
                </c:pt>
                <c:pt idx="12">
                  <c:v>1.4089457074345635</c:v>
                </c:pt>
                <c:pt idx="13">
                  <c:v>0.85942495026276244</c:v>
                </c:pt>
                <c:pt idx="14">
                  <c:v>0.94249202105003249</c:v>
                </c:pt>
                <c:pt idx="15">
                  <c:v>0.76517570055021522</c:v>
                </c:pt>
                <c:pt idx="16">
                  <c:v>0.81869010580449331</c:v>
                </c:pt>
                <c:pt idx="17">
                  <c:v>0.99600641142695301</c:v>
                </c:pt>
                <c:pt idx="18">
                  <c:v>0.77635784972077726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F50-0E46-9837-06E6576DB4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45A-9849-96E1-422A2BD98FC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45A-9849-96E1-422A2BD98FC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45A-9849-96E1-422A2BD98FC0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45A-9849-96E1-422A2BD98FC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45A-9849-96E1-422A2BD98FC0}"/>
              </c:ext>
            </c:extLst>
          </c:dPt>
          <c:errBars>
            <c:errBarType val="plus"/>
            <c:errValType val="cust"/>
            <c:noEndCap val="0"/>
            <c:plus>
              <c:numRef>
                <c:f>Q!$G$3:$G$22</c:f>
                <c:numCache>
                  <c:formatCode>General</c:formatCode>
                  <c:ptCount val="20"/>
                  <c:pt idx="0">
                    <c:v>2.5515700332166682E-2</c:v>
                  </c:pt>
                  <c:pt idx="1">
                    <c:v>8.4536884006602975E-3</c:v>
                  </c:pt>
                  <c:pt idx="2">
                    <c:v>1.7698890085162163E-3</c:v>
                  </c:pt>
                  <c:pt idx="3">
                    <c:v>1.3902101725432233E-2</c:v>
                  </c:pt>
                  <c:pt idx="4">
                    <c:v>0.25773421145900732</c:v>
                  </c:pt>
                  <c:pt idx="5">
                    <c:v>0.23010886711504519</c:v>
                  </c:pt>
                  <c:pt idx="6">
                    <c:v>3.6321103856369268E-2</c:v>
                  </c:pt>
                  <c:pt idx="7">
                    <c:v>6.4332716660622263E-2</c:v>
                  </c:pt>
                  <c:pt idx="8">
                    <c:v>0.12739973268275273</c:v>
                  </c:pt>
                  <c:pt idx="9">
                    <c:v>4.2601479113465887E-2</c:v>
                  </c:pt>
                  <c:pt idx="10">
                    <c:v>5.3670499019453102E-2</c:v>
                  </c:pt>
                  <c:pt idx="11">
                    <c:v>1.8893305030913687E-3</c:v>
                  </c:pt>
                  <c:pt idx="12">
                    <c:v>1.1798918341798794E-2</c:v>
                  </c:pt>
                  <c:pt idx="13">
                    <c:v>8.4218760868654069E-2</c:v>
                  </c:pt>
                  <c:pt idx="14">
                    <c:v>5.9408029387173614E-2</c:v>
                  </c:pt>
                  <c:pt idx="15">
                    <c:v>4.1267318615278881E-2</c:v>
                  </c:pt>
                  <c:pt idx="16">
                    <c:v>7.7712266585916968E-3</c:v>
                  </c:pt>
                  <c:pt idx="17">
                    <c:v>2.1718596487272427E-2</c:v>
                  </c:pt>
                  <c:pt idx="18">
                    <c:v>0.27925984285118682</c:v>
                  </c:pt>
                  <c:pt idx="19">
                    <c:v>0.73942946899220496</c:v>
                  </c:pt>
                </c:numCache>
              </c:numRef>
            </c:plus>
            <c:minus>
              <c:numRef>
                <c:f>Q!$G$3:$G$22</c:f>
                <c:numCache>
                  <c:formatCode>General</c:formatCode>
                  <c:ptCount val="20"/>
                  <c:pt idx="0">
                    <c:v>2.5515700332166682E-2</c:v>
                  </c:pt>
                  <c:pt idx="1">
                    <c:v>8.4536884006602975E-3</c:v>
                  </c:pt>
                  <c:pt idx="2">
                    <c:v>1.7698890085162163E-3</c:v>
                  </c:pt>
                  <c:pt idx="3">
                    <c:v>1.3902101725432233E-2</c:v>
                  </c:pt>
                  <c:pt idx="4">
                    <c:v>0.25773421145900732</c:v>
                  </c:pt>
                  <c:pt idx="5">
                    <c:v>0.23010886711504519</c:v>
                  </c:pt>
                  <c:pt idx="6">
                    <c:v>3.6321103856369268E-2</c:v>
                  </c:pt>
                  <c:pt idx="7">
                    <c:v>6.4332716660622263E-2</c:v>
                  </c:pt>
                  <c:pt idx="8">
                    <c:v>0.12739973268275273</c:v>
                  </c:pt>
                  <c:pt idx="9">
                    <c:v>4.2601479113465887E-2</c:v>
                  </c:pt>
                  <c:pt idx="10">
                    <c:v>5.3670499019453102E-2</c:v>
                  </c:pt>
                  <c:pt idx="11">
                    <c:v>1.8893305030913687E-3</c:v>
                  </c:pt>
                  <c:pt idx="12">
                    <c:v>1.1798918341798794E-2</c:v>
                  </c:pt>
                  <c:pt idx="13">
                    <c:v>8.4218760868654069E-2</c:v>
                  </c:pt>
                  <c:pt idx="14">
                    <c:v>5.9408029387173614E-2</c:v>
                  </c:pt>
                  <c:pt idx="15">
                    <c:v>4.1267318615278881E-2</c:v>
                  </c:pt>
                  <c:pt idx="16">
                    <c:v>7.7712266585916968E-3</c:v>
                  </c:pt>
                  <c:pt idx="17">
                    <c:v>2.1718596487272427E-2</c:v>
                  </c:pt>
                  <c:pt idx="18">
                    <c:v>0.27925984285118682</c:v>
                  </c:pt>
                  <c:pt idx="19">
                    <c:v>0.73942946899220496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Q!$B$3:$B$21</c:f>
              <c:strCache>
                <c:ptCount val="19"/>
                <c:pt idx="0">
                  <c:v>Blank</c:v>
                </c:pt>
                <c:pt idx="1">
                  <c:v>QA</c:v>
                </c:pt>
                <c:pt idx="2">
                  <c:v>QD</c:v>
                </c:pt>
                <c:pt idx="3">
                  <c:v>QE</c:v>
                </c:pt>
                <c:pt idx="4">
                  <c:v>QF</c:v>
                </c:pt>
                <c:pt idx="5">
                  <c:v>QG</c:v>
                </c:pt>
                <c:pt idx="6">
                  <c:v>QH</c:v>
                </c:pt>
                <c:pt idx="7">
                  <c:v>QI</c:v>
                </c:pt>
                <c:pt idx="8">
                  <c:v>QK</c:v>
                </c:pt>
                <c:pt idx="9">
                  <c:v>QL</c:v>
                </c:pt>
                <c:pt idx="10">
                  <c:v>QM</c:v>
                </c:pt>
                <c:pt idx="11">
                  <c:v>QN</c:v>
                </c:pt>
                <c:pt idx="12">
                  <c:v>QP</c:v>
                </c:pt>
                <c:pt idx="13">
                  <c:v>QQ</c:v>
                </c:pt>
                <c:pt idx="14">
                  <c:v>QS</c:v>
                </c:pt>
                <c:pt idx="15">
                  <c:v>QT</c:v>
                </c:pt>
                <c:pt idx="16">
                  <c:v>QV</c:v>
                </c:pt>
                <c:pt idx="17">
                  <c:v>QW</c:v>
                </c:pt>
                <c:pt idx="18">
                  <c:v>QY</c:v>
                </c:pt>
              </c:strCache>
            </c:strRef>
          </c:cat>
          <c:val>
            <c:numRef>
              <c:f>Q!$F$3:$F$21</c:f>
              <c:numCache>
                <c:formatCode>0.000</c:formatCode>
                <c:ptCount val="19"/>
                <c:pt idx="0">
                  <c:v>1</c:v>
                </c:pt>
                <c:pt idx="1">
                  <c:v>0.16923077410346288</c:v>
                </c:pt>
                <c:pt idx="2">
                  <c:v>0.17462888064648438</c:v>
                </c:pt>
                <c:pt idx="3">
                  <c:v>0.234547913045108</c:v>
                </c:pt>
                <c:pt idx="4">
                  <c:v>1.1821862428779086</c:v>
                </c:pt>
                <c:pt idx="5">
                  <c:v>1.6839406585484766</c:v>
                </c:pt>
                <c:pt idx="6">
                  <c:v>0.71767879804860346</c:v>
                </c:pt>
                <c:pt idx="7">
                  <c:v>0.90094466122963979</c:v>
                </c:pt>
                <c:pt idx="8">
                  <c:v>1.5203778709269054</c:v>
                </c:pt>
                <c:pt idx="9">
                  <c:v>1.9249662783302044</c:v>
                </c:pt>
                <c:pt idx="10">
                  <c:v>1.4059379177000617</c:v>
                </c:pt>
                <c:pt idx="11">
                  <c:v>0.91524967549252467</c:v>
                </c:pt>
                <c:pt idx="12">
                  <c:v>0.23238866741147002</c:v>
                </c:pt>
                <c:pt idx="13">
                  <c:v>1.2766531501135343</c:v>
                </c:pt>
                <c:pt idx="14">
                  <c:v>0.60809715629536454</c:v>
                </c:pt>
                <c:pt idx="15">
                  <c:v>0.52820512315196444</c:v>
                </c:pt>
                <c:pt idx="16">
                  <c:v>0.54682861862736043</c:v>
                </c:pt>
                <c:pt idx="17">
                  <c:v>0.59136302148735387</c:v>
                </c:pt>
                <c:pt idx="18">
                  <c:v>4.9085020435705928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5A-9849-96E1-422A2BD98F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6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400-2346-96D4-0A545AEC75D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400-2346-96D4-0A545AEC75D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400-2346-96D4-0A545AEC75D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400-2346-96D4-0A545AEC75D6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400-2346-96D4-0A545AEC75D6}"/>
              </c:ext>
            </c:extLst>
          </c:dPt>
          <c:errBars>
            <c:errBarType val="plus"/>
            <c:errValType val="cust"/>
            <c:noEndCap val="0"/>
            <c:plus>
              <c:numRef>
                <c:f>'R'!$G$4:$G$22</c:f>
                <c:numCache>
                  <c:formatCode>General</c:formatCode>
                  <c:ptCount val="19"/>
                  <c:pt idx="0">
                    <c:v>3.9473660084385603E-2</c:v>
                  </c:pt>
                  <c:pt idx="1">
                    <c:v>3.3709924533383909E-2</c:v>
                  </c:pt>
                  <c:pt idx="2">
                    <c:v>3.0572770689268978E-3</c:v>
                  </c:pt>
                  <c:pt idx="3">
                    <c:v>4.2613255754847354E-2</c:v>
                  </c:pt>
                  <c:pt idx="4">
                    <c:v>0.24192746654425684</c:v>
                  </c:pt>
                  <c:pt idx="5">
                    <c:v>6.9751604147292257E-2</c:v>
                  </c:pt>
                  <c:pt idx="6">
                    <c:v>1.7392070048443151E-2</c:v>
                  </c:pt>
                  <c:pt idx="7">
                    <c:v>7.331146623203276E-2</c:v>
                  </c:pt>
                  <c:pt idx="8">
                    <c:v>9.2176343026444216E-2</c:v>
                  </c:pt>
                  <c:pt idx="9">
                    <c:v>1.6071847321137464E-3</c:v>
                  </c:pt>
                  <c:pt idx="10">
                    <c:v>1.9600594035537728E-2</c:v>
                  </c:pt>
                  <c:pt idx="11">
                    <c:v>0.11038174115142975</c:v>
                  </c:pt>
                  <c:pt idx="12">
                    <c:v>3.7041640259193757E-2</c:v>
                  </c:pt>
                  <c:pt idx="13">
                    <c:v>6.5701115874523906E-3</c:v>
                  </c:pt>
                  <c:pt idx="14">
                    <c:v>4.0851135697333958E-2</c:v>
                  </c:pt>
                  <c:pt idx="15">
                    <c:v>1.0711973559237089E-2</c:v>
                  </c:pt>
                  <c:pt idx="16">
                    <c:v>2.5205142353451671E-2</c:v>
                  </c:pt>
                  <c:pt idx="17">
                    <c:v>8.5693763937021938E-2</c:v>
                  </c:pt>
                  <c:pt idx="18">
                    <c:v>0.38971320271638132</c:v>
                  </c:pt>
                </c:numCache>
              </c:numRef>
            </c:plus>
            <c:minus>
              <c:numRef>
                <c:f>'R'!$G$4:$G$22</c:f>
                <c:numCache>
                  <c:formatCode>General</c:formatCode>
                  <c:ptCount val="19"/>
                  <c:pt idx="0">
                    <c:v>3.9473660084385603E-2</c:v>
                  </c:pt>
                  <c:pt idx="1">
                    <c:v>3.3709924533383909E-2</c:v>
                  </c:pt>
                  <c:pt idx="2">
                    <c:v>3.0572770689268978E-3</c:v>
                  </c:pt>
                  <c:pt idx="3">
                    <c:v>4.2613255754847354E-2</c:v>
                  </c:pt>
                  <c:pt idx="4">
                    <c:v>0.24192746654425684</c:v>
                  </c:pt>
                  <c:pt idx="5">
                    <c:v>6.9751604147292257E-2</c:v>
                  </c:pt>
                  <c:pt idx="6">
                    <c:v>1.7392070048443151E-2</c:v>
                  </c:pt>
                  <c:pt idx="7">
                    <c:v>7.331146623203276E-2</c:v>
                  </c:pt>
                  <c:pt idx="8">
                    <c:v>9.2176343026444216E-2</c:v>
                  </c:pt>
                  <c:pt idx="9">
                    <c:v>1.6071847321137464E-3</c:v>
                  </c:pt>
                  <c:pt idx="10">
                    <c:v>1.9600594035537728E-2</c:v>
                  </c:pt>
                  <c:pt idx="11">
                    <c:v>0.11038174115142975</c:v>
                  </c:pt>
                  <c:pt idx="12">
                    <c:v>3.7041640259193757E-2</c:v>
                  </c:pt>
                  <c:pt idx="13">
                    <c:v>6.5701115874523906E-3</c:v>
                  </c:pt>
                  <c:pt idx="14">
                    <c:v>4.0851135697333958E-2</c:v>
                  </c:pt>
                  <c:pt idx="15">
                    <c:v>1.0711973559237089E-2</c:v>
                  </c:pt>
                  <c:pt idx="16">
                    <c:v>2.5205142353451671E-2</c:v>
                  </c:pt>
                  <c:pt idx="17">
                    <c:v>8.5693763937021938E-2</c:v>
                  </c:pt>
                  <c:pt idx="18">
                    <c:v>0.38971320271638132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'R'!$B$4:$B$21</c:f>
              <c:strCache>
                <c:ptCount val="18"/>
                <c:pt idx="0">
                  <c:v>Blank</c:v>
                </c:pt>
                <c:pt idx="1">
                  <c:v>RA</c:v>
                </c:pt>
                <c:pt idx="2">
                  <c:v>RD</c:v>
                </c:pt>
                <c:pt idx="3">
                  <c:v>RE</c:v>
                </c:pt>
                <c:pt idx="4">
                  <c:v>RF</c:v>
                </c:pt>
                <c:pt idx="5">
                  <c:v>RG</c:v>
                </c:pt>
                <c:pt idx="6">
                  <c:v>RH</c:v>
                </c:pt>
                <c:pt idx="7">
                  <c:v>RI</c:v>
                </c:pt>
                <c:pt idx="8">
                  <c:v>RK</c:v>
                </c:pt>
                <c:pt idx="9">
                  <c:v>RL</c:v>
                </c:pt>
                <c:pt idx="10">
                  <c:v>RM</c:v>
                </c:pt>
                <c:pt idx="11">
                  <c:v>RN</c:v>
                </c:pt>
                <c:pt idx="12">
                  <c:v>RP</c:v>
                </c:pt>
                <c:pt idx="13">
                  <c:v>RR</c:v>
                </c:pt>
                <c:pt idx="14">
                  <c:v>RS</c:v>
                </c:pt>
                <c:pt idx="15">
                  <c:v>RT</c:v>
                </c:pt>
                <c:pt idx="16">
                  <c:v>RV</c:v>
                </c:pt>
                <c:pt idx="17">
                  <c:v>RW</c:v>
                </c:pt>
              </c:strCache>
            </c:strRef>
          </c:cat>
          <c:val>
            <c:numRef>
              <c:f>'R'!$F$4:$F$21</c:f>
              <c:numCache>
                <c:formatCode>0.000</c:formatCode>
                <c:ptCount val="18"/>
                <c:pt idx="0">
                  <c:v>1</c:v>
                </c:pt>
                <c:pt idx="1">
                  <c:v>0.51338120898852269</c:v>
                </c:pt>
                <c:pt idx="2">
                  <c:v>0.10182767864487748</c:v>
                </c:pt>
                <c:pt idx="3">
                  <c:v>0.27496736662651933</c:v>
                </c:pt>
                <c:pt idx="4">
                  <c:v>1.2162206437938863</c:v>
                </c:pt>
                <c:pt idx="5">
                  <c:v>0.97470629963867361</c:v>
                </c:pt>
                <c:pt idx="6">
                  <c:v>0.91971281901841484</c:v>
                </c:pt>
                <c:pt idx="7">
                  <c:v>0.6315274193894701</c:v>
                </c:pt>
                <c:pt idx="8">
                  <c:v>0.6744451840177943</c:v>
                </c:pt>
                <c:pt idx="9">
                  <c:v>0.39817233655294554</c:v>
                </c:pt>
                <c:pt idx="10">
                  <c:v>0.30793080642737097</c:v>
                </c:pt>
                <c:pt idx="11">
                  <c:v>0.46638382585911292</c:v>
                </c:pt>
                <c:pt idx="12">
                  <c:v>1.1940274209092525</c:v>
                </c:pt>
                <c:pt idx="13">
                  <c:v>0.19027414830123232</c:v>
                </c:pt>
                <c:pt idx="14">
                  <c:v>0.91628591661997705</c:v>
                </c:pt>
                <c:pt idx="15">
                  <c:v>0.17656658734051497</c:v>
                </c:pt>
                <c:pt idx="16">
                  <c:v>0.35509138378026561</c:v>
                </c:pt>
                <c:pt idx="17">
                  <c:v>0.7039817153410789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00-2346-96D4-0A545AEC7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083-C64B-BBE5-68168F5A2C5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083-C64B-BBE5-68168F5A2C52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083-C64B-BBE5-68168F5A2C52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083-C64B-BBE5-68168F5A2C52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083-C64B-BBE5-68168F5A2C52}"/>
              </c:ext>
            </c:extLst>
          </c:dPt>
          <c:errBars>
            <c:errBarType val="plus"/>
            <c:errValType val="cust"/>
            <c:noEndCap val="0"/>
            <c:plus>
              <c:numRef>
                <c:f>S!$G$4:$G$23</c:f>
                <c:numCache>
                  <c:formatCode>General</c:formatCode>
                  <c:ptCount val="20"/>
                  <c:pt idx="0">
                    <c:v>0.14836873507675899</c:v>
                  </c:pt>
                  <c:pt idx="1">
                    <c:v>1.8061402618931188E-2</c:v>
                  </c:pt>
                  <c:pt idx="2">
                    <c:v>8.8723637413095705E-3</c:v>
                  </c:pt>
                  <c:pt idx="3">
                    <c:v>9.8191567239192118E-3</c:v>
                  </c:pt>
                  <c:pt idx="4">
                    <c:v>1.1079922438815344E-2</c:v>
                  </c:pt>
                  <c:pt idx="5">
                    <c:v>9.8182535688846703E-2</c:v>
                  </c:pt>
                  <c:pt idx="6">
                    <c:v>1.3064360121574633E-2</c:v>
                  </c:pt>
                  <c:pt idx="7">
                    <c:v>8.5045622323695808E-2</c:v>
                  </c:pt>
                  <c:pt idx="8">
                    <c:v>2.6084777960197317E-2</c:v>
                  </c:pt>
                  <c:pt idx="9">
                    <c:v>6.259639925179758E-2</c:v>
                  </c:pt>
                  <c:pt idx="10">
                    <c:v>3.5630451996486658E-2</c:v>
                  </c:pt>
                  <c:pt idx="11">
                    <c:v>1.3748820038356417E-2</c:v>
                  </c:pt>
                  <c:pt idx="12">
                    <c:v>3.2452524537337268E-2</c:v>
                  </c:pt>
                  <c:pt idx="13">
                    <c:v>2.2599156123277307E-2</c:v>
                  </c:pt>
                  <c:pt idx="14">
                    <c:v>7.2153490783105761E-2</c:v>
                  </c:pt>
                  <c:pt idx="15">
                    <c:v>3.7026905215230894E-2</c:v>
                  </c:pt>
                  <c:pt idx="16">
                    <c:v>2.6640472306724099E-2</c:v>
                  </c:pt>
                  <c:pt idx="17">
                    <c:v>5.9785169171530997E-2</c:v>
                  </c:pt>
                  <c:pt idx="18">
                    <c:v>0.10613013337031851</c:v>
                  </c:pt>
                  <c:pt idx="19">
                    <c:v>0.57138801857063948</c:v>
                  </c:pt>
                </c:numCache>
              </c:numRef>
            </c:plus>
            <c:minus>
              <c:numRef>
                <c:f>S!$G$4:$G$23</c:f>
                <c:numCache>
                  <c:formatCode>General</c:formatCode>
                  <c:ptCount val="20"/>
                  <c:pt idx="0">
                    <c:v>0.14836873507675899</c:v>
                  </c:pt>
                  <c:pt idx="1">
                    <c:v>1.8061402618931188E-2</c:v>
                  </c:pt>
                  <c:pt idx="2">
                    <c:v>8.8723637413095705E-3</c:v>
                  </c:pt>
                  <c:pt idx="3">
                    <c:v>9.8191567239192118E-3</c:v>
                  </c:pt>
                  <c:pt idx="4">
                    <c:v>1.1079922438815344E-2</c:v>
                  </c:pt>
                  <c:pt idx="5">
                    <c:v>9.8182535688846703E-2</c:v>
                  </c:pt>
                  <c:pt idx="6">
                    <c:v>1.3064360121574633E-2</c:v>
                  </c:pt>
                  <c:pt idx="7">
                    <c:v>8.5045622323695808E-2</c:v>
                  </c:pt>
                  <c:pt idx="8">
                    <c:v>2.6084777960197317E-2</c:v>
                  </c:pt>
                  <c:pt idx="9">
                    <c:v>6.259639925179758E-2</c:v>
                  </c:pt>
                  <c:pt idx="10">
                    <c:v>3.5630451996486658E-2</c:v>
                  </c:pt>
                  <c:pt idx="11">
                    <c:v>1.3748820038356417E-2</c:v>
                  </c:pt>
                  <c:pt idx="12">
                    <c:v>3.2452524537337268E-2</c:v>
                  </c:pt>
                  <c:pt idx="13">
                    <c:v>2.2599156123277307E-2</c:v>
                  </c:pt>
                  <c:pt idx="14">
                    <c:v>7.2153490783105761E-2</c:v>
                  </c:pt>
                  <c:pt idx="15">
                    <c:v>3.7026905215230894E-2</c:v>
                  </c:pt>
                  <c:pt idx="16">
                    <c:v>2.6640472306724099E-2</c:v>
                  </c:pt>
                  <c:pt idx="17">
                    <c:v>5.9785169171530997E-2</c:v>
                  </c:pt>
                  <c:pt idx="18">
                    <c:v>0.10613013337031851</c:v>
                  </c:pt>
                  <c:pt idx="19">
                    <c:v>0.57138801857063948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S!$B$4:$B$22</c:f>
              <c:strCache>
                <c:ptCount val="19"/>
                <c:pt idx="0">
                  <c:v>Blank</c:v>
                </c:pt>
                <c:pt idx="1">
                  <c:v>SA</c:v>
                </c:pt>
                <c:pt idx="2">
                  <c:v>SD</c:v>
                </c:pt>
                <c:pt idx="3">
                  <c:v>SE</c:v>
                </c:pt>
                <c:pt idx="4">
                  <c:v>SF</c:v>
                </c:pt>
                <c:pt idx="5">
                  <c:v>SH</c:v>
                </c:pt>
                <c:pt idx="6">
                  <c:v>SI</c:v>
                </c:pt>
                <c:pt idx="7">
                  <c:v>SK</c:v>
                </c:pt>
                <c:pt idx="8">
                  <c:v>SL</c:v>
                </c:pt>
                <c:pt idx="9">
                  <c:v>SM</c:v>
                </c:pt>
                <c:pt idx="10">
                  <c:v>SN</c:v>
                </c:pt>
                <c:pt idx="11">
                  <c:v>SP</c:v>
                </c:pt>
                <c:pt idx="12">
                  <c:v>SQ</c:v>
                </c:pt>
                <c:pt idx="13">
                  <c:v>SR</c:v>
                </c:pt>
                <c:pt idx="14">
                  <c:v>SS</c:v>
                </c:pt>
                <c:pt idx="15">
                  <c:v>ST</c:v>
                </c:pt>
                <c:pt idx="16">
                  <c:v>SV</c:v>
                </c:pt>
                <c:pt idx="17">
                  <c:v>SW</c:v>
                </c:pt>
                <c:pt idx="18">
                  <c:v>SY</c:v>
                </c:pt>
              </c:strCache>
            </c:strRef>
          </c:cat>
          <c:val>
            <c:numRef>
              <c:f>S!$F$4:$F$22</c:f>
              <c:numCache>
                <c:formatCode>0.00</c:formatCode>
                <c:ptCount val="19"/>
                <c:pt idx="0">
                  <c:v>1.0000000000000002</c:v>
                </c:pt>
                <c:pt idx="1">
                  <c:v>0.38095237913574226</c:v>
                </c:pt>
                <c:pt idx="2">
                  <c:v>0.25217614271085348</c:v>
                </c:pt>
                <c:pt idx="3">
                  <c:v>0.13645673393902522</c:v>
                </c:pt>
                <c:pt idx="4">
                  <c:v>0.20250896296636112</c:v>
                </c:pt>
                <c:pt idx="5">
                  <c:v>0.66948284368401645</c:v>
                </c:pt>
                <c:pt idx="6">
                  <c:v>0.25883255735835914</c:v>
                </c:pt>
                <c:pt idx="7">
                  <c:v>0.59831029569706085</c:v>
                </c:pt>
                <c:pt idx="8">
                  <c:v>0.58883769131573427</c:v>
                </c:pt>
                <c:pt idx="9">
                  <c:v>0.3855606757367534</c:v>
                </c:pt>
                <c:pt idx="10">
                  <c:v>0.47286226182724828</c:v>
                </c:pt>
                <c:pt idx="11">
                  <c:v>0.46902200830150326</c:v>
                </c:pt>
                <c:pt idx="12">
                  <c:v>0.60752687936172978</c:v>
                </c:pt>
                <c:pt idx="13">
                  <c:v>0.34613415298620737</c:v>
                </c:pt>
                <c:pt idx="14">
                  <c:v>0.46492576267116098</c:v>
                </c:pt>
                <c:pt idx="15">
                  <c:v>0.42114695449890793</c:v>
                </c:pt>
                <c:pt idx="16">
                  <c:v>0.47823861104087917</c:v>
                </c:pt>
                <c:pt idx="17">
                  <c:v>0.8566308211594581</c:v>
                </c:pt>
                <c:pt idx="18">
                  <c:v>1.0378904175253068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083-C64B-BBE5-68168F5A2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54-F34C-932D-B7936007C4A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54-F34C-932D-B7936007C4A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54-F34C-932D-B7936007C4A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954-F34C-932D-B7936007C4A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954-F34C-932D-B7936007C4AA}"/>
              </c:ext>
            </c:extLst>
          </c:dPt>
          <c:errBars>
            <c:errBarType val="plus"/>
            <c:errValType val="cust"/>
            <c:noEndCap val="0"/>
            <c:plus>
              <c:numRef>
                <c:f>T!$G$4:$G$24</c:f>
                <c:numCache>
                  <c:formatCode>General</c:formatCode>
                  <c:ptCount val="21"/>
                  <c:pt idx="0">
                    <c:v>6.4572253369419116E-2</c:v>
                  </c:pt>
                  <c:pt idx="1">
                    <c:v>0.10067682960548481</c:v>
                  </c:pt>
                  <c:pt idx="2">
                    <c:v>2.2738362384484663E-3</c:v>
                  </c:pt>
                  <c:pt idx="3">
                    <c:v>3.2321006649841423E-2</c:v>
                  </c:pt>
                  <c:pt idx="4">
                    <c:v>3.2600685537932945E-2</c:v>
                  </c:pt>
                  <c:pt idx="5">
                    <c:v>8.7178168224087957E-2</c:v>
                  </c:pt>
                  <c:pt idx="6">
                    <c:v>2.9243619286776896E-2</c:v>
                  </c:pt>
                  <c:pt idx="7">
                    <c:v>2.1153115548423879E-2</c:v>
                  </c:pt>
                  <c:pt idx="8">
                    <c:v>1.9338750298618562E-2</c:v>
                  </c:pt>
                  <c:pt idx="9">
                    <c:v>0.19889708162815825</c:v>
                  </c:pt>
                  <c:pt idx="10">
                    <c:v>7.4081917188967755E-2</c:v>
                  </c:pt>
                  <c:pt idx="11">
                    <c:v>1.6420082155196875E-2</c:v>
                  </c:pt>
                  <c:pt idx="12">
                    <c:v>9.3645739140025674E-3</c:v>
                  </c:pt>
                  <c:pt idx="13">
                    <c:v>1.4490673981147971E-2</c:v>
                  </c:pt>
                  <c:pt idx="14">
                    <c:v>1.4540378926203818E-2</c:v>
                  </c:pt>
                  <c:pt idx="15">
                    <c:v>5.3197528852760509E-2</c:v>
                  </c:pt>
                  <c:pt idx="16">
                    <c:v>2.3666842030388383E-2</c:v>
                  </c:pt>
                  <c:pt idx="17">
                    <c:v>4.7792530713047399E-2</c:v>
                  </c:pt>
                  <c:pt idx="18">
                    <c:v>3.5205634091598027E-2</c:v>
                  </c:pt>
                  <c:pt idx="19">
                    <c:v>4.237438626820772E-3</c:v>
                  </c:pt>
                  <c:pt idx="20">
                    <c:v>0.48742872071646082</c:v>
                  </c:pt>
                </c:numCache>
              </c:numRef>
            </c:plus>
            <c:minus>
              <c:numRef>
                <c:f>T!$G$4:$G$24</c:f>
                <c:numCache>
                  <c:formatCode>General</c:formatCode>
                  <c:ptCount val="21"/>
                  <c:pt idx="0">
                    <c:v>6.4572253369419116E-2</c:v>
                  </c:pt>
                  <c:pt idx="1">
                    <c:v>0.10067682960548481</c:v>
                  </c:pt>
                  <c:pt idx="2">
                    <c:v>2.2738362384484663E-3</c:v>
                  </c:pt>
                  <c:pt idx="3">
                    <c:v>3.2321006649841423E-2</c:v>
                  </c:pt>
                  <c:pt idx="4">
                    <c:v>3.2600685537932945E-2</c:v>
                  </c:pt>
                  <c:pt idx="5">
                    <c:v>8.7178168224087957E-2</c:v>
                  </c:pt>
                  <c:pt idx="6">
                    <c:v>2.9243619286776896E-2</c:v>
                  </c:pt>
                  <c:pt idx="7">
                    <c:v>2.1153115548423879E-2</c:v>
                  </c:pt>
                  <c:pt idx="8">
                    <c:v>1.9338750298618562E-2</c:v>
                  </c:pt>
                  <c:pt idx="9">
                    <c:v>0.19889708162815825</c:v>
                  </c:pt>
                  <c:pt idx="10">
                    <c:v>7.4081917188967755E-2</c:v>
                  </c:pt>
                  <c:pt idx="11">
                    <c:v>1.6420082155196875E-2</c:v>
                  </c:pt>
                  <c:pt idx="12">
                    <c:v>9.3645739140025674E-3</c:v>
                  </c:pt>
                  <c:pt idx="13">
                    <c:v>1.4490673981147971E-2</c:v>
                  </c:pt>
                  <c:pt idx="14">
                    <c:v>1.4540378926203818E-2</c:v>
                  </c:pt>
                  <c:pt idx="15">
                    <c:v>5.3197528852760509E-2</c:v>
                  </c:pt>
                  <c:pt idx="16">
                    <c:v>2.3666842030388383E-2</c:v>
                  </c:pt>
                  <c:pt idx="17">
                    <c:v>4.7792530713047399E-2</c:v>
                  </c:pt>
                  <c:pt idx="18">
                    <c:v>3.5205634091598027E-2</c:v>
                  </c:pt>
                  <c:pt idx="19">
                    <c:v>4.237438626820772E-3</c:v>
                  </c:pt>
                  <c:pt idx="20">
                    <c:v>0.48742872071646082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T!$B$4:$B$23</c:f>
              <c:strCache>
                <c:ptCount val="20"/>
                <c:pt idx="0">
                  <c:v>Blank</c:v>
                </c:pt>
                <c:pt idx="1">
                  <c:v>TA</c:v>
                </c:pt>
                <c:pt idx="2">
                  <c:v>TD</c:v>
                </c:pt>
                <c:pt idx="3">
                  <c:v>TE</c:v>
                </c:pt>
                <c:pt idx="4">
                  <c:v>TF</c:v>
                </c:pt>
                <c:pt idx="5">
                  <c:v>TG</c:v>
                </c:pt>
                <c:pt idx="6">
                  <c:v>TH</c:v>
                </c:pt>
                <c:pt idx="7">
                  <c:v>TI</c:v>
                </c:pt>
                <c:pt idx="8">
                  <c:v>TK</c:v>
                </c:pt>
                <c:pt idx="9">
                  <c:v>TL</c:v>
                </c:pt>
                <c:pt idx="10">
                  <c:v>TM</c:v>
                </c:pt>
                <c:pt idx="11">
                  <c:v>TN</c:v>
                </c:pt>
                <c:pt idx="12">
                  <c:v>TP</c:v>
                </c:pt>
                <c:pt idx="13">
                  <c:v>TQ</c:v>
                </c:pt>
                <c:pt idx="14">
                  <c:v>TR</c:v>
                </c:pt>
                <c:pt idx="15">
                  <c:v>TS</c:v>
                </c:pt>
                <c:pt idx="16">
                  <c:v>TT</c:v>
                </c:pt>
                <c:pt idx="17">
                  <c:v>TV</c:v>
                </c:pt>
                <c:pt idx="18">
                  <c:v>TW</c:v>
                </c:pt>
                <c:pt idx="19">
                  <c:v>TY</c:v>
                </c:pt>
              </c:strCache>
            </c:strRef>
          </c:cat>
          <c:val>
            <c:numRef>
              <c:f>T!$F$4:$F$23</c:f>
              <c:numCache>
                <c:formatCode>0.000</c:formatCode>
                <c:ptCount val="20"/>
                <c:pt idx="0">
                  <c:v>1</c:v>
                </c:pt>
                <c:pt idx="1">
                  <c:v>0.80740740144097656</c:v>
                </c:pt>
                <c:pt idx="2">
                  <c:v>0.20120119616198598</c:v>
                </c:pt>
                <c:pt idx="3">
                  <c:v>1.0822822421298153</c:v>
                </c:pt>
                <c:pt idx="4">
                  <c:v>0.36276276832605636</c:v>
                </c:pt>
                <c:pt idx="5">
                  <c:v>0.96096092709743475</c:v>
                </c:pt>
                <c:pt idx="6">
                  <c:v>0.41901899914435409</c:v>
                </c:pt>
                <c:pt idx="7">
                  <c:v>0.49509510162591802</c:v>
                </c:pt>
                <c:pt idx="8">
                  <c:v>0.65845845386269408</c:v>
                </c:pt>
                <c:pt idx="9">
                  <c:v>1.2408408276179401</c:v>
                </c:pt>
                <c:pt idx="10">
                  <c:v>0.76336334328712996</c:v>
                </c:pt>
                <c:pt idx="11">
                  <c:v>0.40700701515037885</c:v>
                </c:pt>
                <c:pt idx="12">
                  <c:v>0.20860860953582425</c:v>
                </c:pt>
                <c:pt idx="13">
                  <c:v>0.42262261149603542</c:v>
                </c:pt>
                <c:pt idx="14">
                  <c:v>0.45685684306956392</c:v>
                </c:pt>
                <c:pt idx="15">
                  <c:v>0.51651649756906715</c:v>
                </c:pt>
                <c:pt idx="16">
                  <c:v>0.66086085215309698</c:v>
                </c:pt>
                <c:pt idx="17">
                  <c:v>0.36416415614173353</c:v>
                </c:pt>
                <c:pt idx="18">
                  <c:v>0.87207205610783822</c:v>
                </c:pt>
                <c:pt idx="19">
                  <c:v>0.14314314425177052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954-F34C-932D-B7936007C4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35E-1B48-A43F-1D236555CA1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35E-1B48-A43F-1D236555CA1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35E-1B48-A43F-1D236555CA1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35E-1B48-A43F-1D236555CA1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35E-1B48-A43F-1D236555CA1D}"/>
              </c:ext>
            </c:extLst>
          </c:dPt>
          <c:errBars>
            <c:errBarType val="plus"/>
            <c:errValType val="cust"/>
            <c:noEndCap val="0"/>
            <c:plus>
              <c:numRef>
                <c:f>V!$H$4:$H$24</c:f>
                <c:numCache>
                  <c:formatCode>General</c:formatCode>
                  <c:ptCount val="21"/>
                  <c:pt idx="0">
                    <c:v>0.10200955645185932</c:v>
                  </c:pt>
                  <c:pt idx="1">
                    <c:v>2.3155001587884853E-2</c:v>
                  </c:pt>
                  <c:pt idx="2">
                    <c:v>3.5987233002718617E-2</c:v>
                  </c:pt>
                  <c:pt idx="3">
                    <c:v>3.392361444780409E-2</c:v>
                  </c:pt>
                  <c:pt idx="4">
                    <c:v>5.9094570884887211E-2</c:v>
                  </c:pt>
                  <c:pt idx="5">
                    <c:v>6.8196427076503807E-2</c:v>
                  </c:pt>
                  <c:pt idx="6">
                    <c:v>4.7922413001997691E-2</c:v>
                  </c:pt>
                  <c:pt idx="7">
                    <c:v>4.7581954482566392E-2</c:v>
                  </c:pt>
                  <c:pt idx="8">
                    <c:v>3.0312041864295251E-2</c:v>
                  </c:pt>
                  <c:pt idx="9">
                    <c:v>5.157792199720225E-2</c:v>
                  </c:pt>
                  <c:pt idx="10">
                    <c:v>5.0874964284618629E-2</c:v>
                  </c:pt>
                  <c:pt idx="11">
                    <c:v>4.6980195825617528E-2</c:v>
                  </c:pt>
                  <c:pt idx="12">
                    <c:v>3.2314851889340912E-2</c:v>
                  </c:pt>
                  <c:pt idx="13">
                    <c:v>6.3299272537303913E-2</c:v>
                  </c:pt>
                  <c:pt idx="14">
                    <c:v>6.1759486260617842E-2</c:v>
                  </c:pt>
                  <c:pt idx="15">
                    <c:v>8.1982915253289629E-2</c:v>
                  </c:pt>
                  <c:pt idx="16">
                    <c:v>3.6998985878596506E-2</c:v>
                  </c:pt>
                  <c:pt idx="17">
                    <c:v>7.1825131627337155E-2</c:v>
                  </c:pt>
                  <c:pt idx="18">
                    <c:v>7.0834090403338185E-2</c:v>
                  </c:pt>
                  <c:pt idx="19">
                    <c:v>0.32845783437726334</c:v>
                  </c:pt>
                </c:numCache>
              </c:numRef>
            </c:plus>
            <c:minus>
              <c:numRef>
                <c:f>V!$H$4:$H$24</c:f>
                <c:numCache>
                  <c:formatCode>General</c:formatCode>
                  <c:ptCount val="21"/>
                  <c:pt idx="0">
                    <c:v>0.10200955645185932</c:v>
                  </c:pt>
                  <c:pt idx="1">
                    <c:v>2.3155001587884853E-2</c:v>
                  </c:pt>
                  <c:pt idx="2">
                    <c:v>3.5987233002718617E-2</c:v>
                  </c:pt>
                  <c:pt idx="3">
                    <c:v>3.392361444780409E-2</c:v>
                  </c:pt>
                  <c:pt idx="4">
                    <c:v>5.9094570884887211E-2</c:v>
                  </c:pt>
                  <c:pt idx="5">
                    <c:v>6.8196427076503807E-2</c:v>
                  </c:pt>
                  <c:pt idx="6">
                    <c:v>4.7922413001997691E-2</c:v>
                  </c:pt>
                  <c:pt idx="7">
                    <c:v>4.7581954482566392E-2</c:v>
                  </c:pt>
                  <c:pt idx="8">
                    <c:v>3.0312041864295251E-2</c:v>
                  </c:pt>
                  <c:pt idx="9">
                    <c:v>5.157792199720225E-2</c:v>
                  </c:pt>
                  <c:pt idx="10">
                    <c:v>5.0874964284618629E-2</c:v>
                  </c:pt>
                  <c:pt idx="11">
                    <c:v>4.6980195825617528E-2</c:v>
                  </c:pt>
                  <c:pt idx="12">
                    <c:v>3.2314851889340912E-2</c:v>
                  </c:pt>
                  <c:pt idx="13">
                    <c:v>6.3299272537303913E-2</c:v>
                  </c:pt>
                  <c:pt idx="14">
                    <c:v>6.1759486260617842E-2</c:v>
                  </c:pt>
                  <c:pt idx="15">
                    <c:v>8.1982915253289629E-2</c:v>
                  </c:pt>
                  <c:pt idx="16">
                    <c:v>3.6998985878596506E-2</c:v>
                  </c:pt>
                  <c:pt idx="17">
                    <c:v>7.1825131627337155E-2</c:v>
                  </c:pt>
                  <c:pt idx="18">
                    <c:v>7.0834090403338185E-2</c:v>
                  </c:pt>
                  <c:pt idx="19">
                    <c:v>0.32845783437726334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V!$C$4:$C$22</c:f>
              <c:strCache>
                <c:ptCount val="19"/>
                <c:pt idx="0">
                  <c:v>Blank</c:v>
                </c:pt>
                <c:pt idx="1">
                  <c:v>VA</c:v>
                </c:pt>
                <c:pt idx="2">
                  <c:v>VD</c:v>
                </c:pt>
                <c:pt idx="3">
                  <c:v>VE</c:v>
                </c:pt>
                <c:pt idx="4">
                  <c:v>VF</c:v>
                </c:pt>
                <c:pt idx="5">
                  <c:v>VG</c:v>
                </c:pt>
                <c:pt idx="6">
                  <c:v>VH</c:v>
                </c:pt>
                <c:pt idx="7">
                  <c:v>VI</c:v>
                </c:pt>
                <c:pt idx="8">
                  <c:v>VK</c:v>
                </c:pt>
                <c:pt idx="9">
                  <c:v>VL</c:v>
                </c:pt>
                <c:pt idx="10">
                  <c:v>VM</c:v>
                </c:pt>
                <c:pt idx="11">
                  <c:v>VN</c:v>
                </c:pt>
                <c:pt idx="12">
                  <c:v>VP</c:v>
                </c:pt>
                <c:pt idx="13">
                  <c:v>VQ</c:v>
                </c:pt>
                <c:pt idx="14">
                  <c:v>VR</c:v>
                </c:pt>
                <c:pt idx="15">
                  <c:v>VS</c:v>
                </c:pt>
                <c:pt idx="16">
                  <c:v>VT</c:v>
                </c:pt>
                <c:pt idx="17">
                  <c:v>VW</c:v>
                </c:pt>
                <c:pt idx="18">
                  <c:v>VY</c:v>
                </c:pt>
              </c:strCache>
            </c:strRef>
          </c:cat>
          <c:val>
            <c:numRef>
              <c:f>V!$G$4:$G$22</c:f>
              <c:numCache>
                <c:formatCode>0.00</c:formatCode>
                <c:ptCount val="19"/>
                <c:pt idx="0">
                  <c:v>1</c:v>
                </c:pt>
                <c:pt idx="1">
                  <c:v>0.76352643814409038</c:v>
                </c:pt>
                <c:pt idx="2">
                  <c:v>0.3656906540194283</c:v>
                </c:pt>
                <c:pt idx="3">
                  <c:v>0.45735201710721646</c:v>
                </c:pt>
                <c:pt idx="4">
                  <c:v>0.57383833837915343</c:v>
                </c:pt>
                <c:pt idx="5">
                  <c:v>0.69096118396795314</c:v>
                </c:pt>
                <c:pt idx="6">
                  <c:v>0.55840230949982972</c:v>
                </c:pt>
                <c:pt idx="7">
                  <c:v>0.61473584975948881</c:v>
                </c:pt>
                <c:pt idx="8">
                  <c:v>1.1604073765113065</c:v>
                </c:pt>
                <c:pt idx="9">
                  <c:v>1.0125716338841506</c:v>
                </c:pt>
                <c:pt idx="10">
                  <c:v>0.83784214011981495</c:v>
                </c:pt>
                <c:pt idx="11">
                  <c:v>0.7431572568858531</c:v>
                </c:pt>
                <c:pt idx="12">
                  <c:v>0.62173777137857256</c:v>
                </c:pt>
                <c:pt idx="13">
                  <c:v>0.68173140352698924</c:v>
                </c:pt>
                <c:pt idx="14">
                  <c:v>0.57320180220586048</c:v>
                </c:pt>
                <c:pt idx="15">
                  <c:v>0.7999681963113745</c:v>
                </c:pt>
                <c:pt idx="16">
                  <c:v>0.65022279773861824</c:v>
                </c:pt>
                <c:pt idx="17">
                  <c:v>0.90770214816464012</c:v>
                </c:pt>
                <c:pt idx="18">
                  <c:v>2.0004774821608744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5E-1B48-A43F-1D236555CA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855-0E43-B1CA-643378F3134C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855-0E43-B1CA-643378F3134C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855-0E43-B1CA-643378F3134C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855-0E43-B1CA-643378F3134C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855-0E43-B1CA-643378F3134C}"/>
              </c:ext>
            </c:extLst>
          </c:dPt>
          <c:errBars>
            <c:errBarType val="plus"/>
            <c:errValType val="cust"/>
            <c:noEndCap val="0"/>
            <c:plus>
              <c:numRef>
                <c:f>W!$H$4:$H$24</c:f>
                <c:numCache>
                  <c:formatCode>General</c:formatCode>
                  <c:ptCount val="21"/>
                  <c:pt idx="0">
                    <c:v>0.12565163879798291</c:v>
                  </c:pt>
                  <c:pt idx="1">
                    <c:v>1.2777550368576153E-2</c:v>
                  </c:pt>
                  <c:pt idx="2">
                    <c:v>5.5459869534690884E-2</c:v>
                  </c:pt>
                  <c:pt idx="3">
                    <c:v>9.551945259358886E-3</c:v>
                  </c:pt>
                  <c:pt idx="4">
                    <c:v>0.26215801375482717</c:v>
                  </c:pt>
                  <c:pt idx="5">
                    <c:v>7.4520152889858901E-2</c:v>
                  </c:pt>
                  <c:pt idx="6">
                    <c:v>7.358645925691433E-2</c:v>
                  </c:pt>
                  <c:pt idx="7">
                    <c:v>8.3386868747849105E-2</c:v>
                  </c:pt>
                  <c:pt idx="8">
                    <c:v>1.6557641098492754E-2</c:v>
                  </c:pt>
                  <c:pt idx="9">
                    <c:v>4.5659982981467714E-2</c:v>
                  </c:pt>
                  <c:pt idx="10">
                    <c:v>0.16782088892952607</c:v>
                  </c:pt>
                  <c:pt idx="11">
                    <c:v>0.10911401382569944</c:v>
                  </c:pt>
                  <c:pt idx="12">
                    <c:v>3.9870258696751426E-2</c:v>
                  </c:pt>
                  <c:pt idx="13">
                    <c:v>2.1665877267675038E-2</c:v>
                  </c:pt>
                  <c:pt idx="14">
                    <c:v>0.11358797915703155</c:v>
                  </c:pt>
                  <c:pt idx="15">
                    <c:v>5.3129383026762241E-2</c:v>
                  </c:pt>
                  <c:pt idx="16">
                    <c:v>8.9838621698984059E-2</c:v>
                  </c:pt>
                  <c:pt idx="17">
                    <c:v>4.5300927239208692E-2</c:v>
                  </c:pt>
                  <c:pt idx="18">
                    <c:v>9.1062558757156062E-2</c:v>
                  </c:pt>
                  <c:pt idx="19">
                    <c:v>0.20614273315076162</c:v>
                  </c:pt>
                  <c:pt idx="20">
                    <c:v>0.3855146094655052</c:v>
                  </c:pt>
                </c:numCache>
              </c:numRef>
            </c:plus>
            <c:minus>
              <c:numRef>
                <c:f>W!$H$4:$H$24</c:f>
                <c:numCache>
                  <c:formatCode>General</c:formatCode>
                  <c:ptCount val="21"/>
                  <c:pt idx="0">
                    <c:v>0.12565163879798291</c:v>
                  </c:pt>
                  <c:pt idx="1">
                    <c:v>1.2777550368576153E-2</c:v>
                  </c:pt>
                  <c:pt idx="2">
                    <c:v>5.5459869534690884E-2</c:v>
                  </c:pt>
                  <c:pt idx="3">
                    <c:v>9.551945259358886E-3</c:v>
                  </c:pt>
                  <c:pt idx="4">
                    <c:v>0.26215801375482717</c:v>
                  </c:pt>
                  <c:pt idx="5">
                    <c:v>7.4520152889858901E-2</c:v>
                  </c:pt>
                  <c:pt idx="6">
                    <c:v>7.358645925691433E-2</c:v>
                  </c:pt>
                  <c:pt idx="7">
                    <c:v>8.3386868747849105E-2</c:v>
                  </c:pt>
                  <c:pt idx="8">
                    <c:v>1.6557641098492754E-2</c:v>
                  </c:pt>
                  <c:pt idx="9">
                    <c:v>4.5659982981467714E-2</c:v>
                  </c:pt>
                  <c:pt idx="10">
                    <c:v>0.16782088892952607</c:v>
                  </c:pt>
                  <c:pt idx="11">
                    <c:v>0.10911401382569944</c:v>
                  </c:pt>
                  <c:pt idx="12">
                    <c:v>3.9870258696751426E-2</c:v>
                  </c:pt>
                  <c:pt idx="13">
                    <c:v>2.1665877267675038E-2</c:v>
                  </c:pt>
                  <c:pt idx="14">
                    <c:v>0.11358797915703155</c:v>
                  </c:pt>
                  <c:pt idx="15">
                    <c:v>5.3129383026762241E-2</c:v>
                  </c:pt>
                  <c:pt idx="16">
                    <c:v>8.9838621698984059E-2</c:v>
                  </c:pt>
                  <c:pt idx="17">
                    <c:v>4.5300927239208692E-2</c:v>
                  </c:pt>
                  <c:pt idx="18">
                    <c:v>9.1062558757156062E-2</c:v>
                  </c:pt>
                  <c:pt idx="19">
                    <c:v>0.20614273315076162</c:v>
                  </c:pt>
                  <c:pt idx="20">
                    <c:v>0.3855146094655052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W!$C$4:$C$23</c:f>
              <c:strCache>
                <c:ptCount val="20"/>
                <c:pt idx="0">
                  <c:v>Blank</c:v>
                </c:pt>
                <c:pt idx="1">
                  <c:v>WA</c:v>
                </c:pt>
                <c:pt idx="2">
                  <c:v>WD</c:v>
                </c:pt>
                <c:pt idx="3">
                  <c:v>WE</c:v>
                </c:pt>
                <c:pt idx="4">
                  <c:v>WF</c:v>
                </c:pt>
                <c:pt idx="5">
                  <c:v>WG</c:v>
                </c:pt>
                <c:pt idx="6">
                  <c:v>WH</c:v>
                </c:pt>
                <c:pt idx="7">
                  <c:v>WI</c:v>
                </c:pt>
                <c:pt idx="8">
                  <c:v>WK</c:v>
                </c:pt>
                <c:pt idx="9">
                  <c:v>WL</c:v>
                </c:pt>
                <c:pt idx="10">
                  <c:v>WM</c:v>
                </c:pt>
                <c:pt idx="11">
                  <c:v>WN</c:v>
                </c:pt>
                <c:pt idx="12">
                  <c:v>WP</c:v>
                </c:pt>
                <c:pt idx="13">
                  <c:v>WQ</c:v>
                </c:pt>
                <c:pt idx="14">
                  <c:v>WR</c:v>
                </c:pt>
                <c:pt idx="15">
                  <c:v>WS</c:v>
                </c:pt>
                <c:pt idx="16">
                  <c:v>WT</c:v>
                </c:pt>
                <c:pt idx="17">
                  <c:v>WV</c:v>
                </c:pt>
                <c:pt idx="18">
                  <c:v>WW</c:v>
                </c:pt>
                <c:pt idx="19">
                  <c:v>WY</c:v>
                </c:pt>
              </c:strCache>
            </c:strRef>
          </c:cat>
          <c:val>
            <c:numRef>
              <c:f>W!$G$4:$G$23</c:f>
              <c:numCache>
                <c:formatCode>0.00</c:formatCode>
                <c:ptCount val="20"/>
                <c:pt idx="0">
                  <c:v>1</c:v>
                </c:pt>
                <c:pt idx="1">
                  <c:v>0.65976927458086498</c:v>
                </c:pt>
                <c:pt idx="2">
                  <c:v>1.0102545146138477</c:v>
                </c:pt>
                <c:pt idx="3">
                  <c:v>0.51419153451970878</c:v>
                </c:pt>
                <c:pt idx="4">
                  <c:v>1.8588170519162073</c:v>
                </c:pt>
                <c:pt idx="5">
                  <c:v>0.58670572493548168</c:v>
                </c:pt>
                <c:pt idx="6">
                  <c:v>0.74345357832650272</c:v>
                </c:pt>
                <c:pt idx="7">
                  <c:v>0.47317340784805212</c:v>
                </c:pt>
                <c:pt idx="8">
                  <c:v>0.5967771334493791</c:v>
                </c:pt>
                <c:pt idx="9">
                  <c:v>1.0234389178324441</c:v>
                </c:pt>
                <c:pt idx="10">
                  <c:v>1.0021974096319346</c:v>
                </c:pt>
                <c:pt idx="11">
                  <c:v>2.4713422513457775</c:v>
                </c:pt>
                <c:pt idx="12">
                  <c:v>0.59915766282451732</c:v>
                </c:pt>
                <c:pt idx="13">
                  <c:v>0.73850939983302288</c:v>
                </c:pt>
                <c:pt idx="14">
                  <c:v>0.74601720015833806</c:v>
                </c:pt>
                <c:pt idx="15">
                  <c:v>0.76158211910881946</c:v>
                </c:pt>
                <c:pt idx="16">
                  <c:v>0.83977292606112641</c:v>
                </c:pt>
                <c:pt idx="17">
                  <c:v>0.85570409814126769</c:v>
                </c:pt>
                <c:pt idx="18">
                  <c:v>1.336385292671382</c:v>
                </c:pt>
                <c:pt idx="19">
                  <c:v>3.0529205688985503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55-0E43-B1CA-643378F313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B0E-BB47-A1D0-56D241228CE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B0E-BB47-A1D0-56D241228CE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B0E-BB47-A1D0-56D241228CE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B0E-BB47-A1D0-56D241228CE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B0E-BB47-A1D0-56D241228CEF}"/>
              </c:ext>
            </c:extLst>
          </c:dPt>
          <c:errBars>
            <c:errBarType val="plus"/>
            <c:errValType val="cust"/>
            <c:noEndCap val="0"/>
            <c:plus>
              <c:numRef>
                <c:f>Y!$G$3:$G$23</c:f>
                <c:numCache>
                  <c:formatCode>General</c:formatCode>
                  <c:ptCount val="21"/>
                  <c:pt idx="0">
                    <c:v>7.9171524942496824E-2</c:v>
                  </c:pt>
                  <c:pt idx="1">
                    <c:v>7.4712950550768389E-2</c:v>
                  </c:pt>
                  <c:pt idx="2">
                    <c:v>0.1073748858550243</c:v>
                  </c:pt>
                  <c:pt idx="3">
                    <c:v>2.8875037919038313E-2</c:v>
                  </c:pt>
                  <c:pt idx="4">
                    <c:v>0.11662683172988871</c:v>
                  </c:pt>
                  <c:pt idx="5">
                    <c:v>0.23327624836119534</c:v>
                  </c:pt>
                  <c:pt idx="6">
                    <c:v>6.0146687490486732E-2</c:v>
                  </c:pt>
                  <c:pt idx="7">
                    <c:v>4.901720495709682E-2</c:v>
                  </c:pt>
                  <c:pt idx="8">
                    <c:v>0.376519527473958</c:v>
                  </c:pt>
                  <c:pt idx="9">
                    <c:v>6.7518896405825535E-2</c:v>
                  </c:pt>
                  <c:pt idx="10">
                    <c:v>3.7675164311484842E-2</c:v>
                  </c:pt>
                  <c:pt idx="11">
                    <c:v>3.7816739522786913E-2</c:v>
                  </c:pt>
                  <c:pt idx="12">
                    <c:v>0.11826178123065059</c:v>
                  </c:pt>
                  <c:pt idx="13">
                    <c:v>0.54771488851103656</c:v>
                  </c:pt>
                  <c:pt idx="14">
                    <c:v>4.9017198278910185E-2</c:v>
                  </c:pt>
                  <c:pt idx="15">
                    <c:v>9.164287971730313E-2</c:v>
                  </c:pt>
                  <c:pt idx="16">
                    <c:v>0.16153501143998542</c:v>
                  </c:pt>
                  <c:pt idx="17">
                    <c:v>7.7858151495891724E-3</c:v>
                  </c:pt>
                  <c:pt idx="18">
                    <c:v>7.8684073822926665E-2</c:v>
                  </c:pt>
                  <c:pt idx="19">
                    <c:v>7.913252344703757E-2</c:v>
                  </c:pt>
                  <c:pt idx="20">
                    <c:v>0.81380643287478172</c:v>
                  </c:pt>
                </c:numCache>
              </c:numRef>
            </c:plus>
            <c:minus>
              <c:numRef>
                <c:f>Y!$G$3:$G$23</c:f>
                <c:numCache>
                  <c:formatCode>General</c:formatCode>
                  <c:ptCount val="21"/>
                  <c:pt idx="0">
                    <c:v>7.9171524942496824E-2</c:v>
                  </c:pt>
                  <c:pt idx="1">
                    <c:v>7.4712950550768389E-2</c:v>
                  </c:pt>
                  <c:pt idx="2">
                    <c:v>0.1073748858550243</c:v>
                  </c:pt>
                  <c:pt idx="3">
                    <c:v>2.8875037919038313E-2</c:v>
                  </c:pt>
                  <c:pt idx="4">
                    <c:v>0.11662683172988871</c:v>
                  </c:pt>
                  <c:pt idx="5">
                    <c:v>0.23327624836119534</c:v>
                  </c:pt>
                  <c:pt idx="6">
                    <c:v>6.0146687490486732E-2</c:v>
                  </c:pt>
                  <c:pt idx="7">
                    <c:v>4.901720495709682E-2</c:v>
                  </c:pt>
                  <c:pt idx="8">
                    <c:v>0.376519527473958</c:v>
                  </c:pt>
                  <c:pt idx="9">
                    <c:v>6.7518896405825535E-2</c:v>
                  </c:pt>
                  <c:pt idx="10">
                    <c:v>3.7675164311484842E-2</c:v>
                  </c:pt>
                  <c:pt idx="11">
                    <c:v>3.7816739522786913E-2</c:v>
                  </c:pt>
                  <c:pt idx="12">
                    <c:v>0.11826178123065059</c:v>
                  </c:pt>
                  <c:pt idx="13">
                    <c:v>0.54771488851103656</c:v>
                  </c:pt>
                  <c:pt idx="14">
                    <c:v>4.9017198278910185E-2</c:v>
                  </c:pt>
                  <c:pt idx="15">
                    <c:v>9.164287971730313E-2</c:v>
                  </c:pt>
                  <c:pt idx="16">
                    <c:v>0.16153501143998542</c:v>
                  </c:pt>
                  <c:pt idx="17">
                    <c:v>7.7858151495891724E-3</c:v>
                  </c:pt>
                  <c:pt idx="18">
                    <c:v>7.8684073822926665E-2</c:v>
                  </c:pt>
                  <c:pt idx="19">
                    <c:v>7.913252344703757E-2</c:v>
                  </c:pt>
                  <c:pt idx="20">
                    <c:v>0.81380643287478172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Y!$B$3:$B$22</c:f>
              <c:strCache>
                <c:ptCount val="20"/>
                <c:pt idx="0">
                  <c:v>Blank</c:v>
                </c:pt>
                <c:pt idx="1">
                  <c:v>YA</c:v>
                </c:pt>
                <c:pt idx="2">
                  <c:v>YD</c:v>
                </c:pt>
                <c:pt idx="3">
                  <c:v>YE</c:v>
                </c:pt>
                <c:pt idx="4">
                  <c:v>YF</c:v>
                </c:pt>
                <c:pt idx="5">
                  <c:v>YG</c:v>
                </c:pt>
                <c:pt idx="6">
                  <c:v>YH</c:v>
                </c:pt>
                <c:pt idx="7">
                  <c:v>YI</c:v>
                </c:pt>
                <c:pt idx="8">
                  <c:v>YK</c:v>
                </c:pt>
                <c:pt idx="9">
                  <c:v>YL</c:v>
                </c:pt>
                <c:pt idx="10">
                  <c:v>YM</c:v>
                </c:pt>
                <c:pt idx="11">
                  <c:v>YN</c:v>
                </c:pt>
                <c:pt idx="12">
                  <c:v>YP</c:v>
                </c:pt>
                <c:pt idx="13">
                  <c:v>YQ</c:v>
                </c:pt>
                <c:pt idx="14">
                  <c:v>YR</c:v>
                </c:pt>
                <c:pt idx="15">
                  <c:v>YS</c:v>
                </c:pt>
                <c:pt idx="16">
                  <c:v>YT</c:v>
                </c:pt>
                <c:pt idx="17">
                  <c:v>YV</c:v>
                </c:pt>
                <c:pt idx="18">
                  <c:v>YW</c:v>
                </c:pt>
                <c:pt idx="19">
                  <c:v>YY</c:v>
                </c:pt>
              </c:strCache>
            </c:strRef>
          </c:cat>
          <c:val>
            <c:numRef>
              <c:f>Y!$F$3:$F$22</c:f>
              <c:numCache>
                <c:formatCode>0.000</c:formatCode>
                <c:ptCount val="20"/>
                <c:pt idx="0">
                  <c:v>1.0000000000000002</c:v>
                </c:pt>
                <c:pt idx="1">
                  <c:v>0.57602337100427226</c:v>
                </c:pt>
                <c:pt idx="2">
                  <c:v>0.52485378598781085</c:v>
                </c:pt>
                <c:pt idx="3">
                  <c:v>0.28728069713615229</c:v>
                </c:pt>
                <c:pt idx="4">
                  <c:v>0.91106236201267043</c:v>
                </c:pt>
                <c:pt idx="5">
                  <c:v>0.90107213926572871</c:v>
                </c:pt>
                <c:pt idx="6">
                  <c:v>0.79556529246542251</c:v>
                </c:pt>
                <c:pt idx="7">
                  <c:v>0.57870369193693971</c:v>
                </c:pt>
                <c:pt idx="8">
                  <c:v>15.003654633204507</c:v>
                </c:pt>
                <c:pt idx="9">
                  <c:v>0.79507797293957871</c:v>
                </c:pt>
                <c:pt idx="10">
                  <c:v>0.41666666364092736</c:v>
                </c:pt>
                <c:pt idx="11">
                  <c:v>0.80847952313960791</c:v>
                </c:pt>
                <c:pt idx="12">
                  <c:v>0.91837233644468907</c:v>
                </c:pt>
                <c:pt idx="13">
                  <c:v>0.95492203613763948</c:v>
                </c:pt>
                <c:pt idx="14">
                  <c:v>0.63864522811738722</c:v>
                </c:pt>
                <c:pt idx="15">
                  <c:v>1.072368411019917</c:v>
                </c:pt>
                <c:pt idx="16">
                  <c:v>1.1766569136195235</c:v>
                </c:pt>
                <c:pt idx="17">
                  <c:v>1.2431773632482617</c:v>
                </c:pt>
                <c:pt idx="18">
                  <c:v>1.4517544047563462</c:v>
                </c:pt>
                <c:pt idx="19">
                  <c:v>0.81822611335528184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0E-BB47-A1D0-56D241228C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16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9F5-7240-A3E5-EF8FAB28CBB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9F5-7240-A3E5-EF8FAB28CBB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9F5-7240-A3E5-EF8FAB28CBB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9F5-7240-A3E5-EF8FAB28CBB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9F5-7240-A3E5-EF8FAB28CBB9}"/>
              </c:ext>
            </c:extLst>
          </c:dPt>
          <c:errBars>
            <c:errBarType val="plus"/>
            <c:errValType val="cust"/>
            <c:noEndCap val="0"/>
            <c:plus>
              <c:numRef>
                <c:f>DEG!$G$2:$G$21</c:f>
                <c:numCache>
                  <c:formatCode>General</c:formatCode>
                  <c:ptCount val="20"/>
                  <c:pt idx="0">
                    <c:v>0.13246884507224035</c:v>
                  </c:pt>
                  <c:pt idx="1">
                    <c:v>3.8178829837144795E-2</c:v>
                  </c:pt>
                  <c:pt idx="2">
                    <c:v>5.4253364331488453E-2</c:v>
                  </c:pt>
                  <c:pt idx="3">
                    <c:v>2.5209804142504837E-2</c:v>
                  </c:pt>
                  <c:pt idx="4">
                    <c:v>4.4418571340572123E-2</c:v>
                  </c:pt>
                  <c:pt idx="5">
                    <c:v>0.12242929239406311</c:v>
                  </c:pt>
                  <c:pt idx="6">
                    <c:v>3.2423514902873284E-2</c:v>
                  </c:pt>
                  <c:pt idx="7">
                    <c:v>7.4141256116584009E-2</c:v>
                  </c:pt>
                  <c:pt idx="8">
                    <c:v>0.13001869148200462</c:v>
                  </c:pt>
                  <c:pt idx="9">
                    <c:v>4.7274943241980567E-2</c:v>
                  </c:pt>
                  <c:pt idx="10">
                    <c:v>0.10333632482921824</c:v>
                  </c:pt>
                  <c:pt idx="11">
                    <c:v>9.8779383808659943E-2</c:v>
                  </c:pt>
                  <c:pt idx="12">
                    <c:v>2.263185324340907E-3</c:v>
                  </c:pt>
                  <c:pt idx="13">
                    <c:v>1.8627637956206956E-2</c:v>
                  </c:pt>
                  <c:pt idx="14">
                    <c:v>2.7569190859738534E-2</c:v>
                  </c:pt>
                  <c:pt idx="15">
                    <c:v>8.5900049816852411E-2</c:v>
                  </c:pt>
                  <c:pt idx="16">
                    <c:v>3.7052633132319324E-2</c:v>
                  </c:pt>
                  <c:pt idx="17">
                    <c:v>4.2661802768830482E-3</c:v>
                  </c:pt>
                  <c:pt idx="18">
                    <c:v>6.9037000393474893E-2</c:v>
                  </c:pt>
                  <c:pt idx="19">
                    <c:v>2.1174021780110405E-2</c:v>
                  </c:pt>
                </c:numCache>
              </c:numRef>
            </c:plus>
            <c:minus>
              <c:numRef>
                <c:f>DEG!$G$2:$G$21</c:f>
                <c:numCache>
                  <c:formatCode>General</c:formatCode>
                  <c:ptCount val="20"/>
                  <c:pt idx="0">
                    <c:v>0.13246884507224035</c:v>
                  </c:pt>
                  <c:pt idx="1">
                    <c:v>3.8178829837144795E-2</c:v>
                  </c:pt>
                  <c:pt idx="2">
                    <c:v>5.4253364331488453E-2</c:v>
                  </c:pt>
                  <c:pt idx="3">
                    <c:v>2.5209804142504837E-2</c:v>
                  </c:pt>
                  <c:pt idx="4">
                    <c:v>4.4418571340572123E-2</c:v>
                  </c:pt>
                  <c:pt idx="5">
                    <c:v>0.12242929239406311</c:v>
                  </c:pt>
                  <c:pt idx="6">
                    <c:v>3.2423514902873284E-2</c:v>
                  </c:pt>
                  <c:pt idx="7">
                    <c:v>7.4141256116584009E-2</c:v>
                  </c:pt>
                  <c:pt idx="8">
                    <c:v>0.13001869148200462</c:v>
                  </c:pt>
                  <c:pt idx="9">
                    <c:v>4.7274943241980567E-2</c:v>
                  </c:pt>
                  <c:pt idx="10">
                    <c:v>0.10333632482921824</c:v>
                  </c:pt>
                  <c:pt idx="11">
                    <c:v>9.8779383808659943E-2</c:v>
                  </c:pt>
                  <c:pt idx="12">
                    <c:v>2.263185324340907E-3</c:v>
                  </c:pt>
                  <c:pt idx="13">
                    <c:v>1.8627637956206956E-2</c:v>
                  </c:pt>
                  <c:pt idx="14">
                    <c:v>2.7569190859738534E-2</c:v>
                  </c:pt>
                  <c:pt idx="15">
                    <c:v>8.5900049816852411E-2</c:v>
                  </c:pt>
                  <c:pt idx="16">
                    <c:v>3.7052633132319324E-2</c:v>
                  </c:pt>
                  <c:pt idx="17">
                    <c:v>4.2661802768830482E-3</c:v>
                  </c:pt>
                  <c:pt idx="18">
                    <c:v>6.9037000393474893E-2</c:v>
                  </c:pt>
                  <c:pt idx="19">
                    <c:v>2.1174021780110405E-2</c:v>
                  </c:pt>
                </c:numCache>
              </c:numRef>
            </c:minus>
            <c:spPr>
              <a:ln w="12700"/>
            </c:spPr>
          </c:errBars>
          <c:cat>
            <c:strRef>
              <c:f>DEG!$B$2:$B$20</c:f>
              <c:strCache>
                <c:ptCount val="19"/>
                <c:pt idx="0">
                  <c:v>Blank</c:v>
                </c:pt>
                <c:pt idx="1">
                  <c:v>EA</c:v>
                </c:pt>
                <c:pt idx="2">
                  <c:v>ED</c:v>
                </c:pt>
                <c:pt idx="3">
                  <c:v>EE</c:v>
                </c:pt>
                <c:pt idx="4">
                  <c:v>EG</c:v>
                </c:pt>
                <c:pt idx="5">
                  <c:v>EH</c:v>
                </c:pt>
                <c:pt idx="6">
                  <c:v>EI</c:v>
                </c:pt>
                <c:pt idx="7">
                  <c:v>EK</c:v>
                </c:pt>
                <c:pt idx="8">
                  <c:v>EL</c:v>
                </c:pt>
                <c:pt idx="9">
                  <c:v>EM</c:v>
                </c:pt>
                <c:pt idx="10">
                  <c:v>EN</c:v>
                </c:pt>
                <c:pt idx="11">
                  <c:v>EP</c:v>
                </c:pt>
                <c:pt idx="12">
                  <c:v>EQ</c:v>
                </c:pt>
                <c:pt idx="13">
                  <c:v>ER</c:v>
                </c:pt>
                <c:pt idx="14">
                  <c:v>ES</c:v>
                </c:pt>
                <c:pt idx="15">
                  <c:v>ET</c:v>
                </c:pt>
                <c:pt idx="16">
                  <c:v>EV</c:v>
                </c:pt>
                <c:pt idx="17">
                  <c:v>EW</c:v>
                </c:pt>
                <c:pt idx="18">
                  <c:v>EY</c:v>
                </c:pt>
              </c:strCache>
            </c:strRef>
          </c:cat>
          <c:val>
            <c:numRef>
              <c:f>DEG!$F$2:$F$20</c:f>
              <c:numCache>
                <c:formatCode>0.000</c:formatCode>
                <c:ptCount val="19"/>
                <c:pt idx="0">
                  <c:v>1</c:v>
                </c:pt>
                <c:pt idx="1">
                  <c:v>1.0285217741887729</c:v>
                </c:pt>
                <c:pt idx="2">
                  <c:v>0.9699052178307136</c:v>
                </c:pt>
                <c:pt idx="3">
                  <c:v>0.89419219259823646</c:v>
                </c:pt>
                <c:pt idx="4">
                  <c:v>0.3257854861934944</c:v>
                </c:pt>
                <c:pt idx="5">
                  <c:v>1.4586248714491845</c:v>
                </c:pt>
                <c:pt idx="6">
                  <c:v>0.44583351016266981</c:v>
                </c:pt>
                <c:pt idx="7">
                  <c:v>0.34337873858340456</c:v>
                </c:pt>
                <c:pt idx="8">
                  <c:v>2.945067695204783</c:v>
                </c:pt>
                <c:pt idx="9">
                  <c:v>0.50229748188445134</c:v>
                </c:pt>
                <c:pt idx="10">
                  <c:v>0.53971933976696029</c:v>
                </c:pt>
                <c:pt idx="11">
                  <c:v>0.92958563704947983</c:v>
                </c:pt>
                <c:pt idx="12">
                  <c:v>0.26741732159318132</c:v>
                </c:pt>
                <c:pt idx="13">
                  <c:v>0.49766114005080836</c:v>
                </c:pt>
                <c:pt idx="14">
                  <c:v>0.34660761553782105</c:v>
                </c:pt>
                <c:pt idx="15">
                  <c:v>1.0440038262249585</c:v>
                </c:pt>
                <c:pt idx="16">
                  <c:v>0.29722234227974625</c:v>
                </c:pt>
                <c:pt idx="17">
                  <c:v>0.32653061258287952</c:v>
                </c:pt>
                <c:pt idx="18">
                  <c:v>0.52452705143414347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F5-7240-A3E5-EF8FAB28CB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46595987654321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7C4-A047-BEDD-206410E7829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7C4-A047-BEDD-206410E7829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7C4-A047-BEDD-206410E7829E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7C4-A047-BEDD-206410E7829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7C4-A047-BEDD-206410E7829E}"/>
              </c:ext>
            </c:extLst>
          </c:dPt>
          <c:errBars>
            <c:errBarType val="plus"/>
            <c:errValType val="cust"/>
            <c:noEndCap val="0"/>
            <c:plus>
              <c:numRef>
                <c:f>DEG!$G$24:$G$42</c:f>
                <c:numCache>
                  <c:formatCode>General</c:formatCode>
                  <c:ptCount val="19"/>
                  <c:pt idx="0">
                    <c:v>0.10868005490964158</c:v>
                  </c:pt>
                  <c:pt idx="1">
                    <c:v>0.11926679923296443</c:v>
                  </c:pt>
                  <c:pt idx="2">
                    <c:v>7.6689703241473076E-2</c:v>
                  </c:pt>
                  <c:pt idx="3">
                    <c:v>0.10500461437762834</c:v>
                  </c:pt>
                  <c:pt idx="4">
                    <c:v>0.1421718996232193</c:v>
                  </c:pt>
                  <c:pt idx="5">
                    <c:v>7.665496346721494E-2</c:v>
                  </c:pt>
                  <c:pt idx="6">
                    <c:v>4.8848748548269247E-2</c:v>
                  </c:pt>
                  <c:pt idx="7">
                    <c:v>2.3124735849236463E-2</c:v>
                  </c:pt>
                  <c:pt idx="8">
                    <c:v>9.1772174653097269E-2</c:v>
                  </c:pt>
                  <c:pt idx="9">
                    <c:v>0.10365521570535806</c:v>
                  </c:pt>
                  <c:pt idx="10">
                    <c:v>0.10299294473974778</c:v>
                  </c:pt>
                  <c:pt idx="11">
                    <c:v>3.725017034175418E-2</c:v>
                  </c:pt>
                  <c:pt idx="12">
                    <c:v>7.4552060918090787E-2</c:v>
                  </c:pt>
                  <c:pt idx="13">
                    <c:v>0.23537058227700894</c:v>
                  </c:pt>
                  <c:pt idx="14">
                    <c:v>5.0550488693800508E-2</c:v>
                  </c:pt>
                  <c:pt idx="15">
                    <c:v>0.10643931189373468</c:v>
                  </c:pt>
                  <c:pt idx="16">
                    <c:v>1.9003964020318554E-2</c:v>
                  </c:pt>
                  <c:pt idx="17">
                    <c:v>5.6481874310784795E-2</c:v>
                  </c:pt>
                  <c:pt idx="18">
                    <c:v>5.2068033443187993E-2</c:v>
                  </c:pt>
                </c:numCache>
              </c:numRef>
            </c:plus>
            <c:minus>
              <c:numRef>
                <c:f>DEG!$G$24:$G$42</c:f>
                <c:numCache>
                  <c:formatCode>General</c:formatCode>
                  <c:ptCount val="19"/>
                  <c:pt idx="0">
                    <c:v>0.10868005490964158</c:v>
                  </c:pt>
                  <c:pt idx="1">
                    <c:v>0.11926679923296443</c:v>
                  </c:pt>
                  <c:pt idx="2">
                    <c:v>7.6689703241473076E-2</c:v>
                  </c:pt>
                  <c:pt idx="3">
                    <c:v>0.10500461437762834</c:v>
                  </c:pt>
                  <c:pt idx="4">
                    <c:v>0.1421718996232193</c:v>
                  </c:pt>
                  <c:pt idx="5">
                    <c:v>7.665496346721494E-2</c:v>
                  </c:pt>
                  <c:pt idx="6">
                    <c:v>4.8848748548269247E-2</c:v>
                  </c:pt>
                  <c:pt idx="7">
                    <c:v>2.3124735849236463E-2</c:v>
                  </c:pt>
                  <c:pt idx="8">
                    <c:v>9.1772174653097269E-2</c:v>
                  </c:pt>
                  <c:pt idx="9">
                    <c:v>0.10365521570535806</c:v>
                  </c:pt>
                  <c:pt idx="10">
                    <c:v>0.10299294473974778</c:v>
                  </c:pt>
                  <c:pt idx="11">
                    <c:v>3.725017034175418E-2</c:v>
                  </c:pt>
                  <c:pt idx="12">
                    <c:v>7.4552060918090787E-2</c:v>
                  </c:pt>
                  <c:pt idx="13">
                    <c:v>0.23537058227700894</c:v>
                  </c:pt>
                  <c:pt idx="14">
                    <c:v>5.0550488693800508E-2</c:v>
                  </c:pt>
                  <c:pt idx="15">
                    <c:v>0.10643931189373468</c:v>
                  </c:pt>
                  <c:pt idx="16">
                    <c:v>1.9003964020318554E-2</c:v>
                  </c:pt>
                  <c:pt idx="17">
                    <c:v>5.6481874310784795E-2</c:v>
                  </c:pt>
                  <c:pt idx="18">
                    <c:v>5.2068033443187993E-2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DEG!$B$24:$B$41</c:f>
              <c:strCache>
                <c:ptCount val="18"/>
                <c:pt idx="0">
                  <c:v>Blank</c:v>
                </c:pt>
                <c:pt idx="1">
                  <c:v>DA</c:v>
                </c:pt>
                <c:pt idx="2">
                  <c:v>DD</c:v>
                </c:pt>
                <c:pt idx="3">
                  <c:v>DF</c:v>
                </c:pt>
                <c:pt idx="4">
                  <c:v>DG</c:v>
                </c:pt>
                <c:pt idx="5">
                  <c:v>DH</c:v>
                </c:pt>
                <c:pt idx="6">
                  <c:v>DK</c:v>
                </c:pt>
                <c:pt idx="7">
                  <c:v>DL</c:v>
                </c:pt>
                <c:pt idx="8">
                  <c:v>DM</c:v>
                </c:pt>
                <c:pt idx="9">
                  <c:v>DN</c:v>
                </c:pt>
                <c:pt idx="10">
                  <c:v>DP</c:v>
                </c:pt>
                <c:pt idx="11">
                  <c:v>DQ</c:v>
                </c:pt>
                <c:pt idx="12">
                  <c:v>DR</c:v>
                </c:pt>
                <c:pt idx="13">
                  <c:v>DS</c:v>
                </c:pt>
                <c:pt idx="14">
                  <c:v>DT</c:v>
                </c:pt>
                <c:pt idx="15">
                  <c:v>DV</c:v>
                </c:pt>
                <c:pt idx="16">
                  <c:v>DW</c:v>
                </c:pt>
                <c:pt idx="17">
                  <c:v>DY</c:v>
                </c:pt>
              </c:strCache>
            </c:strRef>
          </c:cat>
          <c:val>
            <c:numRef>
              <c:f>DEG!$F$24:$F$41</c:f>
              <c:numCache>
                <c:formatCode>0.000</c:formatCode>
                <c:ptCount val="18"/>
                <c:pt idx="0">
                  <c:v>1.0000000000000002</c:v>
                </c:pt>
                <c:pt idx="1">
                  <c:v>1.8496455928358682</c:v>
                </c:pt>
                <c:pt idx="2">
                  <c:v>0.99252352080042339</c:v>
                </c:pt>
                <c:pt idx="3">
                  <c:v>1.6037479045920577</c:v>
                </c:pt>
                <c:pt idx="4">
                  <c:v>0.97465772471613432</c:v>
                </c:pt>
                <c:pt idx="5">
                  <c:v>1.2293426271590333</c:v>
                </c:pt>
                <c:pt idx="6">
                  <c:v>1.204582942561877</c:v>
                </c:pt>
                <c:pt idx="7">
                  <c:v>0.71628312466306365</c:v>
                </c:pt>
                <c:pt idx="8">
                  <c:v>1.4206233283397542</c:v>
                </c:pt>
                <c:pt idx="9">
                  <c:v>2.632294385247171</c:v>
                </c:pt>
                <c:pt idx="10">
                  <c:v>1.348626051899851</c:v>
                </c:pt>
                <c:pt idx="11">
                  <c:v>0.67200698483782639</c:v>
                </c:pt>
                <c:pt idx="12">
                  <c:v>0.74740266354454621</c:v>
                </c:pt>
                <c:pt idx="13">
                  <c:v>1.4633945073328067</c:v>
                </c:pt>
                <c:pt idx="14">
                  <c:v>0.93140109688981132</c:v>
                </c:pt>
                <c:pt idx="15">
                  <c:v>1.8672686934406244</c:v>
                </c:pt>
                <c:pt idx="16">
                  <c:v>0.73681912082716128</c:v>
                </c:pt>
                <c:pt idx="17">
                  <c:v>0.4104281866477843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C4-A047-BEDD-206410E78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3.4629629629629633E-3"/>
              <c:y val="0.15443549382716051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28B-EE46-861E-F6E1DEBFA48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28B-EE46-861E-F6E1DEBFA48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28B-EE46-861E-F6E1DEBFA484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28B-EE46-861E-F6E1DEBFA484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28B-EE46-861E-F6E1DEBFA484}"/>
              </c:ext>
            </c:extLst>
          </c:dPt>
          <c:errBars>
            <c:errBarType val="plus"/>
            <c:errValType val="cust"/>
            <c:noEndCap val="0"/>
            <c:plus>
              <c:numRef>
                <c:f>F!$H$4:$H$24</c:f>
                <c:numCache>
                  <c:formatCode>General</c:formatCode>
                  <c:ptCount val="21"/>
                  <c:pt idx="0">
                    <c:v>9.8441786205310786E-2</c:v>
                  </c:pt>
                  <c:pt idx="1">
                    <c:v>6.7794290476527463E-2</c:v>
                  </c:pt>
                  <c:pt idx="2">
                    <c:v>9.0677225753015331E-2</c:v>
                  </c:pt>
                  <c:pt idx="3">
                    <c:v>2.6261546618577186E-2</c:v>
                  </c:pt>
                  <c:pt idx="4">
                    <c:v>1.9867050512113949E-2</c:v>
                  </c:pt>
                  <c:pt idx="5">
                    <c:v>7.1821273312943079E-3</c:v>
                  </c:pt>
                  <c:pt idx="6">
                    <c:v>3.411819461913234E-2</c:v>
                  </c:pt>
                  <c:pt idx="7">
                    <c:v>2.4227116841704189E-2</c:v>
                  </c:pt>
                  <c:pt idx="8">
                    <c:v>4.4346693964980852E-2</c:v>
                  </c:pt>
                  <c:pt idx="9">
                    <c:v>4.6367923877212593E-2</c:v>
                  </c:pt>
                  <c:pt idx="10">
                    <c:v>4.580708011081578E-2</c:v>
                  </c:pt>
                  <c:pt idx="11">
                    <c:v>3.2384845888762136E-2</c:v>
                  </c:pt>
                  <c:pt idx="12">
                    <c:v>5.5996265151796037E-2</c:v>
                  </c:pt>
                  <c:pt idx="13">
                    <c:v>3.3866392874394372E-2</c:v>
                  </c:pt>
                  <c:pt idx="14">
                    <c:v>1.8893666969854457E-2</c:v>
                  </c:pt>
                  <c:pt idx="15">
                    <c:v>2.8595886291080282E-2</c:v>
                  </c:pt>
                  <c:pt idx="16">
                    <c:v>2.7066213441309644E-2</c:v>
                  </c:pt>
                  <c:pt idx="17">
                    <c:v>1.7901931653386886E-2</c:v>
                  </c:pt>
                  <c:pt idx="18">
                    <c:v>6.054327459335225E-2</c:v>
                  </c:pt>
                  <c:pt idx="19">
                    <c:v>0.26401342635361907</c:v>
                  </c:pt>
                  <c:pt idx="20">
                    <c:v>0.26918615833406095</c:v>
                  </c:pt>
                </c:numCache>
              </c:numRef>
            </c:plus>
            <c:minus>
              <c:numRef>
                <c:f>F!$H$4:$H$24</c:f>
                <c:numCache>
                  <c:formatCode>General</c:formatCode>
                  <c:ptCount val="21"/>
                  <c:pt idx="0">
                    <c:v>9.8441786205310786E-2</c:v>
                  </c:pt>
                  <c:pt idx="1">
                    <c:v>6.7794290476527463E-2</c:v>
                  </c:pt>
                  <c:pt idx="2">
                    <c:v>9.0677225753015331E-2</c:v>
                  </c:pt>
                  <c:pt idx="3">
                    <c:v>2.6261546618577186E-2</c:v>
                  </c:pt>
                  <c:pt idx="4">
                    <c:v>1.9867050512113949E-2</c:v>
                  </c:pt>
                  <c:pt idx="5">
                    <c:v>7.1821273312943079E-3</c:v>
                  </c:pt>
                  <c:pt idx="6">
                    <c:v>3.411819461913234E-2</c:v>
                  </c:pt>
                  <c:pt idx="7">
                    <c:v>2.4227116841704189E-2</c:v>
                  </c:pt>
                  <c:pt idx="8">
                    <c:v>4.4346693964980852E-2</c:v>
                  </c:pt>
                  <c:pt idx="9">
                    <c:v>4.6367923877212593E-2</c:v>
                  </c:pt>
                  <c:pt idx="10">
                    <c:v>4.580708011081578E-2</c:v>
                  </c:pt>
                  <c:pt idx="11">
                    <c:v>3.2384845888762136E-2</c:v>
                  </c:pt>
                  <c:pt idx="12">
                    <c:v>5.5996265151796037E-2</c:v>
                  </c:pt>
                  <c:pt idx="13">
                    <c:v>3.3866392874394372E-2</c:v>
                  </c:pt>
                  <c:pt idx="14">
                    <c:v>1.8893666969854457E-2</c:v>
                  </c:pt>
                  <c:pt idx="15">
                    <c:v>2.8595886291080282E-2</c:v>
                  </c:pt>
                  <c:pt idx="16">
                    <c:v>2.7066213441309644E-2</c:v>
                  </c:pt>
                  <c:pt idx="17">
                    <c:v>1.7901931653386886E-2</c:v>
                  </c:pt>
                  <c:pt idx="18">
                    <c:v>6.054327459335225E-2</c:v>
                  </c:pt>
                  <c:pt idx="19">
                    <c:v>0.26401342635361907</c:v>
                  </c:pt>
                  <c:pt idx="20">
                    <c:v>0.26918615833406095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F!$C$4:$C$23</c:f>
              <c:strCache>
                <c:ptCount val="20"/>
                <c:pt idx="0">
                  <c:v>Blank</c:v>
                </c:pt>
                <c:pt idx="1">
                  <c:v>FA</c:v>
                </c:pt>
                <c:pt idx="2">
                  <c:v>FD</c:v>
                </c:pt>
                <c:pt idx="3">
                  <c:v>FE</c:v>
                </c:pt>
                <c:pt idx="4">
                  <c:v>FF</c:v>
                </c:pt>
                <c:pt idx="5">
                  <c:v>FG</c:v>
                </c:pt>
                <c:pt idx="6">
                  <c:v>FH</c:v>
                </c:pt>
                <c:pt idx="7">
                  <c:v>FI</c:v>
                </c:pt>
                <c:pt idx="8">
                  <c:v>FK</c:v>
                </c:pt>
                <c:pt idx="9">
                  <c:v>FL</c:v>
                </c:pt>
                <c:pt idx="10">
                  <c:v>FM</c:v>
                </c:pt>
                <c:pt idx="11">
                  <c:v>FN</c:v>
                </c:pt>
                <c:pt idx="12">
                  <c:v>FP</c:v>
                </c:pt>
                <c:pt idx="13">
                  <c:v>FQ</c:v>
                </c:pt>
                <c:pt idx="14">
                  <c:v>FR</c:v>
                </c:pt>
                <c:pt idx="15">
                  <c:v>FS</c:v>
                </c:pt>
                <c:pt idx="16">
                  <c:v>FT</c:v>
                </c:pt>
                <c:pt idx="17">
                  <c:v>FV</c:v>
                </c:pt>
                <c:pt idx="18">
                  <c:v>FW</c:v>
                </c:pt>
                <c:pt idx="19">
                  <c:v>FY</c:v>
                </c:pt>
              </c:strCache>
            </c:strRef>
          </c:cat>
          <c:val>
            <c:numRef>
              <c:f>F!$G$4:$G$23</c:f>
              <c:numCache>
                <c:formatCode>0.000</c:formatCode>
                <c:ptCount val="20"/>
                <c:pt idx="0">
                  <c:v>1</c:v>
                </c:pt>
                <c:pt idx="1">
                  <c:v>0.59848124848533002</c:v>
                </c:pt>
                <c:pt idx="2">
                  <c:v>0.46962504926904131</c:v>
                </c:pt>
                <c:pt idx="3">
                  <c:v>0.55861413614876876</c:v>
                </c:pt>
                <c:pt idx="4">
                  <c:v>0.71452301494760784</c:v>
                </c:pt>
                <c:pt idx="5">
                  <c:v>0.54271474932588948</c:v>
                </c:pt>
                <c:pt idx="6">
                  <c:v>0.81419077810846874</c:v>
                </c:pt>
                <c:pt idx="7">
                  <c:v>0.62766966686021552</c:v>
                </c:pt>
                <c:pt idx="8">
                  <c:v>0.49691502825058936</c:v>
                </c:pt>
                <c:pt idx="9">
                  <c:v>0.53583293415088873</c:v>
                </c:pt>
                <c:pt idx="10">
                  <c:v>0.65401043940550163</c:v>
                </c:pt>
                <c:pt idx="11">
                  <c:v>0.70692927505480041</c:v>
                </c:pt>
                <c:pt idx="12">
                  <c:v>0.84670147647203375</c:v>
                </c:pt>
                <c:pt idx="13">
                  <c:v>0.4748457509705159</c:v>
                </c:pt>
                <c:pt idx="14">
                  <c:v>1.0173232008974076</c:v>
                </c:pt>
                <c:pt idx="15">
                  <c:v>0.55054579745796584</c:v>
                </c:pt>
                <c:pt idx="16">
                  <c:v>0.4202657841671486</c:v>
                </c:pt>
                <c:pt idx="17">
                  <c:v>0.54390127284169154</c:v>
                </c:pt>
                <c:pt idx="18">
                  <c:v>1.2636450160115873</c:v>
                </c:pt>
                <c:pt idx="19">
                  <c:v>2.3806359447087715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8B-EE46-861E-F6E1DEBFA4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DEG!$K$4</c:f>
              <c:strCache>
                <c:ptCount val="1"/>
              </c:strCache>
            </c:strRef>
          </c:tx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8E8-EE4E-BAEF-9562E113FF4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8E8-EE4E-BAEF-9562E113FF4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8E8-EE4E-BAEF-9562E113FF40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8E8-EE4E-BAEF-9562E113FF40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8E8-EE4E-BAEF-9562E113FF40}"/>
              </c:ext>
            </c:extLst>
          </c:dPt>
          <c:errBars>
            <c:errBarType val="plus"/>
            <c:errValType val="cust"/>
            <c:noEndCap val="0"/>
            <c:plus>
              <c:numRef>
                <c:f>DEG!$G$47:$G$66</c:f>
                <c:numCache>
                  <c:formatCode>General</c:formatCode>
                  <c:ptCount val="20"/>
                  <c:pt idx="0">
                    <c:v>0.13339349624298341</c:v>
                  </c:pt>
                  <c:pt idx="1">
                    <c:v>4.2430954622798056E-2</c:v>
                  </c:pt>
                  <c:pt idx="2">
                    <c:v>2.4857500232229386E-2</c:v>
                  </c:pt>
                  <c:pt idx="3">
                    <c:v>0.1927353249501394</c:v>
                  </c:pt>
                  <c:pt idx="4">
                    <c:v>0.12236514171216321</c:v>
                  </c:pt>
                  <c:pt idx="5">
                    <c:v>3.9241146849616486E-2</c:v>
                  </c:pt>
                  <c:pt idx="6">
                    <c:v>0.18231677905161253</c:v>
                  </c:pt>
                  <c:pt idx="7">
                    <c:v>0.14134379565208885</c:v>
                  </c:pt>
                  <c:pt idx="8">
                    <c:v>3.9387083788691296E-2</c:v>
                  </c:pt>
                  <c:pt idx="9">
                    <c:v>0.10496592335227475</c:v>
                  </c:pt>
                  <c:pt idx="10">
                    <c:v>4.2235957841464243E-2</c:v>
                  </c:pt>
                  <c:pt idx="11">
                    <c:v>4.6959521948040622E-2</c:v>
                  </c:pt>
                  <c:pt idx="12">
                    <c:v>8.1255274711632519E-2</c:v>
                  </c:pt>
                  <c:pt idx="13">
                    <c:v>4.6872900721994556E-2</c:v>
                  </c:pt>
                  <c:pt idx="14">
                    <c:v>4.9348016816161001E-2</c:v>
                  </c:pt>
                  <c:pt idx="15">
                    <c:v>0.11589648741771065</c:v>
                  </c:pt>
                  <c:pt idx="16">
                    <c:v>7.0246996793852906E-2</c:v>
                  </c:pt>
                  <c:pt idx="17">
                    <c:v>0.12223353965237148</c:v>
                  </c:pt>
                  <c:pt idx="18">
                    <c:v>7.4514483486865526E-2</c:v>
                  </c:pt>
                  <c:pt idx="19">
                    <c:v>0.1025692421629755</c:v>
                  </c:pt>
                </c:numCache>
              </c:numRef>
            </c:plus>
            <c:minus>
              <c:numRef>
                <c:f>DEG!$G$47:$G$66</c:f>
                <c:numCache>
                  <c:formatCode>General</c:formatCode>
                  <c:ptCount val="20"/>
                  <c:pt idx="0">
                    <c:v>0.13339349624298341</c:v>
                  </c:pt>
                  <c:pt idx="1">
                    <c:v>4.2430954622798056E-2</c:v>
                  </c:pt>
                  <c:pt idx="2">
                    <c:v>2.4857500232229386E-2</c:v>
                  </c:pt>
                  <c:pt idx="3">
                    <c:v>0.1927353249501394</c:v>
                  </c:pt>
                  <c:pt idx="4">
                    <c:v>0.12236514171216321</c:v>
                  </c:pt>
                  <c:pt idx="5">
                    <c:v>3.9241146849616486E-2</c:v>
                  </c:pt>
                  <c:pt idx="6">
                    <c:v>0.18231677905161253</c:v>
                  </c:pt>
                  <c:pt idx="7">
                    <c:v>0.14134379565208885</c:v>
                  </c:pt>
                  <c:pt idx="8">
                    <c:v>3.9387083788691296E-2</c:v>
                  </c:pt>
                  <c:pt idx="9">
                    <c:v>0.10496592335227475</c:v>
                  </c:pt>
                  <c:pt idx="10">
                    <c:v>4.2235957841464243E-2</c:v>
                  </c:pt>
                  <c:pt idx="11">
                    <c:v>4.6959521948040622E-2</c:v>
                  </c:pt>
                  <c:pt idx="12">
                    <c:v>8.1255274711632519E-2</c:v>
                  </c:pt>
                  <c:pt idx="13">
                    <c:v>4.6872900721994556E-2</c:v>
                  </c:pt>
                  <c:pt idx="14">
                    <c:v>4.9348016816161001E-2</c:v>
                  </c:pt>
                  <c:pt idx="15">
                    <c:v>0.11589648741771065</c:v>
                  </c:pt>
                  <c:pt idx="16">
                    <c:v>7.0246996793852906E-2</c:v>
                  </c:pt>
                  <c:pt idx="17">
                    <c:v>0.12223353965237148</c:v>
                  </c:pt>
                  <c:pt idx="18">
                    <c:v>7.4514483486865526E-2</c:v>
                  </c:pt>
                  <c:pt idx="19">
                    <c:v>0.1025692421629755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DEG!$B$47:$B$65</c:f>
              <c:strCache>
                <c:ptCount val="19"/>
                <c:pt idx="0">
                  <c:v>Blank</c:v>
                </c:pt>
                <c:pt idx="1">
                  <c:v>GA</c:v>
                </c:pt>
                <c:pt idx="2">
                  <c:v>GD</c:v>
                </c:pt>
                <c:pt idx="3">
                  <c:v>GE</c:v>
                </c:pt>
                <c:pt idx="4">
                  <c:v>GF</c:v>
                </c:pt>
                <c:pt idx="5">
                  <c:v>GG</c:v>
                </c:pt>
                <c:pt idx="6">
                  <c:v>GH</c:v>
                </c:pt>
                <c:pt idx="7">
                  <c:v>GI</c:v>
                </c:pt>
                <c:pt idx="8">
                  <c:v>GL</c:v>
                </c:pt>
                <c:pt idx="9">
                  <c:v>GM</c:v>
                </c:pt>
                <c:pt idx="10">
                  <c:v>GN</c:v>
                </c:pt>
                <c:pt idx="11">
                  <c:v>GP</c:v>
                </c:pt>
                <c:pt idx="12">
                  <c:v>GQ</c:v>
                </c:pt>
                <c:pt idx="13">
                  <c:v>GR</c:v>
                </c:pt>
                <c:pt idx="14">
                  <c:v>GS</c:v>
                </c:pt>
                <c:pt idx="15">
                  <c:v>GT</c:v>
                </c:pt>
                <c:pt idx="16">
                  <c:v>GV</c:v>
                </c:pt>
                <c:pt idx="17">
                  <c:v>GW</c:v>
                </c:pt>
                <c:pt idx="18">
                  <c:v>GY</c:v>
                </c:pt>
              </c:strCache>
            </c:strRef>
          </c:cat>
          <c:val>
            <c:numRef>
              <c:f>DEG!$F$47:$F$65</c:f>
              <c:numCache>
                <c:formatCode>0.000</c:formatCode>
                <c:ptCount val="19"/>
                <c:pt idx="0">
                  <c:v>1</c:v>
                </c:pt>
                <c:pt idx="1">
                  <c:v>0.52923182892778009</c:v>
                </c:pt>
                <c:pt idx="2">
                  <c:v>0.53897574657882352</c:v>
                </c:pt>
                <c:pt idx="3">
                  <c:v>2.1032177745968221</c:v>
                </c:pt>
                <c:pt idx="4">
                  <c:v>0.77985496034182378</c:v>
                </c:pt>
                <c:pt idx="5">
                  <c:v>0.91864946854972818</c:v>
                </c:pt>
                <c:pt idx="6">
                  <c:v>1.4125311878047249</c:v>
                </c:pt>
                <c:pt idx="7">
                  <c:v>1.3437571115437688</c:v>
                </c:pt>
                <c:pt idx="8">
                  <c:v>0.97224110848837242</c:v>
                </c:pt>
                <c:pt idx="9">
                  <c:v>0.65646952927778512</c:v>
                </c:pt>
                <c:pt idx="10">
                  <c:v>0.84273737135444715</c:v>
                </c:pt>
                <c:pt idx="11">
                  <c:v>0.73362791462603683</c:v>
                </c:pt>
                <c:pt idx="12">
                  <c:v>0.84670296105119069</c:v>
                </c:pt>
                <c:pt idx="13">
                  <c:v>1.3301608908402478</c:v>
                </c:pt>
                <c:pt idx="14">
                  <c:v>1.0354633963170494</c:v>
                </c:pt>
                <c:pt idx="15">
                  <c:v>0.67482439683767836</c:v>
                </c:pt>
                <c:pt idx="16">
                  <c:v>0.45932472583323625</c:v>
                </c:pt>
                <c:pt idx="17">
                  <c:v>0.65409018896634341</c:v>
                </c:pt>
                <c:pt idx="18">
                  <c:v>0.97167460773402003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E8-EE4E-BAEF-9562E113F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3.4629629629629633E-3"/>
              <c:y val="0.15443549382716051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A73-3141-865D-AE5D9A75FDC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A73-3141-865D-AE5D9A75FDC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A73-3141-865D-AE5D9A75FDC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A73-3141-865D-AE5D9A75FDC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A73-3141-865D-AE5D9A75FDCD}"/>
              </c:ext>
            </c:extLst>
          </c:dPt>
          <c:errBars>
            <c:errBarType val="plus"/>
            <c:errValType val="cust"/>
            <c:noEndCap val="0"/>
            <c:plus>
              <c:numRef>
                <c:f>H!$H$4:$H$22</c:f>
                <c:numCache>
                  <c:formatCode>General</c:formatCode>
                  <c:ptCount val="19"/>
                  <c:pt idx="0">
                    <c:v>1.3037306145551904E-2</c:v>
                  </c:pt>
                  <c:pt idx="1">
                    <c:v>2.5963149958107602E-2</c:v>
                  </c:pt>
                  <c:pt idx="2">
                    <c:v>3.3489247524400044E-2</c:v>
                  </c:pt>
                  <c:pt idx="3">
                    <c:v>2.6223353685238225E-2</c:v>
                  </c:pt>
                  <c:pt idx="4">
                    <c:v>7.2713043884212987E-3</c:v>
                  </c:pt>
                  <c:pt idx="5">
                    <c:v>8.3122904576623746E-2</c:v>
                  </c:pt>
                  <c:pt idx="6">
                    <c:v>3.5983268871255247E-2</c:v>
                  </c:pt>
                  <c:pt idx="7">
                    <c:v>2.0936505263283035E-2</c:v>
                  </c:pt>
                  <c:pt idx="8">
                    <c:v>4.4473097255037224E-2</c:v>
                  </c:pt>
                  <c:pt idx="9">
                    <c:v>6.2517638490660277E-2</c:v>
                  </c:pt>
                  <c:pt idx="10">
                    <c:v>5.3193595216227164E-2</c:v>
                  </c:pt>
                  <c:pt idx="11">
                    <c:v>4.3118965389046048E-2</c:v>
                  </c:pt>
                  <c:pt idx="12">
                    <c:v>3.3561061790595523E-2</c:v>
                  </c:pt>
                  <c:pt idx="13">
                    <c:v>6.6448630686279417E-2</c:v>
                  </c:pt>
                  <c:pt idx="14">
                    <c:v>4.3291310321581511E-2</c:v>
                  </c:pt>
                  <c:pt idx="15">
                    <c:v>1.1443142182191434E-2</c:v>
                  </c:pt>
                  <c:pt idx="16">
                    <c:v>7.0773082509548706E-3</c:v>
                  </c:pt>
                  <c:pt idx="17">
                    <c:v>5.0809659393164758E-2</c:v>
                  </c:pt>
                </c:numCache>
              </c:numRef>
            </c:plus>
            <c:minus>
              <c:numRef>
                <c:f>H!$H$4:$H$22</c:f>
                <c:numCache>
                  <c:formatCode>General</c:formatCode>
                  <c:ptCount val="19"/>
                  <c:pt idx="0">
                    <c:v>1.3037306145551904E-2</c:v>
                  </c:pt>
                  <c:pt idx="1">
                    <c:v>2.5963149958107602E-2</c:v>
                  </c:pt>
                  <c:pt idx="2">
                    <c:v>3.3489247524400044E-2</c:v>
                  </c:pt>
                  <c:pt idx="3">
                    <c:v>2.6223353685238225E-2</c:v>
                  </c:pt>
                  <c:pt idx="4">
                    <c:v>7.2713043884212987E-3</c:v>
                  </c:pt>
                  <c:pt idx="5">
                    <c:v>8.3122904576623746E-2</c:v>
                  </c:pt>
                  <c:pt idx="6">
                    <c:v>3.5983268871255247E-2</c:v>
                  </c:pt>
                  <c:pt idx="7">
                    <c:v>2.0936505263283035E-2</c:v>
                  </c:pt>
                  <c:pt idx="8">
                    <c:v>4.4473097255037224E-2</c:v>
                  </c:pt>
                  <c:pt idx="9">
                    <c:v>6.2517638490660277E-2</c:v>
                  </c:pt>
                  <c:pt idx="10">
                    <c:v>5.3193595216227164E-2</c:v>
                  </c:pt>
                  <c:pt idx="11">
                    <c:v>4.3118965389046048E-2</c:v>
                  </c:pt>
                  <c:pt idx="12">
                    <c:v>3.3561061790595523E-2</c:v>
                  </c:pt>
                  <c:pt idx="13">
                    <c:v>6.6448630686279417E-2</c:v>
                  </c:pt>
                  <c:pt idx="14">
                    <c:v>4.3291310321581511E-2</c:v>
                  </c:pt>
                  <c:pt idx="15">
                    <c:v>1.1443142182191434E-2</c:v>
                  </c:pt>
                  <c:pt idx="16">
                    <c:v>7.0773082509548706E-3</c:v>
                  </c:pt>
                  <c:pt idx="17">
                    <c:v>5.0809659393164758E-2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H!$C$4:$C$21</c:f>
              <c:strCache>
                <c:ptCount val="18"/>
                <c:pt idx="0">
                  <c:v>Blank</c:v>
                </c:pt>
                <c:pt idx="1">
                  <c:v>HA</c:v>
                </c:pt>
                <c:pt idx="2">
                  <c:v>HD</c:v>
                </c:pt>
                <c:pt idx="3">
                  <c:v>HE</c:v>
                </c:pt>
                <c:pt idx="4">
                  <c:v>HF</c:v>
                </c:pt>
                <c:pt idx="5">
                  <c:v>HH</c:v>
                </c:pt>
                <c:pt idx="6">
                  <c:v>HI</c:v>
                </c:pt>
                <c:pt idx="7">
                  <c:v>HK</c:v>
                </c:pt>
                <c:pt idx="8">
                  <c:v>HL</c:v>
                </c:pt>
                <c:pt idx="9">
                  <c:v>HM</c:v>
                </c:pt>
                <c:pt idx="10">
                  <c:v>HN</c:v>
                </c:pt>
                <c:pt idx="11">
                  <c:v>HP</c:v>
                </c:pt>
                <c:pt idx="12">
                  <c:v>HR</c:v>
                </c:pt>
                <c:pt idx="13">
                  <c:v>HS</c:v>
                </c:pt>
                <c:pt idx="14">
                  <c:v>HT</c:v>
                </c:pt>
                <c:pt idx="15">
                  <c:v>HV</c:v>
                </c:pt>
                <c:pt idx="16">
                  <c:v>HW</c:v>
                </c:pt>
                <c:pt idx="17">
                  <c:v>HY</c:v>
                </c:pt>
              </c:strCache>
            </c:strRef>
          </c:cat>
          <c:val>
            <c:numRef>
              <c:f>H!$G$4:$G$21</c:f>
              <c:numCache>
                <c:formatCode>0.000</c:formatCode>
                <c:ptCount val="18"/>
                <c:pt idx="0">
                  <c:v>1</c:v>
                </c:pt>
                <c:pt idx="1">
                  <c:v>1.2823209765437376</c:v>
                </c:pt>
                <c:pt idx="2">
                  <c:v>0.71697353627028992</c:v>
                </c:pt>
                <c:pt idx="3">
                  <c:v>0.33708507770141621</c:v>
                </c:pt>
                <c:pt idx="4">
                  <c:v>0.45800295600112184</c:v>
                </c:pt>
                <c:pt idx="5">
                  <c:v>0.48162208784275701</c:v>
                </c:pt>
                <c:pt idx="6">
                  <c:v>0.49076066914445288</c:v>
                </c:pt>
                <c:pt idx="7">
                  <c:v>1.4413721404353861</c:v>
                </c:pt>
                <c:pt idx="8">
                  <c:v>1.2272880497031131</c:v>
                </c:pt>
                <c:pt idx="9">
                  <c:v>1.2406598444940349</c:v>
                </c:pt>
                <c:pt idx="10">
                  <c:v>1.0016463169990291</c:v>
                </c:pt>
                <c:pt idx="11">
                  <c:v>0.71559602492845553</c:v>
                </c:pt>
                <c:pt idx="12">
                  <c:v>0.41446042466007044</c:v>
                </c:pt>
                <c:pt idx="13">
                  <c:v>0.97305471105294306</c:v>
                </c:pt>
                <c:pt idx="14">
                  <c:v>0.82183175345176362</c:v>
                </c:pt>
                <c:pt idx="15">
                  <c:v>0.37636070222699369</c:v>
                </c:pt>
                <c:pt idx="16">
                  <c:v>0.8701451396350568</c:v>
                </c:pt>
                <c:pt idx="17">
                  <c:v>0.74647226869030892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73-3141-865D-AE5D9A75F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E7E-4D46-AA77-B113FAA1862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E7E-4D46-AA77-B113FAA1862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E7E-4D46-AA77-B113FAA1862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E7E-4D46-AA77-B113FAA1862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E7E-4D46-AA77-B113FAA18621}"/>
              </c:ext>
            </c:extLst>
          </c:dPt>
          <c:errBars>
            <c:errBarType val="plus"/>
            <c:errValType val="cust"/>
            <c:noEndCap val="0"/>
            <c:plus>
              <c:numRef>
                <c:f>I!$G$3:$G$21</c:f>
                <c:numCache>
                  <c:formatCode>General</c:formatCode>
                  <c:ptCount val="19"/>
                  <c:pt idx="0">
                    <c:v>0.10251023033745185</c:v>
                  </c:pt>
                  <c:pt idx="1">
                    <c:v>3.1669424838580561E-2</c:v>
                  </c:pt>
                  <c:pt idx="2">
                    <c:v>1.750022123136968E-2</c:v>
                  </c:pt>
                  <c:pt idx="3">
                    <c:v>2.289512323308307E-2</c:v>
                  </c:pt>
                  <c:pt idx="4">
                    <c:v>1.6757947890245234E-2</c:v>
                  </c:pt>
                  <c:pt idx="5">
                    <c:v>3.4132040502584129E-2</c:v>
                  </c:pt>
                  <c:pt idx="6">
                    <c:v>6.2862651736899644E-3</c:v>
                  </c:pt>
                  <c:pt idx="7">
                    <c:v>8.3867872761883441E-2</c:v>
                  </c:pt>
                  <c:pt idx="8">
                    <c:v>3.2450965953050227E-2</c:v>
                  </c:pt>
                  <c:pt idx="9">
                    <c:v>8.744499885764008E-2</c:v>
                  </c:pt>
                  <c:pt idx="10">
                    <c:v>4.2928621742072015E-2</c:v>
                  </c:pt>
                  <c:pt idx="11">
                    <c:v>2.5870393441269814E-2</c:v>
                  </c:pt>
                  <c:pt idx="12">
                    <c:v>5.8066856888031641E-2</c:v>
                  </c:pt>
                  <c:pt idx="13">
                    <c:v>4.0744692248910884E-2</c:v>
                  </c:pt>
                  <c:pt idx="14">
                    <c:v>2.9612800582343141E-2</c:v>
                  </c:pt>
                  <c:pt idx="15">
                    <c:v>9.518107772439513E-3</c:v>
                  </c:pt>
                  <c:pt idx="16">
                    <c:v>6.8551638929465433E-2</c:v>
                  </c:pt>
                  <c:pt idx="17">
                    <c:v>2.8866843161636162E-2</c:v>
                  </c:pt>
                  <c:pt idx="18">
                    <c:v>0.123117737818132</c:v>
                  </c:pt>
                </c:numCache>
              </c:numRef>
            </c:plus>
            <c:minus>
              <c:numRef>
                <c:f>I!$G$3:$G$21</c:f>
                <c:numCache>
                  <c:formatCode>General</c:formatCode>
                  <c:ptCount val="19"/>
                  <c:pt idx="0">
                    <c:v>0.10251023033745185</c:v>
                  </c:pt>
                  <c:pt idx="1">
                    <c:v>3.1669424838580561E-2</c:v>
                  </c:pt>
                  <c:pt idx="2">
                    <c:v>1.750022123136968E-2</c:v>
                  </c:pt>
                  <c:pt idx="3">
                    <c:v>2.289512323308307E-2</c:v>
                  </c:pt>
                  <c:pt idx="4">
                    <c:v>1.6757947890245234E-2</c:v>
                  </c:pt>
                  <c:pt idx="5">
                    <c:v>3.4132040502584129E-2</c:v>
                  </c:pt>
                  <c:pt idx="6">
                    <c:v>6.2862651736899644E-3</c:v>
                  </c:pt>
                  <c:pt idx="7">
                    <c:v>8.3867872761883441E-2</c:v>
                  </c:pt>
                  <c:pt idx="8">
                    <c:v>3.2450965953050227E-2</c:v>
                  </c:pt>
                  <c:pt idx="9">
                    <c:v>8.744499885764008E-2</c:v>
                  </c:pt>
                  <c:pt idx="10">
                    <c:v>4.2928621742072015E-2</c:v>
                  </c:pt>
                  <c:pt idx="11">
                    <c:v>2.5870393441269814E-2</c:v>
                  </c:pt>
                  <c:pt idx="12">
                    <c:v>5.8066856888031641E-2</c:v>
                  </c:pt>
                  <c:pt idx="13">
                    <c:v>4.0744692248910884E-2</c:v>
                  </c:pt>
                  <c:pt idx="14">
                    <c:v>2.9612800582343141E-2</c:v>
                  </c:pt>
                  <c:pt idx="15">
                    <c:v>9.518107772439513E-3</c:v>
                  </c:pt>
                  <c:pt idx="16">
                    <c:v>6.8551638929465433E-2</c:v>
                  </c:pt>
                  <c:pt idx="17">
                    <c:v>2.8866843161636162E-2</c:v>
                  </c:pt>
                  <c:pt idx="18">
                    <c:v>0.123117737818132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I!$B$3:$B$20</c:f>
              <c:strCache>
                <c:ptCount val="18"/>
                <c:pt idx="0">
                  <c:v>Blank</c:v>
                </c:pt>
                <c:pt idx="1">
                  <c:v>IA</c:v>
                </c:pt>
                <c:pt idx="2">
                  <c:v>ID</c:v>
                </c:pt>
                <c:pt idx="3">
                  <c:v>IE</c:v>
                </c:pt>
                <c:pt idx="4">
                  <c:v>IF</c:v>
                </c:pt>
                <c:pt idx="5">
                  <c:v>IH</c:v>
                </c:pt>
                <c:pt idx="6">
                  <c:v>II</c:v>
                </c:pt>
                <c:pt idx="7">
                  <c:v>IK</c:v>
                </c:pt>
                <c:pt idx="8">
                  <c:v>IL</c:v>
                </c:pt>
                <c:pt idx="9">
                  <c:v>IM</c:v>
                </c:pt>
                <c:pt idx="10">
                  <c:v>IN</c:v>
                </c:pt>
                <c:pt idx="11">
                  <c:v>IP</c:v>
                </c:pt>
                <c:pt idx="12">
                  <c:v>IQ</c:v>
                </c:pt>
                <c:pt idx="13">
                  <c:v>IR</c:v>
                </c:pt>
                <c:pt idx="14">
                  <c:v>IS</c:v>
                </c:pt>
                <c:pt idx="15">
                  <c:v>IT</c:v>
                </c:pt>
                <c:pt idx="16">
                  <c:v>IV</c:v>
                </c:pt>
                <c:pt idx="17">
                  <c:v>IW</c:v>
                </c:pt>
              </c:strCache>
            </c:strRef>
          </c:cat>
          <c:val>
            <c:numRef>
              <c:f>I!$F$3:$F$20</c:f>
              <c:numCache>
                <c:formatCode>0.000</c:formatCode>
                <c:ptCount val="18"/>
                <c:pt idx="0">
                  <c:v>1</c:v>
                </c:pt>
                <c:pt idx="1">
                  <c:v>0.42287234181490768</c:v>
                </c:pt>
                <c:pt idx="2">
                  <c:v>0.42335589998157713</c:v>
                </c:pt>
                <c:pt idx="3">
                  <c:v>0.83994196761580675</c:v>
                </c:pt>
                <c:pt idx="4">
                  <c:v>0.28312378845878056</c:v>
                </c:pt>
                <c:pt idx="5">
                  <c:v>0.49975821641317131</c:v>
                </c:pt>
                <c:pt idx="6">
                  <c:v>0.47678918097890577</c:v>
                </c:pt>
                <c:pt idx="7">
                  <c:v>0.64555126036314769</c:v>
                </c:pt>
                <c:pt idx="8">
                  <c:v>0.62342844046181856</c:v>
                </c:pt>
                <c:pt idx="9">
                  <c:v>0.6806092859920998</c:v>
                </c:pt>
                <c:pt idx="10">
                  <c:v>0.61242746740087306</c:v>
                </c:pt>
                <c:pt idx="11">
                  <c:v>0.57930367443859854</c:v>
                </c:pt>
                <c:pt idx="12">
                  <c:v>0.58002900718510852</c:v>
                </c:pt>
                <c:pt idx="13">
                  <c:v>0.44995164418333305</c:v>
                </c:pt>
                <c:pt idx="14">
                  <c:v>0.70043519784650832</c:v>
                </c:pt>
                <c:pt idx="15">
                  <c:v>0.51583654572065119</c:v>
                </c:pt>
                <c:pt idx="16">
                  <c:v>0.5999758108329315</c:v>
                </c:pt>
                <c:pt idx="17">
                  <c:v>0.46337039907063732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7E-4D46-AA77-B113FAA186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F05-5344-8889-6B2DA93546A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F05-5344-8889-6B2DA93546A6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F05-5344-8889-6B2DA93546A6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F05-5344-8889-6B2DA93546A6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F05-5344-8889-6B2DA93546A6}"/>
              </c:ext>
            </c:extLst>
          </c:dPt>
          <c:errBars>
            <c:errBarType val="plus"/>
            <c:errValType val="cust"/>
            <c:noEndCap val="0"/>
            <c:plus>
              <c:numRef>
                <c:f>K!$G$4:$G$24</c:f>
                <c:numCache>
                  <c:formatCode>General</c:formatCode>
                  <c:ptCount val="21"/>
                  <c:pt idx="0">
                    <c:v>2.9542402049850862E-2</c:v>
                  </c:pt>
                  <c:pt idx="1">
                    <c:v>3.7345636743181684E-2</c:v>
                  </c:pt>
                  <c:pt idx="2">
                    <c:v>5.9046116621845217E-2</c:v>
                  </c:pt>
                  <c:pt idx="3">
                    <c:v>0.11088817272634297</c:v>
                  </c:pt>
                  <c:pt idx="4">
                    <c:v>0.12792136645215069</c:v>
                  </c:pt>
                  <c:pt idx="5">
                    <c:v>3.9615239713032546E-2</c:v>
                  </c:pt>
                  <c:pt idx="6">
                    <c:v>6.5378669637791639E-2</c:v>
                  </c:pt>
                  <c:pt idx="7">
                    <c:v>3.0309120966297481E-2</c:v>
                  </c:pt>
                  <c:pt idx="8">
                    <c:v>5.6018010041360741E-2</c:v>
                  </c:pt>
                  <c:pt idx="9">
                    <c:v>7.8589600499004902E-2</c:v>
                  </c:pt>
                  <c:pt idx="10">
                    <c:v>0.11089257092438519</c:v>
                  </c:pt>
                  <c:pt idx="11">
                    <c:v>5.5951559094615584E-2</c:v>
                  </c:pt>
                  <c:pt idx="12">
                    <c:v>6.8344073594876292E-2</c:v>
                  </c:pt>
                  <c:pt idx="13">
                    <c:v>1.6914123842622253E-2</c:v>
                  </c:pt>
                  <c:pt idx="14">
                    <c:v>2.5721778183250041E-2</c:v>
                  </c:pt>
                  <c:pt idx="15">
                    <c:v>7.7399520727235022E-2</c:v>
                  </c:pt>
                  <c:pt idx="16">
                    <c:v>3.8194340783003301E-2</c:v>
                  </c:pt>
                  <c:pt idx="17">
                    <c:v>0.11896294118925158</c:v>
                  </c:pt>
                  <c:pt idx="18">
                    <c:v>2.3038961044085465E-2</c:v>
                  </c:pt>
                  <c:pt idx="19">
                    <c:v>0.11278007526732732</c:v>
                  </c:pt>
                  <c:pt idx="20">
                    <c:v>0.38887506022432211</c:v>
                  </c:pt>
                </c:numCache>
              </c:numRef>
            </c:plus>
            <c:minus>
              <c:numRef>
                <c:f>K!$G$4:$G$24</c:f>
                <c:numCache>
                  <c:formatCode>General</c:formatCode>
                  <c:ptCount val="21"/>
                  <c:pt idx="0">
                    <c:v>2.9542402049850862E-2</c:v>
                  </c:pt>
                  <c:pt idx="1">
                    <c:v>3.7345636743181684E-2</c:v>
                  </c:pt>
                  <c:pt idx="2">
                    <c:v>5.9046116621845217E-2</c:v>
                  </c:pt>
                  <c:pt idx="3">
                    <c:v>0.11088817272634297</c:v>
                  </c:pt>
                  <c:pt idx="4">
                    <c:v>0.12792136645215069</c:v>
                  </c:pt>
                  <c:pt idx="5">
                    <c:v>3.9615239713032546E-2</c:v>
                  </c:pt>
                  <c:pt idx="6">
                    <c:v>6.5378669637791639E-2</c:v>
                  </c:pt>
                  <c:pt idx="7">
                    <c:v>3.0309120966297481E-2</c:v>
                  </c:pt>
                  <c:pt idx="8">
                    <c:v>5.6018010041360741E-2</c:v>
                  </c:pt>
                  <c:pt idx="9">
                    <c:v>7.8589600499004902E-2</c:v>
                  </c:pt>
                  <c:pt idx="10">
                    <c:v>0.11089257092438519</c:v>
                  </c:pt>
                  <c:pt idx="11">
                    <c:v>5.5951559094615584E-2</c:v>
                  </c:pt>
                  <c:pt idx="12">
                    <c:v>6.8344073594876292E-2</c:v>
                  </c:pt>
                  <c:pt idx="13">
                    <c:v>1.6914123842622253E-2</c:v>
                  </c:pt>
                  <c:pt idx="14">
                    <c:v>2.5721778183250041E-2</c:v>
                  </c:pt>
                  <c:pt idx="15">
                    <c:v>7.7399520727235022E-2</c:v>
                  </c:pt>
                  <c:pt idx="16">
                    <c:v>3.8194340783003301E-2</c:v>
                  </c:pt>
                  <c:pt idx="17">
                    <c:v>0.11896294118925158</c:v>
                  </c:pt>
                  <c:pt idx="18">
                    <c:v>2.3038961044085465E-2</c:v>
                  </c:pt>
                  <c:pt idx="19">
                    <c:v>0.11278007526732732</c:v>
                  </c:pt>
                  <c:pt idx="20">
                    <c:v>0.38887506022432211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K!$B$4:$B$23</c:f>
              <c:strCache>
                <c:ptCount val="20"/>
                <c:pt idx="0">
                  <c:v>Blank</c:v>
                </c:pt>
                <c:pt idx="1">
                  <c:v>KA</c:v>
                </c:pt>
                <c:pt idx="2">
                  <c:v>KD</c:v>
                </c:pt>
                <c:pt idx="3">
                  <c:v>KE</c:v>
                </c:pt>
                <c:pt idx="4">
                  <c:v>KF</c:v>
                </c:pt>
                <c:pt idx="5">
                  <c:v>KG</c:v>
                </c:pt>
                <c:pt idx="6">
                  <c:v>KH</c:v>
                </c:pt>
                <c:pt idx="7">
                  <c:v>KI</c:v>
                </c:pt>
                <c:pt idx="8">
                  <c:v>KK</c:v>
                </c:pt>
                <c:pt idx="9">
                  <c:v>KL</c:v>
                </c:pt>
                <c:pt idx="10">
                  <c:v>KM</c:v>
                </c:pt>
                <c:pt idx="11">
                  <c:v>KN</c:v>
                </c:pt>
                <c:pt idx="12">
                  <c:v>KP</c:v>
                </c:pt>
                <c:pt idx="13">
                  <c:v>KQ</c:v>
                </c:pt>
                <c:pt idx="14">
                  <c:v>KR</c:v>
                </c:pt>
                <c:pt idx="15">
                  <c:v>KS</c:v>
                </c:pt>
                <c:pt idx="16">
                  <c:v>KT</c:v>
                </c:pt>
                <c:pt idx="17">
                  <c:v>KV</c:v>
                </c:pt>
                <c:pt idx="18">
                  <c:v>KW</c:v>
                </c:pt>
                <c:pt idx="19">
                  <c:v>KY</c:v>
                </c:pt>
              </c:strCache>
            </c:strRef>
          </c:cat>
          <c:val>
            <c:numRef>
              <c:f>K!$F$4:$F$23</c:f>
              <c:numCache>
                <c:formatCode>0.00</c:formatCode>
                <c:ptCount val="20"/>
                <c:pt idx="0">
                  <c:v>1</c:v>
                </c:pt>
                <c:pt idx="1">
                  <c:v>1.5161649050279109</c:v>
                </c:pt>
                <c:pt idx="2">
                  <c:v>0.68995893692679544</c:v>
                </c:pt>
                <c:pt idx="3">
                  <c:v>0.81312007985758106</c:v>
                </c:pt>
                <c:pt idx="4">
                  <c:v>1.6562606466451408</c:v>
                </c:pt>
                <c:pt idx="5">
                  <c:v>1.0413102958561058</c:v>
                </c:pt>
                <c:pt idx="6">
                  <c:v>1.0394286610350847</c:v>
                </c:pt>
                <c:pt idx="7">
                  <c:v>0.72570987107870188</c:v>
                </c:pt>
                <c:pt idx="8">
                  <c:v>0.90959629170610956</c:v>
                </c:pt>
                <c:pt idx="9">
                  <c:v>1.1460827916262508</c:v>
                </c:pt>
                <c:pt idx="10">
                  <c:v>0.92567567946465534</c:v>
                </c:pt>
                <c:pt idx="11">
                  <c:v>0.86623332649025253</c:v>
                </c:pt>
                <c:pt idx="12">
                  <c:v>1.3444235424887776</c:v>
                </c:pt>
                <c:pt idx="13">
                  <c:v>0.71193980644599864</c:v>
                </c:pt>
                <c:pt idx="14">
                  <c:v>1.3601608101908649</c:v>
                </c:pt>
                <c:pt idx="15">
                  <c:v>0.91182004658358895</c:v>
                </c:pt>
                <c:pt idx="16">
                  <c:v>0.93388643337215738</c:v>
                </c:pt>
                <c:pt idx="17">
                  <c:v>1.1126411296211887</c:v>
                </c:pt>
                <c:pt idx="18">
                  <c:v>0.78951416555970022</c:v>
                </c:pt>
                <c:pt idx="19">
                  <c:v>1.0691070788876036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F05-5344-8889-6B2DA9354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6323263888888889"/>
          <c:y val="1.97113888888889E-2"/>
          <c:w val="0.83537106481481471"/>
          <c:h val="0.7880881595408050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ysClr val="window" lastClr="FFFFFF"/>
            </a:solidFill>
            <a:ln w="12700" cmpd="sng">
              <a:solidFill>
                <a:sysClr val="windowText" lastClr="000000"/>
              </a:solidFill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9B-7E4B-9352-964EFC12D56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F9B-7E4B-9352-964EFC12D56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F9B-7E4B-9352-964EFC12D56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F9B-7E4B-9352-964EFC12D56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F9B-7E4B-9352-964EFC12D561}"/>
              </c:ext>
            </c:extLst>
          </c:dPt>
          <c:errBars>
            <c:errBarType val="plus"/>
            <c:errValType val="cust"/>
            <c:noEndCap val="0"/>
            <c:plus>
              <c:numRef>
                <c:f>L!$G$4:$G$19</c:f>
                <c:numCache>
                  <c:formatCode>General</c:formatCode>
                  <c:ptCount val="16"/>
                  <c:pt idx="0">
                    <c:v>0.18683026695327634</c:v>
                  </c:pt>
                  <c:pt idx="1">
                    <c:v>2.5292553817912716E-2</c:v>
                  </c:pt>
                  <c:pt idx="2">
                    <c:v>8.268598119335098E-2</c:v>
                  </c:pt>
                  <c:pt idx="3">
                    <c:v>2.2746663567365058E-2</c:v>
                  </c:pt>
                  <c:pt idx="4">
                    <c:v>3.4821840929475698E-2</c:v>
                  </c:pt>
                  <c:pt idx="5">
                    <c:v>4.9072406948283735E-2</c:v>
                  </c:pt>
                  <c:pt idx="6">
                    <c:v>8.2363450379902108E-3</c:v>
                  </c:pt>
                  <c:pt idx="7">
                    <c:v>5.3201913777830075E-2</c:v>
                  </c:pt>
                  <c:pt idx="8">
                    <c:v>2.3248866227114064E-2</c:v>
                  </c:pt>
                  <c:pt idx="9">
                    <c:v>3.6002804159667404E-2</c:v>
                  </c:pt>
                  <c:pt idx="10">
                    <c:v>0.13714204230518562</c:v>
                  </c:pt>
                  <c:pt idx="11">
                    <c:v>0.10736833246775884</c:v>
                  </c:pt>
                  <c:pt idx="12">
                    <c:v>1.2581210463131534E-2</c:v>
                  </c:pt>
                  <c:pt idx="13">
                    <c:v>6.2302126667980733E-2</c:v>
                  </c:pt>
                  <c:pt idx="14">
                    <c:v>6.9955455635174288E-2</c:v>
                  </c:pt>
                  <c:pt idx="15">
                    <c:v>0.20467966426176892</c:v>
                  </c:pt>
                </c:numCache>
              </c:numRef>
            </c:plus>
            <c:minus>
              <c:numRef>
                <c:f>L!$G$4:$G$19</c:f>
                <c:numCache>
                  <c:formatCode>General</c:formatCode>
                  <c:ptCount val="16"/>
                  <c:pt idx="0">
                    <c:v>0.18683026695327634</c:v>
                  </c:pt>
                  <c:pt idx="1">
                    <c:v>2.5292553817912716E-2</c:v>
                  </c:pt>
                  <c:pt idx="2">
                    <c:v>8.268598119335098E-2</c:v>
                  </c:pt>
                  <c:pt idx="3">
                    <c:v>2.2746663567365058E-2</c:v>
                  </c:pt>
                  <c:pt idx="4">
                    <c:v>3.4821840929475698E-2</c:v>
                  </c:pt>
                  <c:pt idx="5">
                    <c:v>4.9072406948283735E-2</c:v>
                  </c:pt>
                  <c:pt idx="6">
                    <c:v>8.2363450379902108E-3</c:v>
                  </c:pt>
                  <c:pt idx="7">
                    <c:v>5.3201913777830075E-2</c:v>
                  </c:pt>
                  <c:pt idx="8">
                    <c:v>2.3248866227114064E-2</c:v>
                  </c:pt>
                  <c:pt idx="9">
                    <c:v>3.6002804159667404E-2</c:v>
                  </c:pt>
                  <c:pt idx="10">
                    <c:v>0.13714204230518562</c:v>
                  </c:pt>
                  <c:pt idx="11">
                    <c:v>0.10736833246775884</c:v>
                  </c:pt>
                  <c:pt idx="12">
                    <c:v>1.2581210463131534E-2</c:v>
                  </c:pt>
                  <c:pt idx="13">
                    <c:v>6.2302126667980733E-2</c:v>
                  </c:pt>
                  <c:pt idx="14">
                    <c:v>6.9955455635174288E-2</c:v>
                  </c:pt>
                  <c:pt idx="15">
                    <c:v>0.20467966426176892</c:v>
                  </c:pt>
                </c:numCache>
              </c:numRef>
            </c:minus>
            <c:spPr>
              <a:ln w="12700" cmpd="sng">
                <a:solidFill>
                  <a:schemeClr val="tx1"/>
                </a:solidFill>
              </a:ln>
            </c:spPr>
          </c:errBars>
          <c:cat>
            <c:strRef>
              <c:f>L!$B$4:$B$18</c:f>
              <c:strCache>
                <c:ptCount val="15"/>
                <c:pt idx="0">
                  <c:v>Blank</c:v>
                </c:pt>
                <c:pt idx="1">
                  <c:v>LA</c:v>
                </c:pt>
                <c:pt idx="2">
                  <c:v>LD</c:v>
                </c:pt>
                <c:pt idx="3">
                  <c:v>LE</c:v>
                </c:pt>
                <c:pt idx="4">
                  <c:v>LF</c:v>
                </c:pt>
                <c:pt idx="5">
                  <c:v>LG</c:v>
                </c:pt>
                <c:pt idx="6">
                  <c:v>LH</c:v>
                </c:pt>
                <c:pt idx="7">
                  <c:v>LI</c:v>
                </c:pt>
                <c:pt idx="8">
                  <c:v>LL</c:v>
                </c:pt>
                <c:pt idx="9">
                  <c:v>LM</c:v>
                </c:pt>
                <c:pt idx="10">
                  <c:v>LN</c:v>
                </c:pt>
                <c:pt idx="11">
                  <c:v>LT</c:v>
                </c:pt>
                <c:pt idx="12">
                  <c:v>LV</c:v>
                </c:pt>
                <c:pt idx="13">
                  <c:v>LW</c:v>
                </c:pt>
                <c:pt idx="14">
                  <c:v>LY</c:v>
                </c:pt>
              </c:strCache>
            </c:strRef>
          </c:cat>
          <c:val>
            <c:numRef>
              <c:f>L!$F$4:$F$18</c:f>
              <c:numCache>
                <c:formatCode>0.000</c:formatCode>
                <c:ptCount val="15"/>
                <c:pt idx="0">
                  <c:v>1</c:v>
                </c:pt>
                <c:pt idx="1">
                  <c:v>0.70414198998683142</c:v>
                </c:pt>
                <c:pt idx="2">
                  <c:v>0.8994082556545423</c:v>
                </c:pt>
                <c:pt idx="3">
                  <c:v>0.68540431301901483</c:v>
                </c:pt>
                <c:pt idx="4">
                  <c:v>0.43096645085945462</c:v>
                </c:pt>
                <c:pt idx="5">
                  <c:v>0.70463507659769764</c:v>
                </c:pt>
                <c:pt idx="6">
                  <c:v>0.64349110610846194</c:v>
                </c:pt>
                <c:pt idx="7">
                  <c:v>0.68540431301901494</c:v>
                </c:pt>
                <c:pt idx="8">
                  <c:v>0.43195264245046799</c:v>
                </c:pt>
                <c:pt idx="9">
                  <c:v>0.56360945865140977</c:v>
                </c:pt>
                <c:pt idx="10">
                  <c:v>0.78747531719707109</c:v>
                </c:pt>
                <c:pt idx="11">
                  <c:v>0.97485203176739377</c:v>
                </c:pt>
                <c:pt idx="12">
                  <c:v>0.44822483125611057</c:v>
                </c:pt>
                <c:pt idx="13">
                  <c:v>0.46646941242842049</c:v>
                </c:pt>
                <c:pt idx="14">
                  <c:v>0.66568046282946591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9B-7E4B-9352-964EFC12D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43269472"/>
        <c:axId val="-2143272688"/>
      </c:barChart>
      <c:catAx>
        <c:axId val="-214326947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ln w="12700" cmpd="sng"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ja-JP"/>
          </a:p>
        </c:txPr>
        <c:crossAx val="-2143272688"/>
        <c:crosses val="autoZero"/>
        <c:auto val="1"/>
        <c:lblAlgn val="ctr"/>
        <c:lblOffset val="100"/>
        <c:noMultiLvlLbl val="0"/>
      </c:catAx>
      <c:valAx>
        <c:axId val="-2143272688"/>
        <c:scaling>
          <c:orientation val="minMax"/>
          <c:max val="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GLP-1 (relative to Blank)</a:t>
                </a:r>
                <a:endParaRPr lang="ja-JP"/>
              </a:p>
            </c:rich>
          </c:tx>
          <c:layout>
            <c:manualLayout>
              <c:xMode val="edge"/>
              <c:yMode val="edge"/>
              <c:x val="5.2314814814814824E-4"/>
              <c:y val="0.13091697530864196"/>
            </c:manualLayout>
          </c:layout>
          <c:overlay val="0"/>
        </c:title>
        <c:numFmt formatCode="#,##0.0_);[Red]\(#,##0.0\)" sourceLinked="0"/>
        <c:majorTickMark val="out"/>
        <c:minorTickMark val="none"/>
        <c:tickLblPos val="nextTo"/>
        <c:spPr>
          <a:ln w="12700" cmpd="sng">
            <a:solidFill>
              <a:schemeClr val="tx1"/>
            </a:solidFill>
          </a:ln>
        </c:spPr>
        <c:crossAx val="-2143269472"/>
        <c:crosses val="autoZero"/>
        <c:crossBetween val="between"/>
        <c:majorUnit val="1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  <a:cs typeface="Arial"/>
        </a:defRPr>
      </a:pPr>
      <a:endParaRPr lang="ja-JP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3597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530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3830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033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ldNum" idx="12"/>
          </p:nvPr>
        </p:nvSpPr>
        <p:spPr>
          <a:xfrm>
            <a:off x="9023653" y="6492875"/>
            <a:ext cx="8823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</a:rPr>
              <a:t>1</a:t>
            </a:fld>
            <a:endParaRPr sz="1400">
              <a:solidFill>
                <a:schemeClr val="dk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8EAFBD-1927-A81B-D25A-8732DD092A8F}"/>
              </a:ext>
            </a:extLst>
          </p:cNvPr>
          <p:cNvSpPr txBox="1"/>
          <p:nvPr/>
        </p:nvSpPr>
        <p:spPr>
          <a:xfrm>
            <a:off x="0" y="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Fig. S1</a:t>
            </a:r>
            <a:endParaRPr kumimoji="1" lang="ja-JP" altLang="en-US" sz="2000" b="1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3A3DEB79-78AE-3443-8892-839F091B09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7440634"/>
              </p:ext>
            </p:extLst>
          </p:nvPr>
        </p:nvGraphicFramePr>
        <p:xfrm>
          <a:off x="413657" y="856927"/>
          <a:ext cx="4305209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1C1D339-755F-304B-9D4E-B06737D438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217636"/>
              </p:ext>
            </p:extLst>
          </p:nvPr>
        </p:nvGraphicFramePr>
        <p:xfrm>
          <a:off x="398866" y="3948637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6F45DC3E-5911-0A4C-9192-04FC47E901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086641"/>
              </p:ext>
            </p:extLst>
          </p:nvPr>
        </p:nvGraphicFramePr>
        <p:xfrm>
          <a:off x="5051695" y="845425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EF603643-29FF-A84B-8026-B5EC90B163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574658"/>
              </p:ext>
            </p:extLst>
          </p:nvPr>
        </p:nvGraphicFramePr>
        <p:xfrm>
          <a:off x="5051695" y="3948637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43A012-E61A-5AA4-7ACB-D58117C532F8}"/>
              </a:ext>
            </a:extLst>
          </p:cNvPr>
          <p:cNvSpPr txBox="1"/>
          <p:nvPr/>
        </p:nvSpPr>
        <p:spPr>
          <a:xfrm>
            <a:off x="272138" y="55315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A</a:t>
            </a:r>
            <a:endParaRPr kumimoji="1" lang="ja-JP" altLang="en-US" b="1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8A192B5-23BA-4711-0E2E-9FFD7059D3D6}"/>
              </a:ext>
            </a:extLst>
          </p:cNvPr>
          <p:cNvSpPr txBox="1"/>
          <p:nvPr/>
        </p:nvSpPr>
        <p:spPr>
          <a:xfrm>
            <a:off x="4921294" y="55315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B</a:t>
            </a:r>
            <a:endParaRPr kumimoji="1" lang="ja-JP" altLang="en-US" b="1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B92F782-6E87-B773-2F26-B40A0D7A5F84}"/>
              </a:ext>
            </a:extLst>
          </p:cNvPr>
          <p:cNvSpPr txBox="1"/>
          <p:nvPr/>
        </p:nvSpPr>
        <p:spPr>
          <a:xfrm>
            <a:off x="282571" y="364086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C</a:t>
            </a:r>
            <a:endParaRPr kumimoji="1" lang="ja-JP" altLang="en-US" b="1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A93E05-02D1-73D9-8601-93340DBF64F9}"/>
              </a:ext>
            </a:extLst>
          </p:cNvPr>
          <p:cNvSpPr txBox="1"/>
          <p:nvPr/>
        </p:nvSpPr>
        <p:spPr>
          <a:xfrm>
            <a:off x="4921294" y="364086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D</a:t>
            </a:r>
            <a:endParaRPr kumimoji="1" lang="ja-JP" altLang="en-US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ldNum" idx="12"/>
          </p:nvPr>
        </p:nvSpPr>
        <p:spPr>
          <a:xfrm>
            <a:off x="9023653" y="6492875"/>
            <a:ext cx="8823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</a:rPr>
              <a:t>2</a:t>
            </a:fld>
            <a:endParaRPr sz="1400">
              <a:solidFill>
                <a:schemeClr val="dk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8EAFBD-1927-A81B-D25A-8732DD092A8F}"/>
              </a:ext>
            </a:extLst>
          </p:cNvPr>
          <p:cNvSpPr txBox="1"/>
          <p:nvPr/>
        </p:nvSpPr>
        <p:spPr>
          <a:xfrm>
            <a:off x="0" y="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Fig. S1</a:t>
            </a:r>
            <a:endParaRPr kumimoji="1" lang="ja-JP" altLang="en-US" sz="2000" b="1"/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BED81D32-337B-EE05-0B5E-C7669BA6F6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2976656"/>
              </p:ext>
            </p:extLst>
          </p:nvPr>
        </p:nvGraphicFramePr>
        <p:xfrm>
          <a:off x="444635" y="824373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CB05A261-203A-764A-919D-C3335964BE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039032"/>
              </p:ext>
            </p:extLst>
          </p:nvPr>
        </p:nvGraphicFramePr>
        <p:xfrm>
          <a:off x="5041040" y="831519"/>
          <a:ext cx="4345486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25709991-7CBD-134D-97A4-F7883F5B76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826575"/>
              </p:ext>
            </p:extLst>
          </p:nvPr>
        </p:nvGraphicFramePr>
        <p:xfrm>
          <a:off x="421093" y="3948637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AFDCC344-E262-394A-BCF2-60175FDBFF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658930"/>
              </p:ext>
            </p:extLst>
          </p:nvPr>
        </p:nvGraphicFramePr>
        <p:xfrm>
          <a:off x="5066526" y="394220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D98415A-1BA2-89FE-F976-5910851B88CE}"/>
              </a:ext>
            </a:extLst>
          </p:cNvPr>
          <p:cNvSpPr txBox="1"/>
          <p:nvPr/>
        </p:nvSpPr>
        <p:spPr>
          <a:xfrm>
            <a:off x="272138" y="55315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E</a:t>
            </a:r>
            <a:endParaRPr kumimoji="1" lang="ja-JP" altLang="en-US" b="1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AD60D45-8667-FE9F-5815-4A9F9C5EC190}"/>
              </a:ext>
            </a:extLst>
          </p:cNvPr>
          <p:cNvSpPr txBox="1"/>
          <p:nvPr/>
        </p:nvSpPr>
        <p:spPr>
          <a:xfrm>
            <a:off x="4921294" y="55315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F</a:t>
            </a:r>
            <a:endParaRPr kumimoji="1" lang="ja-JP" altLang="en-US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26962D9-DBA7-3A56-9D63-591953FE4CCA}"/>
              </a:ext>
            </a:extLst>
          </p:cNvPr>
          <p:cNvSpPr txBox="1"/>
          <p:nvPr/>
        </p:nvSpPr>
        <p:spPr>
          <a:xfrm>
            <a:off x="282571" y="364086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G</a:t>
            </a:r>
            <a:endParaRPr kumimoji="1" lang="ja-JP" altLang="en-US" b="1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64FE09B-006A-5B3B-5AED-9B2129F254DB}"/>
              </a:ext>
            </a:extLst>
          </p:cNvPr>
          <p:cNvSpPr txBox="1"/>
          <p:nvPr/>
        </p:nvSpPr>
        <p:spPr>
          <a:xfrm>
            <a:off x="4921294" y="364086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H</a:t>
            </a:r>
            <a:endParaRPr kumimoji="1" lang="ja-JP" altLang="en-US" b="1"/>
          </a:p>
        </p:txBody>
      </p:sp>
    </p:spTree>
    <p:extLst>
      <p:ext uri="{BB962C8B-B14F-4D97-AF65-F5344CB8AC3E}">
        <p14:creationId xmlns:p14="http://schemas.microsoft.com/office/powerpoint/2010/main" val="225772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ldNum" idx="12"/>
          </p:nvPr>
        </p:nvSpPr>
        <p:spPr>
          <a:xfrm>
            <a:off x="9023653" y="6492875"/>
            <a:ext cx="8823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</a:rPr>
              <a:t>3</a:t>
            </a:fld>
            <a:endParaRPr sz="1400">
              <a:solidFill>
                <a:schemeClr val="dk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8EAFBD-1927-A81B-D25A-8732DD092A8F}"/>
              </a:ext>
            </a:extLst>
          </p:cNvPr>
          <p:cNvSpPr txBox="1"/>
          <p:nvPr/>
        </p:nvSpPr>
        <p:spPr>
          <a:xfrm>
            <a:off x="0" y="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Fig. S1</a:t>
            </a:r>
            <a:endParaRPr kumimoji="1" lang="ja-JP" altLang="en-US" sz="2000" b="1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74216747-5F42-EF49-931E-E0EE2BB2CE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130212"/>
              </p:ext>
            </p:extLst>
          </p:nvPr>
        </p:nvGraphicFramePr>
        <p:xfrm>
          <a:off x="431738" y="82827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00D10F45-4DD7-8140-85F8-736EF72609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8820766"/>
              </p:ext>
            </p:extLst>
          </p:nvPr>
        </p:nvGraphicFramePr>
        <p:xfrm>
          <a:off x="431738" y="396900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8D7D36E5-8C60-744B-A6F7-7CC8E5BB98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155582"/>
              </p:ext>
            </p:extLst>
          </p:nvPr>
        </p:nvGraphicFramePr>
        <p:xfrm>
          <a:off x="5068129" y="396900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F33ACCA6-EDF4-3049-B2E3-1DAD9A9559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855473"/>
              </p:ext>
            </p:extLst>
          </p:nvPr>
        </p:nvGraphicFramePr>
        <p:xfrm>
          <a:off x="5068129" y="82827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67CBAF4-48D1-FF1E-42A5-50CCAF53B7F4}"/>
              </a:ext>
            </a:extLst>
          </p:cNvPr>
          <p:cNvSpPr txBox="1"/>
          <p:nvPr/>
        </p:nvSpPr>
        <p:spPr>
          <a:xfrm>
            <a:off x="272138" y="553151"/>
            <a:ext cx="234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I</a:t>
            </a:r>
            <a:endParaRPr kumimoji="1" lang="ja-JP" altLang="en-US" b="1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055AD58-D390-F324-C71D-9E2D69E9195C}"/>
              </a:ext>
            </a:extLst>
          </p:cNvPr>
          <p:cNvSpPr txBox="1"/>
          <p:nvPr/>
        </p:nvSpPr>
        <p:spPr>
          <a:xfrm>
            <a:off x="4921294" y="55315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J</a:t>
            </a:r>
            <a:endParaRPr kumimoji="1" lang="ja-JP" altLang="en-US" b="1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7419B25-ADA9-CEFA-C955-27D1B94FEEE2}"/>
              </a:ext>
            </a:extLst>
          </p:cNvPr>
          <p:cNvSpPr txBox="1"/>
          <p:nvPr/>
        </p:nvSpPr>
        <p:spPr>
          <a:xfrm>
            <a:off x="282571" y="364086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K</a:t>
            </a:r>
            <a:endParaRPr kumimoji="1" lang="ja-JP" altLang="en-US" b="1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C7B0F31-E253-1BC0-F230-236813D4EFD8}"/>
              </a:ext>
            </a:extLst>
          </p:cNvPr>
          <p:cNvSpPr txBox="1"/>
          <p:nvPr/>
        </p:nvSpPr>
        <p:spPr>
          <a:xfrm>
            <a:off x="4921294" y="364086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L</a:t>
            </a:r>
            <a:endParaRPr kumimoji="1" lang="ja-JP" altLang="en-US" b="1"/>
          </a:p>
        </p:txBody>
      </p:sp>
    </p:spTree>
    <p:extLst>
      <p:ext uri="{BB962C8B-B14F-4D97-AF65-F5344CB8AC3E}">
        <p14:creationId xmlns:p14="http://schemas.microsoft.com/office/powerpoint/2010/main" val="252569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ldNum" idx="12"/>
          </p:nvPr>
        </p:nvSpPr>
        <p:spPr>
          <a:xfrm>
            <a:off x="9023653" y="6492875"/>
            <a:ext cx="8823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</a:rPr>
              <a:t>4</a:t>
            </a:fld>
            <a:endParaRPr sz="1400">
              <a:solidFill>
                <a:schemeClr val="dk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8EAFBD-1927-A81B-D25A-8732DD092A8F}"/>
              </a:ext>
            </a:extLst>
          </p:cNvPr>
          <p:cNvSpPr txBox="1"/>
          <p:nvPr/>
        </p:nvSpPr>
        <p:spPr>
          <a:xfrm>
            <a:off x="0" y="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Fig. S1</a:t>
            </a:r>
            <a:endParaRPr kumimoji="1" lang="ja-JP" altLang="en-US" sz="2000" b="1"/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41F84F55-597F-5042-B945-98734915F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671819"/>
              </p:ext>
            </p:extLst>
          </p:nvPr>
        </p:nvGraphicFramePr>
        <p:xfrm>
          <a:off x="451525" y="840170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04F68AE9-07F7-894A-A3D6-1327E15798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115534"/>
              </p:ext>
            </p:extLst>
          </p:nvPr>
        </p:nvGraphicFramePr>
        <p:xfrm>
          <a:off x="5122092" y="825977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24F54EA3-C5B6-D74C-9E9A-55A3E5AF2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029176"/>
              </p:ext>
            </p:extLst>
          </p:nvPr>
        </p:nvGraphicFramePr>
        <p:xfrm>
          <a:off x="451525" y="3933684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0EA499F2-2801-6447-91A9-192D2A6910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029439"/>
              </p:ext>
            </p:extLst>
          </p:nvPr>
        </p:nvGraphicFramePr>
        <p:xfrm>
          <a:off x="5122092" y="3878793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897628F-8181-D3C1-7B9A-B7EA536F2C4F}"/>
              </a:ext>
            </a:extLst>
          </p:cNvPr>
          <p:cNvSpPr txBox="1"/>
          <p:nvPr/>
        </p:nvSpPr>
        <p:spPr>
          <a:xfrm>
            <a:off x="272138" y="553151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M</a:t>
            </a:r>
            <a:endParaRPr kumimoji="1" lang="ja-JP" altLang="en-US" b="1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17A5372-0E6A-5764-808E-D21E24C70B03}"/>
              </a:ext>
            </a:extLst>
          </p:cNvPr>
          <p:cNvSpPr txBox="1"/>
          <p:nvPr/>
        </p:nvSpPr>
        <p:spPr>
          <a:xfrm>
            <a:off x="4921294" y="55315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N</a:t>
            </a:r>
            <a:endParaRPr kumimoji="1" lang="ja-JP" altLang="en-US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A40E9C-3E5D-4172-E7ED-8507BAFFDE73}"/>
              </a:ext>
            </a:extLst>
          </p:cNvPr>
          <p:cNvSpPr txBox="1"/>
          <p:nvPr/>
        </p:nvSpPr>
        <p:spPr>
          <a:xfrm>
            <a:off x="282571" y="364086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O</a:t>
            </a:r>
            <a:endParaRPr kumimoji="1" lang="ja-JP" altLang="en-US" b="1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585AB8D-6146-2A8C-E628-2DF3C4739542}"/>
              </a:ext>
            </a:extLst>
          </p:cNvPr>
          <p:cNvSpPr txBox="1"/>
          <p:nvPr/>
        </p:nvSpPr>
        <p:spPr>
          <a:xfrm>
            <a:off x="4921294" y="364086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</a:t>
            </a:r>
            <a:endParaRPr kumimoji="1" lang="ja-JP" altLang="en-US" b="1"/>
          </a:p>
        </p:txBody>
      </p:sp>
    </p:spTree>
    <p:extLst>
      <p:ext uri="{BB962C8B-B14F-4D97-AF65-F5344CB8AC3E}">
        <p14:creationId xmlns:p14="http://schemas.microsoft.com/office/powerpoint/2010/main" val="2881465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ldNum" idx="12"/>
          </p:nvPr>
        </p:nvSpPr>
        <p:spPr>
          <a:xfrm>
            <a:off x="9023653" y="6492875"/>
            <a:ext cx="88234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>
                <a:solidFill>
                  <a:schemeClr val="dk1"/>
                </a:solidFill>
              </a:rPr>
              <a:t>5</a:t>
            </a:fld>
            <a:endParaRPr sz="1400">
              <a:solidFill>
                <a:schemeClr val="dk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8EAFBD-1927-A81B-D25A-8732DD092A8F}"/>
              </a:ext>
            </a:extLst>
          </p:cNvPr>
          <p:cNvSpPr txBox="1"/>
          <p:nvPr/>
        </p:nvSpPr>
        <p:spPr>
          <a:xfrm>
            <a:off x="0" y="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Fig. S1</a:t>
            </a:r>
            <a:endParaRPr kumimoji="1" lang="ja-JP" altLang="en-US" sz="2000" b="1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598BF828-2531-A14B-95D3-E98EAEC25D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5142075"/>
              </p:ext>
            </p:extLst>
          </p:nvPr>
        </p:nvGraphicFramePr>
        <p:xfrm>
          <a:off x="409029" y="840172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1B7883A-E055-A941-9D8C-3B89248546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66827"/>
              </p:ext>
            </p:extLst>
          </p:nvPr>
        </p:nvGraphicFramePr>
        <p:xfrm>
          <a:off x="5073683" y="840172"/>
          <a:ext cx="4319987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CA52C423-BBEA-3F44-9B24-AAAB1AFE90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9186702"/>
              </p:ext>
            </p:extLst>
          </p:nvPr>
        </p:nvGraphicFramePr>
        <p:xfrm>
          <a:off x="409029" y="3933687"/>
          <a:ext cx="4320000" cy="27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265AC62-B873-9106-6034-3D5240D929B7}"/>
              </a:ext>
            </a:extLst>
          </p:cNvPr>
          <p:cNvSpPr txBox="1"/>
          <p:nvPr/>
        </p:nvSpPr>
        <p:spPr>
          <a:xfrm>
            <a:off x="272138" y="553151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Q</a:t>
            </a:r>
            <a:endParaRPr kumimoji="1" lang="ja-JP" altLang="en-US" b="1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E31F5F-19D2-1A4C-2048-FE73F53ED707}"/>
              </a:ext>
            </a:extLst>
          </p:cNvPr>
          <p:cNvSpPr txBox="1"/>
          <p:nvPr/>
        </p:nvSpPr>
        <p:spPr>
          <a:xfrm>
            <a:off x="4921294" y="55315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R</a:t>
            </a:r>
            <a:endParaRPr kumimoji="1" lang="ja-JP" altLang="en-US" b="1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48998ED-4F41-7703-7741-0908BB34AA72}"/>
              </a:ext>
            </a:extLst>
          </p:cNvPr>
          <p:cNvSpPr txBox="1"/>
          <p:nvPr/>
        </p:nvSpPr>
        <p:spPr>
          <a:xfrm>
            <a:off x="282571" y="3640860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S</a:t>
            </a:r>
            <a:endParaRPr kumimoji="1" lang="ja-JP" altLang="en-US" b="1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F531BE-10EA-2B97-F15E-9EF93D21F579}"/>
              </a:ext>
            </a:extLst>
          </p:cNvPr>
          <p:cNvSpPr txBox="1"/>
          <p:nvPr/>
        </p:nvSpPr>
        <p:spPr>
          <a:xfrm>
            <a:off x="5176973" y="4488967"/>
            <a:ext cx="45548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GLP-1 secretory response to dipeptides in </a:t>
            </a:r>
            <a:r>
              <a:rPr kumimoji="1" lang="en-US" altLang="ja-JP" b="1" dirty="0" err="1"/>
              <a:t>GLUTag</a:t>
            </a:r>
            <a:r>
              <a:rPr kumimoji="1" lang="en-US" altLang="ja-JP" b="1" dirty="0"/>
              <a:t> cells</a:t>
            </a:r>
          </a:p>
          <a:p>
            <a:r>
              <a:rPr kumimoji="1" lang="en-US" altLang="ja-JP" dirty="0" err="1"/>
              <a:t>GLUTag</a:t>
            </a:r>
            <a:r>
              <a:rPr kumimoji="1" lang="en-US" altLang="ja-JP" dirty="0"/>
              <a:t> cells were exposed to dipeptide solutions (at 5 mg/mL) for 60 min.</a:t>
            </a:r>
          </a:p>
          <a:p>
            <a:r>
              <a:rPr kumimoji="1" lang="en-US" altLang="ja-JP" dirty="0"/>
              <a:t>Values are means expressed as GLP-1 levels relative to blank control (n=3, except NI). Two of 3 supernatant taken from NI treated cells had very high optical absorbance (&gt; 3.0) in GLP-1 ELISA. </a:t>
            </a:r>
          </a:p>
        </p:txBody>
      </p:sp>
    </p:spTree>
    <p:extLst>
      <p:ext uri="{BB962C8B-B14F-4D97-AF65-F5344CB8AC3E}">
        <p14:creationId xmlns:p14="http://schemas.microsoft.com/office/powerpoint/2010/main" val="1958551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7192</TotalTime>
  <Words>219</Words>
  <Application>Microsoft Macintosh PowerPoint</Application>
  <PresentationFormat>A4 210 x 297 mm</PresentationFormat>
  <Paragraphs>51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比良　徹</dc:creator>
  <cp:lastModifiedBy>比良　徹</cp:lastModifiedBy>
  <cp:revision>143</cp:revision>
  <cp:lastPrinted>2023-02-08T05:44:16Z</cp:lastPrinted>
  <dcterms:created xsi:type="dcterms:W3CDTF">2022-03-28T07:02:00Z</dcterms:created>
  <dcterms:modified xsi:type="dcterms:W3CDTF">2023-04-10T01:26:03Z</dcterms:modified>
</cp:coreProperties>
</file>