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FAE36-6F5F-9E51-1F8F-C131B78FB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E0C505-6479-5044-23D7-84CE5B2EB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F2913C-475B-2469-48D0-FD812F01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15ED9-EAFB-A6D1-0AC1-56036541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FF5DD-3D29-E317-F43D-2C966123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95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91724-F635-E465-D5B2-DC881953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ACEA47-8B20-7C69-1E79-376F750D8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6E9648-AD21-DEB4-2FA2-1579862C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282585-CD92-0C7C-E6E6-3FED652D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25CE64-3556-5343-8F74-7CED66AD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89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938E49-1127-3A4B-6AF7-550202C75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687BEF-F960-AADF-BF0E-41D20D9D4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EFE762-3C6F-C64B-935F-2C02D181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D6FAF-3C58-7CE8-92FE-FDB1EDF1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A5CE5-3624-4408-F7F9-D5B04239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13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873460-4E67-DF68-CC9A-DEB1EB5B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BEE477-2318-569C-CB8F-2639787C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EE98B-0F4A-7CD1-3165-EE4472F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9508FF-1944-A2C7-135F-02DE00B1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33915F-B290-828F-E5DE-08CC0F70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68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F466B-31E8-27CC-1737-6AE87DAA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B2C610-C86D-EF47-D72E-B54C620C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5B655D-488B-EA61-7880-495E3154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3EED08-50AB-E64B-3CC4-954D24BD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80BE2F-5836-3D03-4D5A-D6EBC04B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62A119-D9E5-6991-B545-E83458A5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381DC0-F229-3826-5361-FE65715B6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CF9411-9217-45B1-BC38-E0385EBE7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45E699-6E3C-2E81-3C8C-23648E0B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C452E-2117-636B-071E-FCDCFFF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1BAED1-3820-476D-B5A3-1496AC4B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72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9A8AF-F218-E5A1-477C-F1F3D527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0C16D8-1A25-FBD3-6EDB-166B0389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1E85C9-04C9-E666-A3BB-5F18C818F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2236E6-4C9E-7C37-DADE-0A9129376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2FA5E9-EDEC-777F-53ED-21AD45522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20D51A-B54C-66AE-DE02-CC9C876D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67EE9D-4745-3DA7-A7F7-577F7CB9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97976A-09CC-0B83-EBBC-6799C0CF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64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B83D7-A9F0-9A13-E007-60A179B0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09F15B-0A7E-BC52-E5CC-9823D22B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CD917C-2450-B3BF-AD61-17DA6C2F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DE3517B-2FF3-88EF-CAEA-4A38B07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071DFB-92E8-1765-6F86-E8BA5AB1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208F74A-78AA-044A-9D8A-032D6728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2B9F93-E985-B369-59DA-7EE0BBA7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45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F4B1B-C882-0C19-72C8-A5F04211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0EB065-3F20-11EC-0067-3E70842B9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A6E0B1-2434-7380-1678-D11FF38B2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8A0C71-F7BD-22D7-27A0-87DF2EA1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BF00DE-C949-336E-B581-61D11F08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E58E09-6D4F-91BF-2E88-E2C4EFE7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8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13342-663B-494F-BBCE-86D17B9F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85E815-3EC3-9D14-6151-940501E53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1985CF-4170-1A4B-16D7-CD22E7514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1F8CA0-5B31-9DA7-3ED6-1D99F33B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931BED-B1CA-7DFA-54A2-0DA5119A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8A9B4F-50B1-85A8-7874-423D34C6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1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6259B3-552D-12A3-BAE4-490DBB2B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1A9256-F92C-9DA5-E8DE-85103AB8F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FF5546-0E30-2B5D-A954-4BC01D36E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FCD81-15EC-4425-BC1C-8D7AAD2B60A6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17E5A6-354F-8E3F-8261-6FCC5A6A3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BAF88D-D3C8-F85D-AF35-7DCF0984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7DAF-AE09-42F4-B80B-895A91D60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30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BFD29AA-211F-7F9A-E62C-688D41F191B3}"/>
              </a:ext>
            </a:extLst>
          </p:cNvPr>
          <p:cNvGrpSpPr/>
          <p:nvPr/>
        </p:nvGrpSpPr>
        <p:grpSpPr>
          <a:xfrm>
            <a:off x="294640" y="91440"/>
            <a:ext cx="5414304" cy="6679046"/>
            <a:chOff x="294640" y="91440"/>
            <a:chExt cx="5414304" cy="667904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C9071DE-AD11-5019-0624-9C54246A3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587"/>
            <a:stretch/>
          </p:blipFill>
          <p:spPr>
            <a:xfrm>
              <a:off x="3176748" y="4029302"/>
              <a:ext cx="2532196" cy="2509037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9C28246-CFD8-C099-F84C-7BC1AD3ED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305" y="985429"/>
              <a:ext cx="2556981" cy="2509037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7B6A89EB-2976-8F7D-175E-8564924C5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96" r="7004"/>
            <a:stretch/>
          </p:blipFill>
          <p:spPr>
            <a:xfrm>
              <a:off x="3176747" y="985428"/>
              <a:ext cx="2532196" cy="2509037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92B0EB41-60C5-F102-B369-690ECAE73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589" r="7423"/>
            <a:stretch/>
          </p:blipFill>
          <p:spPr>
            <a:xfrm>
              <a:off x="485305" y="4029302"/>
              <a:ext cx="2556981" cy="2741184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3E76845-2C59-A086-D52D-1D5A7579B621}"/>
                </a:ext>
              </a:extLst>
            </p:cNvPr>
            <p:cNvSpPr txBox="1"/>
            <p:nvPr/>
          </p:nvSpPr>
          <p:spPr>
            <a:xfrm>
              <a:off x="294640" y="91440"/>
              <a:ext cx="2747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Figure S1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2BEC848-6965-73FF-025A-9F705DE30B51}"/>
                </a:ext>
              </a:extLst>
            </p:cNvPr>
            <p:cNvSpPr txBox="1"/>
            <p:nvPr/>
          </p:nvSpPr>
          <p:spPr>
            <a:xfrm>
              <a:off x="724312" y="522746"/>
              <a:ext cx="2078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Excellent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1118881-E7DD-41C5-473F-93B4640E9B9E}"/>
                </a:ext>
              </a:extLst>
            </p:cNvPr>
            <p:cNvSpPr txBox="1"/>
            <p:nvPr/>
          </p:nvSpPr>
          <p:spPr>
            <a:xfrm>
              <a:off x="3403362" y="522746"/>
              <a:ext cx="2078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Good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4706AF2-97A5-6057-EA45-8EB01BDDF2C3}"/>
                </a:ext>
              </a:extLst>
            </p:cNvPr>
            <p:cNvSpPr txBox="1"/>
            <p:nvPr/>
          </p:nvSpPr>
          <p:spPr>
            <a:xfrm>
              <a:off x="724312" y="3618593"/>
              <a:ext cx="2078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Not good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EB972D8-9B5A-2115-3455-EC0126C00CA4}"/>
                </a:ext>
              </a:extLst>
            </p:cNvPr>
            <p:cNvSpPr txBox="1"/>
            <p:nvPr/>
          </p:nvSpPr>
          <p:spPr>
            <a:xfrm>
              <a:off x="3403362" y="3618593"/>
              <a:ext cx="2078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Poor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56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雅 吉田</dc:creator>
  <cp:lastModifiedBy>雅 吉田</cp:lastModifiedBy>
  <cp:revision>3</cp:revision>
  <dcterms:created xsi:type="dcterms:W3CDTF">2023-06-15T05:48:08Z</dcterms:created>
  <dcterms:modified xsi:type="dcterms:W3CDTF">2023-06-23T11:31:46Z</dcterms:modified>
</cp:coreProperties>
</file>