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
  </p:notesMasterIdLst>
  <p:handoutMasterIdLst>
    <p:handoutMasterId r:id="rId6"/>
  </p:handoutMasterIdLst>
  <p:sldIdLst>
    <p:sldId id="533" r:id="rId2"/>
    <p:sldId id="532" r:id="rId3"/>
    <p:sldId id="537" r:id="rId4"/>
  </p:sldIdLst>
  <p:sldSz cx="6858000" cy="9144000" type="letter"/>
  <p:notesSz cx="6735763" cy="9866313"/>
  <p:defaultTextStyle>
    <a:defPPr>
      <a:defRPr lang="ja-JP"/>
    </a:defPPr>
    <a:lvl1pPr marL="0" algn="l" defTabSz="1096897" rtl="0" eaLnBrk="1" latinLnBrk="0" hangingPunct="1">
      <a:defRPr kumimoji="1" sz="2159" kern="1200">
        <a:solidFill>
          <a:schemeClr val="tx1"/>
        </a:solidFill>
        <a:latin typeface="+mn-lt"/>
        <a:ea typeface="+mn-ea"/>
        <a:cs typeface="+mn-cs"/>
      </a:defRPr>
    </a:lvl1pPr>
    <a:lvl2pPr marL="548448" algn="l" defTabSz="1096897" rtl="0" eaLnBrk="1" latinLnBrk="0" hangingPunct="1">
      <a:defRPr kumimoji="1" sz="2159" kern="1200">
        <a:solidFill>
          <a:schemeClr val="tx1"/>
        </a:solidFill>
        <a:latin typeface="+mn-lt"/>
        <a:ea typeface="+mn-ea"/>
        <a:cs typeface="+mn-cs"/>
      </a:defRPr>
    </a:lvl2pPr>
    <a:lvl3pPr marL="1096897" algn="l" defTabSz="1096897" rtl="0" eaLnBrk="1" latinLnBrk="0" hangingPunct="1">
      <a:defRPr kumimoji="1" sz="2159" kern="1200">
        <a:solidFill>
          <a:schemeClr val="tx1"/>
        </a:solidFill>
        <a:latin typeface="+mn-lt"/>
        <a:ea typeface="+mn-ea"/>
        <a:cs typeface="+mn-cs"/>
      </a:defRPr>
    </a:lvl3pPr>
    <a:lvl4pPr marL="1645344" algn="l" defTabSz="1096897" rtl="0" eaLnBrk="1" latinLnBrk="0" hangingPunct="1">
      <a:defRPr kumimoji="1" sz="2159" kern="1200">
        <a:solidFill>
          <a:schemeClr val="tx1"/>
        </a:solidFill>
        <a:latin typeface="+mn-lt"/>
        <a:ea typeface="+mn-ea"/>
        <a:cs typeface="+mn-cs"/>
      </a:defRPr>
    </a:lvl4pPr>
    <a:lvl5pPr marL="2193791" algn="l" defTabSz="1096897" rtl="0" eaLnBrk="1" latinLnBrk="0" hangingPunct="1">
      <a:defRPr kumimoji="1" sz="2159" kern="1200">
        <a:solidFill>
          <a:schemeClr val="tx1"/>
        </a:solidFill>
        <a:latin typeface="+mn-lt"/>
        <a:ea typeface="+mn-ea"/>
        <a:cs typeface="+mn-cs"/>
      </a:defRPr>
    </a:lvl5pPr>
    <a:lvl6pPr marL="2742238" algn="l" defTabSz="1096897" rtl="0" eaLnBrk="1" latinLnBrk="0" hangingPunct="1">
      <a:defRPr kumimoji="1" sz="2159" kern="1200">
        <a:solidFill>
          <a:schemeClr val="tx1"/>
        </a:solidFill>
        <a:latin typeface="+mn-lt"/>
        <a:ea typeface="+mn-ea"/>
        <a:cs typeface="+mn-cs"/>
      </a:defRPr>
    </a:lvl6pPr>
    <a:lvl7pPr marL="3290688" algn="l" defTabSz="1096897" rtl="0" eaLnBrk="1" latinLnBrk="0" hangingPunct="1">
      <a:defRPr kumimoji="1" sz="2159" kern="1200">
        <a:solidFill>
          <a:schemeClr val="tx1"/>
        </a:solidFill>
        <a:latin typeface="+mn-lt"/>
        <a:ea typeface="+mn-ea"/>
        <a:cs typeface="+mn-cs"/>
      </a:defRPr>
    </a:lvl7pPr>
    <a:lvl8pPr marL="3839136" algn="l" defTabSz="1096897" rtl="0" eaLnBrk="1" latinLnBrk="0" hangingPunct="1">
      <a:defRPr kumimoji="1" sz="2159" kern="1200">
        <a:solidFill>
          <a:schemeClr val="tx1"/>
        </a:solidFill>
        <a:latin typeface="+mn-lt"/>
        <a:ea typeface="+mn-ea"/>
        <a:cs typeface="+mn-cs"/>
      </a:defRPr>
    </a:lvl8pPr>
    <a:lvl9pPr marL="4387584" algn="l" defTabSz="1096897" rtl="0" eaLnBrk="1" latinLnBrk="0" hangingPunct="1">
      <a:defRPr kumimoji="1" sz="2159"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A111915-BE36-4E01-A7E5-04B1672EAD32}" styleName="淡色スタイル 2 - アクセント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5FD0F851-EC5A-4D38-B0AD-8093EC10F338}" styleName="淡色スタイル 1 - アクセント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淡色スタイル 2 - アクセント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9D7B26C5-4107-4FEC-AEDC-1716B250A1EF}" styleName="スタイル (淡色)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FABFCF23-3B69-468F-B69F-88F6DE6A72F2}" styleName="中間スタイル 1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408" autoAdjust="0"/>
    <p:restoredTop sz="95958" autoAdjust="0"/>
  </p:normalViewPr>
  <p:slideViewPr>
    <p:cSldViewPr snapToGrid="0" showGuides="1">
      <p:cViewPr varScale="1">
        <p:scale>
          <a:sx n="36" d="100"/>
          <a:sy n="36" d="100"/>
        </p:scale>
        <p:origin x="2256" y="48"/>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showGuides="1">
      <p:cViewPr varScale="1">
        <p:scale>
          <a:sx n="94" d="100"/>
          <a:sy n="94" d="100"/>
        </p:scale>
        <p:origin x="96" y="3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05487951261068E-2"/>
          <c:y val="7.630900213953129E-2"/>
          <c:w val="0.88749292444100958"/>
          <c:h val="0.87784899722498932"/>
        </c:manualLayout>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8A2E-4255-B59F-544179412BFF}"/>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8A2E-4255-B59F-544179412BF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A2E-4255-B59F-544179412BFF}"/>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8A2E-4255-B59F-544179412BFF}"/>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8A2E-4255-B59F-544179412BFF}"/>
              </c:ext>
            </c:extLst>
          </c:dPt>
          <c:dPt>
            <c:idx val="5"/>
            <c:bubble3D val="0"/>
            <c:spPr>
              <a:solidFill>
                <a:schemeClr val="accent6"/>
              </a:solidFill>
              <a:ln w="19050">
                <a:solidFill>
                  <a:schemeClr val="lt1"/>
                </a:solidFill>
              </a:ln>
              <a:effectLst/>
            </c:spPr>
            <c:extLst>
              <c:ext xmlns:c16="http://schemas.microsoft.com/office/drawing/2014/chart" uri="{C3380CC4-5D6E-409C-BE32-E72D297353CC}">
                <c16:uniqueId val="{0000000B-8A2E-4255-B59F-544179412BFF}"/>
              </c:ext>
            </c:extLst>
          </c:dPt>
          <c:dLbls>
            <c:dLbl>
              <c:idx val="2"/>
              <c:layout>
                <c:manualLayout>
                  <c:x val="2.7348410131401574E-2"/>
                  <c:y val="-2.6831604253565056E-2"/>
                </c:manualLayout>
              </c:layout>
              <c:dLblPos val="bestFit"/>
              <c:showLegendKey val="0"/>
              <c:showVal val="0"/>
              <c:showCatName val="1"/>
              <c:showSerName val="0"/>
              <c:showPercent val="1"/>
              <c:showBubbleSize val="0"/>
              <c:extLst>
                <c:ext xmlns:c15="http://schemas.microsoft.com/office/drawing/2012/chart" uri="{CE6537A1-D6FC-4f65-9D91-7224C49458BB}">
                  <c15:layout>
                    <c:manualLayout>
                      <c:w val="0.22228156085487827"/>
                      <c:h val="0.20627882536209499"/>
                    </c:manualLayout>
                  </c15:layout>
                </c:ext>
                <c:ext xmlns:c16="http://schemas.microsoft.com/office/drawing/2014/chart" uri="{C3380CC4-5D6E-409C-BE32-E72D297353CC}">
                  <c16:uniqueId val="{00000005-8A2E-4255-B59F-544179412BFF}"/>
                </c:ext>
              </c:extLst>
            </c:dLbl>
            <c:spPr>
              <a:noFill/>
              <a:ln>
                <a:noFill/>
              </a:ln>
              <a:effectLst/>
            </c:spPr>
            <c:txPr>
              <a:bodyPr rot="0" spcFirstLastPara="1" vertOverflow="ellipsis" vert="horz" wrap="square" anchor="ctr" anchorCtr="1"/>
              <a:lstStyle/>
              <a:p>
                <a:pPr>
                  <a:defRPr sz="1050" b="1" i="0" u="none" strike="noStrike" kern="1200" baseline="0">
                    <a:solidFill>
                      <a:schemeClr val="tx1">
                        <a:lumMod val="75000"/>
                        <a:lumOff val="25000"/>
                      </a:schemeClr>
                    </a:solidFill>
                    <a:latin typeface="+mn-lt"/>
                    <a:ea typeface="+mn-ea"/>
                    <a:cs typeface="+mn-cs"/>
                  </a:defRPr>
                </a:pPr>
                <a:endParaRPr lang="ja-JP"/>
              </a:p>
            </c:txPr>
            <c:dLblPos val="inEnd"/>
            <c:showLegendKey val="0"/>
            <c:showVal val="0"/>
            <c:showCatName val="1"/>
            <c:showSerName val="0"/>
            <c:showPercent val="1"/>
            <c:showBubbleSize val="0"/>
            <c:showLeaderLines val="0"/>
            <c:extLst>
              <c:ext xmlns:c15="http://schemas.microsoft.com/office/drawing/2012/chart" uri="{CE6537A1-D6FC-4f65-9D91-7224C49458BB}"/>
            </c:extLst>
          </c:dLbls>
          <c:cat>
            <c:strRef>
              <c:f>Sheet7!$Y$2:$Y$7</c:f>
              <c:strCache>
                <c:ptCount val="6"/>
                <c:pt idx="0">
                  <c:v>CR</c:v>
                </c:pt>
                <c:pt idx="1">
                  <c:v>CRi</c:v>
                </c:pt>
                <c:pt idx="2">
                  <c:v>MLFS</c:v>
                </c:pt>
                <c:pt idx="3">
                  <c:v>PR</c:v>
                </c:pt>
                <c:pt idx="4">
                  <c:v>SD</c:v>
                </c:pt>
                <c:pt idx="5">
                  <c:v>PD</c:v>
                </c:pt>
              </c:strCache>
            </c:strRef>
          </c:cat>
          <c:val>
            <c:numRef>
              <c:f>Sheet7!$Z$2:$Z$7</c:f>
              <c:numCache>
                <c:formatCode>General</c:formatCode>
                <c:ptCount val="6"/>
                <c:pt idx="0">
                  <c:v>41</c:v>
                </c:pt>
                <c:pt idx="1">
                  <c:v>13</c:v>
                </c:pt>
                <c:pt idx="2">
                  <c:v>3</c:v>
                </c:pt>
                <c:pt idx="3">
                  <c:v>6</c:v>
                </c:pt>
                <c:pt idx="4">
                  <c:v>17</c:v>
                </c:pt>
                <c:pt idx="5">
                  <c:v>9</c:v>
                </c:pt>
              </c:numCache>
            </c:numRef>
          </c:val>
          <c:extLst>
            <c:ext xmlns:c16="http://schemas.microsoft.com/office/drawing/2014/chart" uri="{C3380CC4-5D6E-409C-BE32-E72D297353CC}">
              <c16:uniqueId val="{0000000C-8A2E-4255-B59F-544179412BFF}"/>
            </c:ext>
          </c:extLst>
        </c:ser>
        <c:dLbls>
          <c:dLblPos val="ctr"/>
          <c:showLegendKey val="0"/>
          <c:showVal val="0"/>
          <c:showCatName val="1"/>
          <c:showSerName val="0"/>
          <c:showPercent val="1"/>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b="1"/>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Sheet1!$A$20</c:f>
              <c:strCache>
                <c:ptCount val="1"/>
                <c:pt idx="0">
                  <c:v>7+3</c:v>
                </c:pt>
              </c:strCache>
            </c:strRef>
          </c:tx>
          <c:spPr>
            <a:solidFill>
              <a:srgbClr val="FF0000"/>
            </a:solidFill>
            <a:ln>
              <a:solidFill>
                <a:schemeClr val="tx1"/>
              </a:solidFill>
            </a:ln>
            <a:effectLst/>
          </c:spPr>
          <c:invertIfNegative val="0"/>
          <c:cat>
            <c:strRef>
              <c:f>Sheet1!$B$19:$I$19</c:f>
              <c:strCache>
                <c:ptCount val="8"/>
                <c:pt idx="0">
                  <c:v>-29</c:v>
                </c:pt>
                <c:pt idx="1">
                  <c:v>30-39</c:v>
                </c:pt>
                <c:pt idx="2">
                  <c:v>40-49</c:v>
                </c:pt>
                <c:pt idx="3">
                  <c:v>50-59</c:v>
                </c:pt>
                <c:pt idx="4">
                  <c:v>60-69</c:v>
                </c:pt>
                <c:pt idx="5">
                  <c:v>70-79</c:v>
                </c:pt>
                <c:pt idx="6">
                  <c:v>80-89</c:v>
                </c:pt>
                <c:pt idx="7">
                  <c:v>90-</c:v>
                </c:pt>
              </c:strCache>
            </c:strRef>
          </c:cat>
          <c:val>
            <c:numRef>
              <c:f>Sheet1!$B$20:$I$20</c:f>
              <c:numCache>
                <c:formatCode>General</c:formatCode>
                <c:ptCount val="8"/>
                <c:pt idx="0">
                  <c:v>4</c:v>
                </c:pt>
                <c:pt idx="1">
                  <c:v>13</c:v>
                </c:pt>
                <c:pt idx="2">
                  <c:v>19</c:v>
                </c:pt>
                <c:pt idx="3">
                  <c:v>25</c:v>
                </c:pt>
                <c:pt idx="4">
                  <c:v>22</c:v>
                </c:pt>
                <c:pt idx="5">
                  <c:v>14</c:v>
                </c:pt>
              </c:numCache>
            </c:numRef>
          </c:val>
          <c:extLst>
            <c:ext xmlns:c16="http://schemas.microsoft.com/office/drawing/2014/chart" uri="{C3380CC4-5D6E-409C-BE32-E72D297353CC}">
              <c16:uniqueId val="{00000000-E1A7-4012-9E7C-96F3AF687C64}"/>
            </c:ext>
          </c:extLst>
        </c:ser>
        <c:ser>
          <c:idx val="1"/>
          <c:order val="1"/>
          <c:tx>
            <c:strRef>
              <c:f>Sheet1!$A$21</c:f>
              <c:strCache>
                <c:ptCount val="1"/>
                <c:pt idx="0">
                  <c:v>AraC</c:v>
                </c:pt>
              </c:strCache>
            </c:strRef>
          </c:tx>
          <c:spPr>
            <a:solidFill>
              <a:schemeClr val="accent2"/>
            </a:solidFill>
            <a:ln>
              <a:solidFill>
                <a:schemeClr val="tx1"/>
              </a:solidFill>
            </a:ln>
            <a:effectLst/>
          </c:spPr>
          <c:invertIfNegative val="0"/>
          <c:cat>
            <c:strRef>
              <c:f>Sheet1!$B$19:$I$19</c:f>
              <c:strCache>
                <c:ptCount val="8"/>
                <c:pt idx="0">
                  <c:v>-29</c:v>
                </c:pt>
                <c:pt idx="1">
                  <c:v>30-39</c:v>
                </c:pt>
                <c:pt idx="2">
                  <c:v>40-49</c:v>
                </c:pt>
                <c:pt idx="3">
                  <c:v>50-59</c:v>
                </c:pt>
                <c:pt idx="4">
                  <c:v>60-69</c:v>
                </c:pt>
                <c:pt idx="5">
                  <c:v>70-79</c:v>
                </c:pt>
                <c:pt idx="6">
                  <c:v>80-89</c:v>
                </c:pt>
                <c:pt idx="7">
                  <c:v>90-</c:v>
                </c:pt>
              </c:strCache>
            </c:strRef>
          </c:cat>
          <c:val>
            <c:numRef>
              <c:f>Sheet1!$B$21:$I$21</c:f>
              <c:numCache>
                <c:formatCode>General</c:formatCode>
                <c:ptCount val="8"/>
                <c:pt idx="5">
                  <c:v>2</c:v>
                </c:pt>
                <c:pt idx="6">
                  <c:v>2</c:v>
                </c:pt>
              </c:numCache>
            </c:numRef>
          </c:val>
          <c:extLst>
            <c:ext xmlns:c16="http://schemas.microsoft.com/office/drawing/2014/chart" uri="{C3380CC4-5D6E-409C-BE32-E72D297353CC}">
              <c16:uniqueId val="{00000001-E1A7-4012-9E7C-96F3AF687C64}"/>
            </c:ext>
          </c:extLst>
        </c:ser>
        <c:ser>
          <c:idx val="2"/>
          <c:order val="2"/>
          <c:tx>
            <c:strRef>
              <c:f>Sheet1!$A$22</c:f>
              <c:strCache>
                <c:ptCount val="1"/>
                <c:pt idx="0">
                  <c:v>AZA</c:v>
                </c:pt>
              </c:strCache>
            </c:strRef>
          </c:tx>
          <c:spPr>
            <a:solidFill>
              <a:srgbClr val="0070C0"/>
            </a:solidFill>
            <a:ln>
              <a:solidFill>
                <a:schemeClr val="tx1"/>
              </a:solidFill>
            </a:ln>
            <a:effectLst/>
          </c:spPr>
          <c:invertIfNegative val="0"/>
          <c:cat>
            <c:strRef>
              <c:f>Sheet1!$B$19:$I$19</c:f>
              <c:strCache>
                <c:ptCount val="8"/>
                <c:pt idx="0">
                  <c:v>-29</c:v>
                </c:pt>
                <c:pt idx="1">
                  <c:v>30-39</c:v>
                </c:pt>
                <c:pt idx="2">
                  <c:v>40-49</c:v>
                </c:pt>
                <c:pt idx="3">
                  <c:v>50-59</c:v>
                </c:pt>
                <c:pt idx="4">
                  <c:v>60-69</c:v>
                </c:pt>
                <c:pt idx="5">
                  <c:v>70-79</c:v>
                </c:pt>
                <c:pt idx="6">
                  <c:v>80-89</c:v>
                </c:pt>
                <c:pt idx="7">
                  <c:v>90-</c:v>
                </c:pt>
              </c:strCache>
            </c:strRef>
          </c:cat>
          <c:val>
            <c:numRef>
              <c:f>Sheet1!$B$22:$I$22</c:f>
              <c:numCache>
                <c:formatCode>General</c:formatCode>
                <c:ptCount val="8"/>
                <c:pt idx="1">
                  <c:v>1</c:v>
                </c:pt>
                <c:pt idx="2">
                  <c:v>1</c:v>
                </c:pt>
                <c:pt idx="5">
                  <c:v>5</c:v>
                </c:pt>
                <c:pt idx="6">
                  <c:v>6</c:v>
                </c:pt>
                <c:pt idx="7">
                  <c:v>2</c:v>
                </c:pt>
              </c:numCache>
            </c:numRef>
          </c:val>
          <c:extLst>
            <c:ext xmlns:c16="http://schemas.microsoft.com/office/drawing/2014/chart" uri="{C3380CC4-5D6E-409C-BE32-E72D297353CC}">
              <c16:uniqueId val="{00000002-E1A7-4012-9E7C-96F3AF687C64}"/>
            </c:ext>
          </c:extLst>
        </c:ser>
        <c:ser>
          <c:idx val="3"/>
          <c:order val="3"/>
          <c:tx>
            <c:strRef>
              <c:f>Sheet1!$A$23</c:f>
              <c:strCache>
                <c:ptCount val="1"/>
                <c:pt idx="0">
                  <c:v>CAG</c:v>
                </c:pt>
              </c:strCache>
            </c:strRef>
          </c:tx>
          <c:spPr>
            <a:solidFill>
              <a:schemeClr val="accent4">
                <a:lumMod val="60000"/>
                <a:lumOff val="40000"/>
              </a:schemeClr>
            </a:solidFill>
            <a:ln>
              <a:solidFill>
                <a:schemeClr val="tx1"/>
              </a:solidFill>
            </a:ln>
            <a:effectLst/>
          </c:spPr>
          <c:invertIfNegative val="0"/>
          <c:cat>
            <c:strRef>
              <c:f>Sheet1!$B$19:$I$19</c:f>
              <c:strCache>
                <c:ptCount val="8"/>
                <c:pt idx="0">
                  <c:v>-29</c:v>
                </c:pt>
                <c:pt idx="1">
                  <c:v>30-39</c:v>
                </c:pt>
                <c:pt idx="2">
                  <c:v>40-49</c:v>
                </c:pt>
                <c:pt idx="3">
                  <c:v>50-59</c:v>
                </c:pt>
                <c:pt idx="4">
                  <c:v>60-69</c:v>
                </c:pt>
                <c:pt idx="5">
                  <c:v>70-79</c:v>
                </c:pt>
                <c:pt idx="6">
                  <c:v>80-89</c:v>
                </c:pt>
                <c:pt idx="7">
                  <c:v>90-</c:v>
                </c:pt>
              </c:strCache>
            </c:strRef>
          </c:cat>
          <c:val>
            <c:numRef>
              <c:f>Sheet1!$B$23:$I$23</c:f>
              <c:numCache>
                <c:formatCode>General</c:formatCode>
                <c:ptCount val="8"/>
                <c:pt idx="3">
                  <c:v>1</c:v>
                </c:pt>
                <c:pt idx="4">
                  <c:v>3</c:v>
                </c:pt>
                <c:pt idx="5">
                  <c:v>2</c:v>
                </c:pt>
                <c:pt idx="6">
                  <c:v>2</c:v>
                </c:pt>
                <c:pt idx="7">
                  <c:v>1</c:v>
                </c:pt>
              </c:numCache>
            </c:numRef>
          </c:val>
          <c:extLst>
            <c:ext xmlns:c16="http://schemas.microsoft.com/office/drawing/2014/chart" uri="{C3380CC4-5D6E-409C-BE32-E72D297353CC}">
              <c16:uniqueId val="{00000003-E1A7-4012-9E7C-96F3AF687C64}"/>
            </c:ext>
          </c:extLst>
        </c:ser>
        <c:ser>
          <c:idx val="4"/>
          <c:order val="4"/>
          <c:tx>
            <c:strRef>
              <c:f>Sheet1!$A$24</c:f>
              <c:strCache>
                <c:ptCount val="1"/>
                <c:pt idx="0">
                  <c:v>HU</c:v>
                </c:pt>
              </c:strCache>
            </c:strRef>
          </c:tx>
          <c:spPr>
            <a:solidFill>
              <a:schemeClr val="bg1">
                <a:lumMod val="50000"/>
              </a:schemeClr>
            </a:solidFill>
            <a:ln>
              <a:solidFill>
                <a:schemeClr val="tx1"/>
              </a:solidFill>
            </a:ln>
            <a:effectLst/>
          </c:spPr>
          <c:invertIfNegative val="0"/>
          <c:cat>
            <c:strRef>
              <c:f>Sheet1!$B$19:$I$19</c:f>
              <c:strCache>
                <c:ptCount val="8"/>
                <c:pt idx="0">
                  <c:v>-29</c:v>
                </c:pt>
                <c:pt idx="1">
                  <c:v>30-39</c:v>
                </c:pt>
                <c:pt idx="2">
                  <c:v>40-49</c:v>
                </c:pt>
                <c:pt idx="3">
                  <c:v>50-59</c:v>
                </c:pt>
                <c:pt idx="4">
                  <c:v>60-69</c:v>
                </c:pt>
                <c:pt idx="5">
                  <c:v>70-79</c:v>
                </c:pt>
                <c:pt idx="6">
                  <c:v>80-89</c:v>
                </c:pt>
                <c:pt idx="7">
                  <c:v>90-</c:v>
                </c:pt>
              </c:strCache>
            </c:strRef>
          </c:cat>
          <c:val>
            <c:numRef>
              <c:f>Sheet1!$B$24:$I$24</c:f>
              <c:numCache>
                <c:formatCode>General</c:formatCode>
                <c:ptCount val="8"/>
                <c:pt idx="5">
                  <c:v>2</c:v>
                </c:pt>
              </c:numCache>
            </c:numRef>
          </c:val>
          <c:extLst>
            <c:ext xmlns:c16="http://schemas.microsoft.com/office/drawing/2014/chart" uri="{C3380CC4-5D6E-409C-BE32-E72D297353CC}">
              <c16:uniqueId val="{00000004-E1A7-4012-9E7C-96F3AF687C64}"/>
            </c:ext>
          </c:extLst>
        </c:ser>
        <c:ser>
          <c:idx val="5"/>
          <c:order val="5"/>
          <c:tx>
            <c:strRef>
              <c:f>Sheet1!$A$25</c:f>
              <c:strCache>
                <c:ptCount val="1"/>
                <c:pt idx="0">
                  <c:v>VEN-based</c:v>
                </c:pt>
              </c:strCache>
            </c:strRef>
          </c:tx>
          <c:spPr>
            <a:solidFill>
              <a:srgbClr val="00B050"/>
            </a:solidFill>
            <a:ln>
              <a:solidFill>
                <a:schemeClr val="tx1"/>
              </a:solidFill>
            </a:ln>
            <a:effectLst/>
          </c:spPr>
          <c:invertIfNegative val="0"/>
          <c:cat>
            <c:strRef>
              <c:f>Sheet1!$B$19:$I$19</c:f>
              <c:strCache>
                <c:ptCount val="8"/>
                <c:pt idx="0">
                  <c:v>-29</c:v>
                </c:pt>
                <c:pt idx="1">
                  <c:v>30-39</c:v>
                </c:pt>
                <c:pt idx="2">
                  <c:v>40-49</c:v>
                </c:pt>
                <c:pt idx="3">
                  <c:v>50-59</c:v>
                </c:pt>
                <c:pt idx="4">
                  <c:v>60-69</c:v>
                </c:pt>
                <c:pt idx="5">
                  <c:v>70-79</c:v>
                </c:pt>
                <c:pt idx="6">
                  <c:v>80-89</c:v>
                </c:pt>
                <c:pt idx="7">
                  <c:v>90-</c:v>
                </c:pt>
              </c:strCache>
            </c:strRef>
          </c:cat>
          <c:val>
            <c:numRef>
              <c:f>Sheet1!$B$25:$I$25</c:f>
              <c:numCache>
                <c:formatCode>General</c:formatCode>
                <c:ptCount val="8"/>
                <c:pt idx="0">
                  <c:v>1</c:v>
                </c:pt>
                <c:pt idx="1">
                  <c:v>1</c:v>
                </c:pt>
                <c:pt idx="2">
                  <c:v>1</c:v>
                </c:pt>
                <c:pt idx="3">
                  <c:v>4</c:v>
                </c:pt>
                <c:pt idx="4">
                  <c:v>22</c:v>
                </c:pt>
                <c:pt idx="5">
                  <c:v>48</c:v>
                </c:pt>
                <c:pt idx="6">
                  <c:v>29</c:v>
                </c:pt>
                <c:pt idx="7">
                  <c:v>1</c:v>
                </c:pt>
              </c:numCache>
            </c:numRef>
          </c:val>
          <c:extLst>
            <c:ext xmlns:c16="http://schemas.microsoft.com/office/drawing/2014/chart" uri="{C3380CC4-5D6E-409C-BE32-E72D297353CC}">
              <c16:uniqueId val="{00000005-E1A7-4012-9E7C-96F3AF687C64}"/>
            </c:ext>
          </c:extLst>
        </c:ser>
        <c:ser>
          <c:idx val="6"/>
          <c:order val="6"/>
          <c:tx>
            <c:strRef>
              <c:f>Sheet1!$A$26</c:f>
              <c:strCache>
                <c:ptCount val="1"/>
                <c:pt idx="0">
                  <c:v>BSC</c:v>
                </c:pt>
              </c:strCache>
            </c:strRef>
          </c:tx>
          <c:spPr>
            <a:solidFill>
              <a:schemeClr val="tx1"/>
            </a:solidFill>
            <a:ln>
              <a:solidFill>
                <a:schemeClr val="tx1"/>
              </a:solidFill>
            </a:ln>
            <a:effectLst/>
          </c:spPr>
          <c:invertIfNegative val="0"/>
          <c:cat>
            <c:strRef>
              <c:f>Sheet1!$B$19:$I$19</c:f>
              <c:strCache>
                <c:ptCount val="8"/>
                <c:pt idx="0">
                  <c:v>-29</c:v>
                </c:pt>
                <c:pt idx="1">
                  <c:v>30-39</c:v>
                </c:pt>
                <c:pt idx="2">
                  <c:v>40-49</c:v>
                </c:pt>
                <c:pt idx="3">
                  <c:v>50-59</c:v>
                </c:pt>
                <c:pt idx="4">
                  <c:v>60-69</c:v>
                </c:pt>
                <c:pt idx="5">
                  <c:v>70-79</c:v>
                </c:pt>
                <c:pt idx="6">
                  <c:v>80-89</c:v>
                </c:pt>
                <c:pt idx="7">
                  <c:v>90-</c:v>
                </c:pt>
              </c:strCache>
            </c:strRef>
          </c:cat>
          <c:val>
            <c:numRef>
              <c:f>Sheet1!$B$26:$I$26</c:f>
              <c:numCache>
                <c:formatCode>General</c:formatCode>
                <c:ptCount val="8"/>
                <c:pt idx="4">
                  <c:v>1</c:v>
                </c:pt>
                <c:pt idx="5">
                  <c:v>2</c:v>
                </c:pt>
                <c:pt idx="6">
                  <c:v>7</c:v>
                </c:pt>
                <c:pt idx="7">
                  <c:v>2</c:v>
                </c:pt>
              </c:numCache>
            </c:numRef>
          </c:val>
          <c:extLst>
            <c:ext xmlns:c16="http://schemas.microsoft.com/office/drawing/2014/chart" uri="{C3380CC4-5D6E-409C-BE32-E72D297353CC}">
              <c16:uniqueId val="{00000006-E1A7-4012-9E7C-96F3AF687C64}"/>
            </c:ext>
          </c:extLst>
        </c:ser>
        <c:dLbls>
          <c:showLegendKey val="0"/>
          <c:showVal val="0"/>
          <c:showCatName val="0"/>
          <c:showSerName val="0"/>
          <c:showPercent val="0"/>
          <c:showBubbleSize val="0"/>
        </c:dLbls>
        <c:gapWidth val="54"/>
        <c:overlap val="100"/>
        <c:axId val="718258160"/>
        <c:axId val="718256360"/>
      </c:barChart>
      <c:catAx>
        <c:axId val="7182581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718256360"/>
        <c:crosses val="autoZero"/>
        <c:auto val="1"/>
        <c:lblAlgn val="ctr"/>
        <c:lblOffset val="100"/>
        <c:noMultiLvlLbl val="0"/>
      </c:catAx>
      <c:valAx>
        <c:axId val="7182563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crossAx val="718258160"/>
        <c:crosses val="autoZero"/>
        <c:crossBetween val="between"/>
      </c:valAx>
      <c:spPr>
        <a:noFill/>
        <a:ln>
          <a:noFill/>
        </a:ln>
        <a:effectLst/>
      </c:spPr>
    </c:plotArea>
    <c:legend>
      <c:legendPos val="r"/>
      <c:layout>
        <c:manualLayout>
          <c:xMode val="edge"/>
          <c:yMode val="edge"/>
          <c:x val="0.68051400366496029"/>
          <c:y val="4.8251448681433037E-2"/>
          <c:w val="0.29825971211141694"/>
          <c:h val="0.7362809644929039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solidFill>
              <a:latin typeface="+mn-lt"/>
              <a:ea typeface="+mn-ea"/>
              <a:cs typeface="+mn-cs"/>
            </a:defRPr>
          </a:pPr>
          <a:endParaRPr lang="ja-JP"/>
        </a:p>
      </c:txPr>
    </c:legend>
    <c:plotVisOnly val="1"/>
    <c:dispBlanksAs val="gap"/>
    <c:showDLblsOverMax val="0"/>
  </c:chart>
  <c:spPr>
    <a:noFill/>
    <a:ln>
      <a:noFill/>
    </a:ln>
    <a:effectLst/>
  </c:spPr>
  <c:txPr>
    <a:bodyPr/>
    <a:lstStyle/>
    <a:p>
      <a:pPr>
        <a:defRPr sz="1050">
          <a:solidFill>
            <a:schemeClr val="tx1"/>
          </a:solidFill>
          <a:latin typeface="+mn-lt"/>
        </a:defRPr>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12073F3C-8691-BBFE-5081-6CBABBBFF8B0}"/>
              </a:ext>
            </a:extLst>
          </p:cNvPr>
          <p:cNvSpPr>
            <a:spLocks noGrp="1"/>
          </p:cNvSpPr>
          <p:nvPr>
            <p:ph type="hdr" sz="quarter"/>
          </p:nvPr>
        </p:nvSpPr>
        <p:spPr>
          <a:xfrm>
            <a:off x="0" y="0"/>
            <a:ext cx="2918650" cy="4952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66E6AA7-0CEF-83F3-E887-4F46752741F0}"/>
              </a:ext>
            </a:extLst>
          </p:cNvPr>
          <p:cNvSpPr>
            <a:spLocks noGrp="1"/>
          </p:cNvSpPr>
          <p:nvPr>
            <p:ph type="dt" sz="quarter" idx="1"/>
          </p:nvPr>
        </p:nvSpPr>
        <p:spPr>
          <a:xfrm>
            <a:off x="3814945" y="0"/>
            <a:ext cx="2919734" cy="495293"/>
          </a:xfrm>
          <a:prstGeom prst="rect">
            <a:avLst/>
          </a:prstGeom>
        </p:spPr>
        <p:txBody>
          <a:bodyPr vert="horz" lIns="91440" tIns="45720" rIns="91440" bIns="45720" rtlCol="0"/>
          <a:lstStyle>
            <a:lvl1pPr algn="r">
              <a:defRPr sz="1200"/>
            </a:lvl1pPr>
          </a:lstStyle>
          <a:p>
            <a:fld id="{BE914DE8-C47D-4DAA-ADEF-F0673B0B53AD}" type="datetimeFigureOut">
              <a:rPr kumimoji="1" lang="ja-JP" altLang="en-US" smtClean="0"/>
              <a:t>2024/3/21</a:t>
            </a:fld>
            <a:endParaRPr kumimoji="1" lang="ja-JP" altLang="en-US"/>
          </a:p>
        </p:txBody>
      </p:sp>
      <p:sp>
        <p:nvSpPr>
          <p:cNvPr id="4" name="フッター プレースホルダー 3">
            <a:extLst>
              <a:ext uri="{FF2B5EF4-FFF2-40B4-BE49-F238E27FC236}">
                <a16:creationId xmlns:a16="http://schemas.microsoft.com/office/drawing/2014/main" id="{1373DFC7-6F0E-D288-214D-98DBB6C243E0}"/>
              </a:ext>
            </a:extLst>
          </p:cNvPr>
          <p:cNvSpPr>
            <a:spLocks noGrp="1"/>
          </p:cNvSpPr>
          <p:nvPr>
            <p:ph type="ftr" sz="quarter" idx="2"/>
          </p:nvPr>
        </p:nvSpPr>
        <p:spPr>
          <a:xfrm>
            <a:off x="0" y="9371020"/>
            <a:ext cx="2918650" cy="495293"/>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4C3A7AF2-614F-E4D5-4B9E-B1F3EE63B1B0}"/>
              </a:ext>
            </a:extLst>
          </p:cNvPr>
          <p:cNvSpPr>
            <a:spLocks noGrp="1"/>
          </p:cNvSpPr>
          <p:nvPr>
            <p:ph type="sldNum" sz="quarter" idx="3"/>
          </p:nvPr>
        </p:nvSpPr>
        <p:spPr>
          <a:xfrm>
            <a:off x="3814945" y="9371020"/>
            <a:ext cx="2919734" cy="495293"/>
          </a:xfrm>
          <a:prstGeom prst="rect">
            <a:avLst/>
          </a:prstGeom>
        </p:spPr>
        <p:txBody>
          <a:bodyPr vert="horz" lIns="91440" tIns="45720" rIns="91440" bIns="45720" rtlCol="0" anchor="b"/>
          <a:lstStyle>
            <a:lvl1pPr algn="r">
              <a:defRPr sz="1200"/>
            </a:lvl1pPr>
          </a:lstStyle>
          <a:p>
            <a:fld id="{8F5A46A3-A302-4A1D-B5E1-8D8A5718665F}" type="slidenum">
              <a:rPr kumimoji="1" lang="ja-JP" altLang="en-US" smtClean="0"/>
              <a:t>‹#›</a:t>
            </a:fld>
            <a:endParaRPr kumimoji="1" lang="ja-JP" altLang="en-US"/>
          </a:p>
        </p:txBody>
      </p:sp>
    </p:spTree>
    <p:extLst>
      <p:ext uri="{BB962C8B-B14F-4D97-AF65-F5344CB8AC3E}">
        <p14:creationId xmlns:p14="http://schemas.microsoft.com/office/powerpoint/2010/main" val="2063058414"/>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07" userDrawn="1">
          <p15:clr>
            <a:srgbClr val="F26B43"/>
          </p15:clr>
        </p15:guide>
        <p15:guide id="2" pos="2121"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6" y="0"/>
            <a:ext cx="2918831" cy="495029"/>
          </a:xfrm>
          <a:prstGeom prst="rect">
            <a:avLst/>
          </a:prstGeom>
        </p:spPr>
        <p:txBody>
          <a:bodyPr vert="horz" lIns="91440" tIns="45720" rIns="91440" bIns="45720" rtlCol="0"/>
          <a:lstStyle>
            <a:lvl1pPr algn="r">
              <a:defRPr sz="1200"/>
            </a:lvl1pPr>
          </a:lstStyle>
          <a:p>
            <a:fld id="{DF6C9AC0-CCB6-49ED-8FD9-CDA738E32D60}" type="datetimeFigureOut">
              <a:rPr kumimoji="1" lang="ja-JP" altLang="en-US" smtClean="0"/>
              <a:t>2024/3/21</a:t>
            </a:fld>
            <a:endParaRPr kumimoji="1" lang="ja-JP" altLang="en-US"/>
          </a:p>
        </p:txBody>
      </p:sp>
      <p:sp>
        <p:nvSpPr>
          <p:cNvPr id="4" name="スライド イメージ プレースホルダー 3"/>
          <p:cNvSpPr>
            <a:spLocks noGrp="1" noRot="1" noChangeAspect="1"/>
          </p:cNvSpPr>
          <p:nvPr>
            <p:ph type="sldImg" idx="2"/>
          </p:nvPr>
        </p:nvSpPr>
        <p:spPr>
          <a:xfrm>
            <a:off x="2119313" y="1231900"/>
            <a:ext cx="2497137" cy="3330575"/>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7"/>
            <a:ext cx="5388610" cy="388486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371287"/>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6" y="9371287"/>
            <a:ext cx="2918831" cy="495028"/>
          </a:xfrm>
          <a:prstGeom prst="rect">
            <a:avLst/>
          </a:prstGeom>
        </p:spPr>
        <p:txBody>
          <a:bodyPr vert="horz" lIns="91440" tIns="45720" rIns="91440" bIns="45720" rtlCol="0" anchor="b"/>
          <a:lstStyle>
            <a:lvl1pPr algn="r">
              <a:defRPr sz="1200"/>
            </a:lvl1pPr>
          </a:lstStyle>
          <a:p>
            <a:fld id="{28959588-B9FD-4E55-9D25-11876DCAAAA5}" type="slidenum">
              <a:rPr kumimoji="1" lang="ja-JP" altLang="en-US" smtClean="0"/>
              <a:t>‹#›</a:t>
            </a:fld>
            <a:endParaRPr kumimoji="1" lang="ja-JP" altLang="en-US"/>
          </a:p>
        </p:txBody>
      </p:sp>
    </p:spTree>
    <p:extLst>
      <p:ext uri="{BB962C8B-B14F-4D97-AF65-F5344CB8AC3E}">
        <p14:creationId xmlns:p14="http://schemas.microsoft.com/office/powerpoint/2010/main" val="1914801913"/>
      </p:ext>
    </p:extLst>
  </p:cSld>
  <p:clrMap bg1="lt1" tx1="dk1" bg2="lt2" tx2="dk2" accent1="accent1" accent2="accent2" accent3="accent3" accent4="accent4" accent5="accent5" accent6="accent6" hlink="hlink" folHlink="folHlink"/>
  <p:notesStyle>
    <a:lvl1pPr marL="0" algn="l" defTabSz="1096897" rtl="0" eaLnBrk="1" latinLnBrk="0" hangingPunct="1">
      <a:defRPr kumimoji="1" sz="1440" kern="1200">
        <a:solidFill>
          <a:schemeClr val="tx1"/>
        </a:solidFill>
        <a:latin typeface="+mn-lt"/>
        <a:ea typeface="+mn-ea"/>
        <a:cs typeface="+mn-cs"/>
      </a:defRPr>
    </a:lvl1pPr>
    <a:lvl2pPr marL="548448" algn="l" defTabSz="1096897" rtl="0" eaLnBrk="1" latinLnBrk="0" hangingPunct="1">
      <a:defRPr kumimoji="1" sz="1440" kern="1200">
        <a:solidFill>
          <a:schemeClr val="tx1"/>
        </a:solidFill>
        <a:latin typeface="+mn-lt"/>
        <a:ea typeface="+mn-ea"/>
        <a:cs typeface="+mn-cs"/>
      </a:defRPr>
    </a:lvl2pPr>
    <a:lvl3pPr marL="1096897" algn="l" defTabSz="1096897" rtl="0" eaLnBrk="1" latinLnBrk="0" hangingPunct="1">
      <a:defRPr kumimoji="1" sz="1440" kern="1200">
        <a:solidFill>
          <a:schemeClr val="tx1"/>
        </a:solidFill>
        <a:latin typeface="+mn-lt"/>
        <a:ea typeface="+mn-ea"/>
        <a:cs typeface="+mn-cs"/>
      </a:defRPr>
    </a:lvl3pPr>
    <a:lvl4pPr marL="1645344" algn="l" defTabSz="1096897" rtl="0" eaLnBrk="1" latinLnBrk="0" hangingPunct="1">
      <a:defRPr kumimoji="1" sz="1440" kern="1200">
        <a:solidFill>
          <a:schemeClr val="tx1"/>
        </a:solidFill>
        <a:latin typeface="+mn-lt"/>
        <a:ea typeface="+mn-ea"/>
        <a:cs typeface="+mn-cs"/>
      </a:defRPr>
    </a:lvl4pPr>
    <a:lvl5pPr marL="2193791" algn="l" defTabSz="1096897" rtl="0" eaLnBrk="1" latinLnBrk="0" hangingPunct="1">
      <a:defRPr kumimoji="1" sz="1440" kern="1200">
        <a:solidFill>
          <a:schemeClr val="tx1"/>
        </a:solidFill>
        <a:latin typeface="+mn-lt"/>
        <a:ea typeface="+mn-ea"/>
        <a:cs typeface="+mn-cs"/>
      </a:defRPr>
    </a:lvl5pPr>
    <a:lvl6pPr marL="2742238" algn="l" defTabSz="1096897" rtl="0" eaLnBrk="1" latinLnBrk="0" hangingPunct="1">
      <a:defRPr kumimoji="1" sz="1440" kern="1200">
        <a:solidFill>
          <a:schemeClr val="tx1"/>
        </a:solidFill>
        <a:latin typeface="+mn-lt"/>
        <a:ea typeface="+mn-ea"/>
        <a:cs typeface="+mn-cs"/>
      </a:defRPr>
    </a:lvl6pPr>
    <a:lvl7pPr marL="3290688" algn="l" defTabSz="1096897" rtl="0" eaLnBrk="1" latinLnBrk="0" hangingPunct="1">
      <a:defRPr kumimoji="1" sz="1440" kern="1200">
        <a:solidFill>
          <a:schemeClr val="tx1"/>
        </a:solidFill>
        <a:latin typeface="+mn-lt"/>
        <a:ea typeface="+mn-ea"/>
        <a:cs typeface="+mn-cs"/>
      </a:defRPr>
    </a:lvl7pPr>
    <a:lvl8pPr marL="3839136" algn="l" defTabSz="1096897" rtl="0" eaLnBrk="1" latinLnBrk="0" hangingPunct="1">
      <a:defRPr kumimoji="1" sz="1440" kern="1200">
        <a:solidFill>
          <a:schemeClr val="tx1"/>
        </a:solidFill>
        <a:latin typeface="+mn-lt"/>
        <a:ea typeface="+mn-ea"/>
        <a:cs typeface="+mn-cs"/>
      </a:defRPr>
    </a:lvl8pPr>
    <a:lvl9pPr marL="4387584" algn="l" defTabSz="1096897" rtl="0" eaLnBrk="1" latinLnBrk="0" hangingPunct="1">
      <a:defRPr kumimoji="1" sz="144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2119313" y="1231900"/>
            <a:ext cx="2497137" cy="3330575"/>
          </a:xfrm>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28959588-B9FD-4E55-9D25-11876DCAAAA5}" type="slidenum">
              <a:rPr kumimoji="1" lang="ja-JP" altLang="en-US" smtClean="0"/>
              <a:t>2</a:t>
            </a:fld>
            <a:endParaRPr kumimoji="1" lang="ja-JP" altLang="en-US"/>
          </a:p>
        </p:txBody>
      </p:sp>
    </p:spTree>
    <p:extLst>
      <p:ext uri="{BB962C8B-B14F-4D97-AF65-F5344CB8AC3E}">
        <p14:creationId xmlns:p14="http://schemas.microsoft.com/office/powerpoint/2010/main" val="6477126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57254" y="1499373"/>
            <a:ext cx="5143500" cy="3183467"/>
          </a:xfrm>
        </p:spPr>
        <p:txBody>
          <a:bodyPr anchor="b">
            <a:normAutofit/>
          </a:bodyPr>
          <a:lstStyle>
            <a:lvl1pPr algn="ctr">
              <a:defRPr sz="4500"/>
            </a:lvl1pPr>
          </a:lstStyle>
          <a:p>
            <a:r>
              <a:rPr lang="ja-JP" altLang="en-US"/>
              <a:t>マスター タイトルの書式設定</a:t>
            </a:r>
            <a:endParaRPr lang="en-US" dirty="0"/>
          </a:p>
        </p:txBody>
      </p:sp>
      <p:sp>
        <p:nvSpPr>
          <p:cNvPr id="3" name="Subtitle 2"/>
          <p:cNvSpPr>
            <a:spLocks noGrp="1"/>
          </p:cNvSpPr>
          <p:nvPr>
            <p:ph type="subTitle" idx="1"/>
          </p:nvPr>
        </p:nvSpPr>
        <p:spPr>
          <a:xfrm>
            <a:off x="857254" y="4802717"/>
            <a:ext cx="5143500" cy="2207683"/>
          </a:xfrm>
        </p:spPr>
        <p:txBody>
          <a:bodyPr>
            <a:normAutofit/>
          </a:bodyPr>
          <a:lstStyle>
            <a:lvl1pPr marL="0" indent="0" algn="ctr">
              <a:buNone/>
              <a:defRPr sz="1801">
                <a:solidFill>
                  <a:schemeClr val="tx1">
                    <a:lumMod val="75000"/>
                    <a:lumOff val="25000"/>
                  </a:schemeClr>
                </a:solidFill>
              </a:defRPr>
            </a:lvl1pPr>
            <a:lvl2pPr marL="342912" indent="0" algn="ctr">
              <a:buNone/>
              <a:defRPr sz="2100"/>
            </a:lvl2pPr>
            <a:lvl3pPr marL="685823" indent="0" algn="ctr">
              <a:buNone/>
              <a:defRPr sz="1801"/>
            </a:lvl3pPr>
            <a:lvl4pPr marL="1028735" indent="0" algn="ctr">
              <a:buNone/>
              <a:defRPr sz="1500"/>
            </a:lvl4pPr>
            <a:lvl5pPr marL="1371647" indent="0" algn="ctr">
              <a:buNone/>
              <a:defRPr sz="1500"/>
            </a:lvl5pPr>
            <a:lvl6pPr marL="1714559" indent="0" algn="ctr">
              <a:buNone/>
              <a:defRPr sz="1500"/>
            </a:lvl6pPr>
            <a:lvl7pPr marL="2057470" indent="0" algn="ctr">
              <a:buNone/>
              <a:defRPr sz="1500"/>
            </a:lvl7pPr>
            <a:lvl8pPr marL="2400382" indent="0" algn="ctr">
              <a:buNone/>
              <a:defRPr sz="1500"/>
            </a:lvl8pPr>
            <a:lvl9pPr marL="2743294" indent="0" algn="ctr">
              <a:buNone/>
              <a:defRPr sz="1500"/>
            </a:lvl9pPr>
          </a:lstStyle>
          <a:p>
            <a:r>
              <a:rPr lang="ja-JP" altLang="en-US"/>
              <a:t>マスター サブタイトルの書式設定</a:t>
            </a:r>
            <a:endParaRPr lang="en-US" dirty="0"/>
          </a:p>
        </p:txBody>
      </p:sp>
    </p:spTree>
    <p:extLst>
      <p:ext uri="{BB962C8B-B14F-4D97-AF65-F5344CB8AC3E}">
        <p14:creationId xmlns:p14="http://schemas.microsoft.com/office/powerpoint/2010/main" val="35222281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F156D0-C8B2-4C4F-B70E-6CF9329F76E8}" type="slidenum">
              <a:rPr kumimoji="1" lang="ja-JP" altLang="en-US" smtClean="0"/>
              <a:t>‹#›</a:t>
            </a:fld>
            <a:endParaRPr kumimoji="1" lang="ja-JP" altLang="en-US"/>
          </a:p>
        </p:txBody>
      </p:sp>
    </p:spTree>
    <p:extLst>
      <p:ext uri="{BB962C8B-B14F-4D97-AF65-F5344CB8AC3E}">
        <p14:creationId xmlns:p14="http://schemas.microsoft.com/office/powerpoint/2010/main" val="3726008405"/>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9" y="480483"/>
            <a:ext cx="1478757" cy="7749117"/>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471491" y="480495"/>
            <a:ext cx="4350544" cy="7749116"/>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F156D0-C8B2-4C4F-B70E-6CF9329F76E8}" type="slidenum">
              <a:rPr kumimoji="1" lang="ja-JP" altLang="en-US" smtClean="0"/>
              <a:t>‹#›</a:t>
            </a:fld>
            <a:endParaRPr kumimoji="1" lang="ja-JP" altLang="en-US"/>
          </a:p>
        </p:txBody>
      </p:sp>
    </p:spTree>
    <p:extLst>
      <p:ext uri="{BB962C8B-B14F-4D97-AF65-F5344CB8AC3E}">
        <p14:creationId xmlns:p14="http://schemas.microsoft.com/office/powerpoint/2010/main" val="1648064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とコンテンツ">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marL="171457" indent="-171457">
              <a:buClr>
                <a:schemeClr val="tx2">
                  <a:lumMod val="75000"/>
                </a:schemeClr>
              </a:buClr>
              <a:buFont typeface="Wingdings" panose="05000000000000000000" pitchFamily="2" charset="2"/>
              <a:buChar char="u"/>
              <a:defRPr/>
            </a:lvl1pPr>
            <a:lvl2pPr marL="514368" indent="-171457">
              <a:buClr>
                <a:schemeClr val="tx2">
                  <a:lumMod val="75000"/>
                </a:schemeClr>
              </a:buClr>
              <a:buFont typeface="Wingdings" panose="05000000000000000000" pitchFamily="2" charset="2"/>
              <a:buChar char="u"/>
              <a:defRPr/>
            </a:lvl2pPr>
            <a:lvl3pPr marL="857279" indent="-171457">
              <a:buClr>
                <a:schemeClr val="tx2">
                  <a:lumMod val="75000"/>
                </a:schemeClr>
              </a:buClr>
              <a:buFont typeface="Wingdings" panose="05000000000000000000" pitchFamily="2" charset="2"/>
              <a:buChar char="u"/>
              <a:defRPr/>
            </a:lvl3pPr>
            <a:lvl4pPr marL="1200190" indent="-171457">
              <a:buClr>
                <a:schemeClr val="tx2">
                  <a:lumMod val="75000"/>
                </a:schemeClr>
              </a:buClr>
              <a:buFont typeface="Wingdings" panose="05000000000000000000" pitchFamily="2" charset="2"/>
              <a:buChar char="u"/>
              <a:defRPr/>
            </a:lvl4pPr>
            <a:lvl5pPr marL="1543104" indent="-171457">
              <a:buClr>
                <a:schemeClr val="tx2">
                  <a:lumMod val="75000"/>
                </a:schemeClr>
              </a:buClr>
              <a:buFont typeface="Wingdings" panose="05000000000000000000" pitchFamily="2" charset="2"/>
              <a:buChar char="u"/>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F156D0-C8B2-4C4F-B70E-6CF9329F76E8}" type="slidenum">
              <a:rPr kumimoji="1" lang="ja-JP" altLang="en-US" smtClean="0"/>
              <a:t>‹#›</a:t>
            </a:fld>
            <a:endParaRPr kumimoji="1" lang="ja-JP" altLang="en-US"/>
          </a:p>
        </p:txBody>
      </p:sp>
      <p:sp>
        <p:nvSpPr>
          <p:cNvPr id="7" name="タイトル 8">
            <a:extLst>
              <a:ext uri="{FF2B5EF4-FFF2-40B4-BE49-F238E27FC236}">
                <a16:creationId xmlns:a16="http://schemas.microsoft.com/office/drawing/2014/main" id="{9209E11D-32D6-47D7-BE2E-CB8C8C6064E9}"/>
              </a:ext>
            </a:extLst>
          </p:cNvPr>
          <p:cNvSpPr>
            <a:spLocks noGrp="1"/>
          </p:cNvSpPr>
          <p:nvPr>
            <p:ph type="title" hasCustomPrompt="1"/>
          </p:nvPr>
        </p:nvSpPr>
        <p:spPr>
          <a:xfrm>
            <a:off x="475387" y="260327"/>
            <a:ext cx="5915025" cy="1393372"/>
          </a:xfrm>
        </p:spPr>
        <p:txBody>
          <a:bodyPr>
            <a:normAutofit/>
          </a:bodyPr>
          <a:lstStyle>
            <a:lvl1pPr algn="ctr">
              <a:defRPr sz="3000"/>
            </a:lvl1pPr>
          </a:lstStyle>
          <a:p>
            <a:pPr algn="ctr"/>
            <a:r>
              <a:rPr lang="ja-JP" altLang="en-US" sz="3000" dirty="0"/>
              <a:t>タイトル</a:t>
            </a:r>
          </a:p>
        </p:txBody>
      </p:sp>
      <p:sp>
        <p:nvSpPr>
          <p:cNvPr id="8" name="正方形/長方形 7">
            <a:extLst>
              <a:ext uri="{FF2B5EF4-FFF2-40B4-BE49-F238E27FC236}">
                <a16:creationId xmlns:a16="http://schemas.microsoft.com/office/drawing/2014/main" id="{B03F59D6-D27E-48A0-86EB-33A2A2ED5F0A}"/>
              </a:ext>
            </a:extLst>
          </p:cNvPr>
          <p:cNvSpPr/>
          <p:nvPr userDrawn="1"/>
        </p:nvSpPr>
        <p:spPr>
          <a:xfrm>
            <a:off x="280668" y="1305357"/>
            <a:ext cx="6304462" cy="7060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38254265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467918" y="2283233"/>
            <a:ext cx="5915025" cy="3801611"/>
          </a:xfrm>
        </p:spPr>
        <p:txBody>
          <a:bodyPr anchor="b">
            <a:normAutofit/>
          </a:bodyPr>
          <a:lstStyle>
            <a:lvl1pPr>
              <a:defRPr sz="4500" b="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467918" y="6070192"/>
            <a:ext cx="5915025" cy="2000249"/>
          </a:xfrm>
        </p:spPr>
        <p:txBody>
          <a:bodyPr anchor="t">
            <a:normAutofit/>
          </a:bodyPr>
          <a:lstStyle>
            <a:lvl1pPr marL="0" indent="0">
              <a:buNone/>
              <a:defRPr sz="1801">
                <a:solidFill>
                  <a:schemeClr val="tx1">
                    <a:lumMod val="75000"/>
                    <a:lumOff val="25000"/>
                  </a:schemeClr>
                </a:solidFill>
              </a:defRPr>
            </a:lvl1pPr>
            <a:lvl2pPr marL="342912" indent="0">
              <a:buNone/>
              <a:defRPr sz="1350">
                <a:solidFill>
                  <a:schemeClr val="tx1">
                    <a:tint val="75000"/>
                  </a:schemeClr>
                </a:solidFill>
              </a:defRPr>
            </a:lvl2pPr>
            <a:lvl3pPr marL="685823" indent="0">
              <a:buNone/>
              <a:defRPr sz="1199">
                <a:solidFill>
                  <a:schemeClr val="tx1">
                    <a:tint val="75000"/>
                  </a:schemeClr>
                </a:solidFill>
              </a:defRPr>
            </a:lvl3pPr>
            <a:lvl4pPr marL="1028735" indent="0">
              <a:buNone/>
              <a:defRPr sz="1050">
                <a:solidFill>
                  <a:schemeClr val="tx1">
                    <a:tint val="75000"/>
                  </a:schemeClr>
                </a:solidFill>
              </a:defRPr>
            </a:lvl4pPr>
            <a:lvl5pPr marL="1371647" indent="0">
              <a:buNone/>
              <a:defRPr sz="1050">
                <a:solidFill>
                  <a:schemeClr val="tx1">
                    <a:tint val="75000"/>
                  </a:schemeClr>
                </a:solidFill>
              </a:defRPr>
            </a:lvl5pPr>
            <a:lvl6pPr marL="1714559" indent="0">
              <a:buNone/>
              <a:defRPr sz="1050">
                <a:solidFill>
                  <a:schemeClr val="tx1">
                    <a:tint val="75000"/>
                  </a:schemeClr>
                </a:solidFill>
              </a:defRPr>
            </a:lvl6pPr>
            <a:lvl7pPr marL="2057470" indent="0">
              <a:buNone/>
              <a:defRPr sz="1050">
                <a:solidFill>
                  <a:schemeClr val="tx1">
                    <a:tint val="75000"/>
                  </a:schemeClr>
                </a:solidFill>
              </a:defRPr>
            </a:lvl7pPr>
            <a:lvl8pPr marL="2400382" indent="0">
              <a:buNone/>
              <a:defRPr sz="1050">
                <a:solidFill>
                  <a:schemeClr val="tx1">
                    <a:tint val="75000"/>
                  </a:schemeClr>
                </a:solidFill>
              </a:defRPr>
            </a:lvl8pPr>
            <a:lvl9pPr marL="2743294" indent="0">
              <a:buNone/>
              <a:defRPr sz="105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F156D0-C8B2-4C4F-B70E-6CF9329F76E8}" type="slidenum">
              <a:rPr kumimoji="1" lang="ja-JP" altLang="en-US" smtClean="0"/>
              <a:t>‹#›</a:t>
            </a:fld>
            <a:endParaRPr kumimoji="1" lang="ja-JP" altLang="en-US"/>
          </a:p>
        </p:txBody>
      </p:sp>
    </p:spTree>
    <p:extLst>
      <p:ext uri="{BB962C8B-B14F-4D97-AF65-F5344CB8AC3E}">
        <p14:creationId xmlns:p14="http://schemas.microsoft.com/office/powerpoint/2010/main" val="482388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ja-JP" altLang="en-US"/>
              <a:t>マスター タイトルの書式設定</a:t>
            </a:r>
            <a:endParaRPr lang="en-US" dirty="0"/>
          </a:p>
        </p:txBody>
      </p:sp>
      <p:sp>
        <p:nvSpPr>
          <p:cNvPr id="3" name="Content Placeholder 2"/>
          <p:cNvSpPr>
            <a:spLocks noGrp="1"/>
          </p:cNvSpPr>
          <p:nvPr>
            <p:ph sz="half" idx="1"/>
          </p:nvPr>
        </p:nvSpPr>
        <p:spPr>
          <a:xfrm>
            <a:off x="475385" y="2438404"/>
            <a:ext cx="2914650" cy="58017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3471863" y="2438404"/>
            <a:ext cx="2914650" cy="5801783"/>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F156D0-C8B2-4C4F-B70E-6CF9329F76E8}" type="slidenum">
              <a:rPr kumimoji="1" lang="ja-JP" altLang="en-US" smtClean="0"/>
              <a:t>‹#›</a:t>
            </a:fld>
            <a:endParaRPr kumimoji="1" lang="ja-JP" altLang="en-US"/>
          </a:p>
        </p:txBody>
      </p:sp>
    </p:spTree>
    <p:extLst>
      <p:ext uri="{BB962C8B-B14F-4D97-AF65-F5344CB8AC3E}">
        <p14:creationId xmlns:p14="http://schemas.microsoft.com/office/powerpoint/2010/main" val="41402038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75384" y="2242470"/>
            <a:ext cx="2900362" cy="1100932"/>
          </a:xfrm>
        </p:spPr>
        <p:txBody>
          <a:bodyPr anchor="b">
            <a:normAutofit/>
          </a:bodyPr>
          <a:lstStyle>
            <a:lvl1pPr marL="0" indent="0">
              <a:spcBef>
                <a:spcPts val="0"/>
              </a:spcBef>
              <a:buNone/>
              <a:defRPr sz="1801" b="1"/>
            </a:lvl1pPr>
            <a:lvl2pPr marL="342912" indent="0">
              <a:buNone/>
              <a:defRPr sz="1500" b="1"/>
            </a:lvl2pPr>
            <a:lvl3pPr marL="685823" indent="0">
              <a:buNone/>
              <a:defRPr sz="1350" b="1"/>
            </a:lvl3pPr>
            <a:lvl4pPr marL="1028735" indent="0">
              <a:buNone/>
              <a:defRPr sz="1199" b="1"/>
            </a:lvl4pPr>
            <a:lvl5pPr marL="1371647" indent="0">
              <a:buNone/>
              <a:defRPr sz="1199" b="1"/>
            </a:lvl5pPr>
            <a:lvl6pPr marL="1714559" indent="0">
              <a:buNone/>
              <a:defRPr sz="1199" b="1"/>
            </a:lvl6pPr>
            <a:lvl7pPr marL="2057470" indent="0">
              <a:buNone/>
              <a:defRPr sz="1199" b="1"/>
            </a:lvl7pPr>
            <a:lvl8pPr marL="2400382" indent="0">
              <a:buNone/>
              <a:defRPr sz="1199" b="1"/>
            </a:lvl8pPr>
            <a:lvl9pPr marL="2743294" indent="0">
              <a:buNone/>
              <a:defRPr sz="1199" b="1"/>
            </a:lvl9pPr>
          </a:lstStyle>
          <a:p>
            <a:pPr lvl="0"/>
            <a:r>
              <a:rPr lang="ja-JP" altLang="en-US"/>
              <a:t>マスター テキストの書式設定</a:t>
            </a:r>
          </a:p>
        </p:txBody>
      </p:sp>
      <p:sp>
        <p:nvSpPr>
          <p:cNvPr id="4" name="Content Placeholder 3"/>
          <p:cNvSpPr>
            <a:spLocks noGrp="1"/>
          </p:cNvSpPr>
          <p:nvPr>
            <p:ph sz="half" idx="2"/>
          </p:nvPr>
        </p:nvSpPr>
        <p:spPr>
          <a:xfrm>
            <a:off x="475384" y="3343414"/>
            <a:ext cx="2900362" cy="490736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3471869" y="2242469"/>
            <a:ext cx="2914651" cy="1100931"/>
          </a:xfrm>
        </p:spPr>
        <p:txBody>
          <a:bodyPr anchor="b"/>
          <a:lstStyle>
            <a:lvl1pPr marL="0" indent="0">
              <a:spcBef>
                <a:spcPts val="0"/>
              </a:spcBef>
              <a:buNone/>
              <a:defRPr sz="1801" b="1"/>
            </a:lvl1pPr>
            <a:lvl2pPr marL="342912" indent="0">
              <a:buNone/>
              <a:defRPr sz="1500" b="1"/>
            </a:lvl2pPr>
            <a:lvl3pPr marL="685823" indent="0">
              <a:buNone/>
              <a:defRPr sz="1350" b="1"/>
            </a:lvl3pPr>
            <a:lvl4pPr marL="1028735" indent="0">
              <a:buNone/>
              <a:defRPr sz="1199" b="1"/>
            </a:lvl4pPr>
            <a:lvl5pPr marL="1371647" indent="0">
              <a:buNone/>
              <a:defRPr sz="1199" b="1"/>
            </a:lvl5pPr>
            <a:lvl6pPr marL="1714559" indent="0">
              <a:buNone/>
              <a:defRPr sz="1199" b="1"/>
            </a:lvl6pPr>
            <a:lvl7pPr marL="2057470" indent="0">
              <a:buNone/>
              <a:defRPr sz="1199" b="1"/>
            </a:lvl7pPr>
            <a:lvl8pPr marL="2400382" indent="0">
              <a:buNone/>
              <a:defRPr sz="1199" b="1"/>
            </a:lvl8pPr>
            <a:lvl9pPr marL="2743294" indent="0">
              <a:buNone/>
              <a:defRPr sz="1199" b="1"/>
            </a:lvl9pPr>
          </a:lstStyle>
          <a:p>
            <a:pPr lvl="0"/>
            <a:r>
              <a:rPr lang="ja-JP" altLang="en-US"/>
              <a:t>マスター テキストの書式設定</a:t>
            </a:r>
          </a:p>
        </p:txBody>
      </p:sp>
      <p:sp>
        <p:nvSpPr>
          <p:cNvPr id="6" name="Content Placeholder 5"/>
          <p:cNvSpPr>
            <a:spLocks noGrp="1"/>
          </p:cNvSpPr>
          <p:nvPr>
            <p:ph sz="quarter" idx="4"/>
          </p:nvPr>
        </p:nvSpPr>
        <p:spPr>
          <a:xfrm>
            <a:off x="3471869" y="3343414"/>
            <a:ext cx="2914651" cy="4907367"/>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p:txBody>
          <a:bodyPr/>
          <a:lstStyle/>
          <a:p>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F156D0-C8B2-4C4F-B70E-6CF9329F76E8}" type="slidenum">
              <a:rPr kumimoji="1" lang="ja-JP" altLang="en-US" smtClean="0"/>
              <a:t>‹#›</a:t>
            </a:fld>
            <a:endParaRPr kumimoji="1" lang="ja-JP" altLang="en-US"/>
          </a:p>
        </p:txBody>
      </p:sp>
      <p:sp>
        <p:nvSpPr>
          <p:cNvPr id="10" name="Title 9"/>
          <p:cNvSpPr>
            <a:spLocks noGrp="1"/>
          </p:cNvSpPr>
          <p:nvPr>
            <p:ph type="title"/>
          </p:nvPr>
        </p:nvSpPr>
        <p:spPr/>
        <p:txBody>
          <a:bodyPr/>
          <a:lstStyle>
            <a:lvl1pPr algn="ctr">
              <a:defRPr/>
            </a:lvl1pPr>
          </a:lstStyle>
          <a:p>
            <a:r>
              <a:rPr lang="ja-JP" altLang="en-US"/>
              <a:t>マスター タイトルの書式設定</a:t>
            </a:r>
            <a:endParaRPr lang="en-US" dirty="0"/>
          </a:p>
        </p:txBody>
      </p:sp>
    </p:spTree>
    <p:extLst>
      <p:ext uri="{BB962C8B-B14F-4D97-AF65-F5344CB8AC3E}">
        <p14:creationId xmlns:p14="http://schemas.microsoft.com/office/powerpoint/2010/main" val="2816005425"/>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タイトルのみ">
    <p:spTree>
      <p:nvGrpSpPr>
        <p:cNvPr id="1" name=""/>
        <p:cNvGrpSpPr/>
        <p:nvPr/>
      </p:nvGrpSpPr>
      <p:grpSpPr>
        <a:xfrm>
          <a:off x="0" y="0"/>
          <a:ext cx="0" cy="0"/>
          <a:chOff x="0" y="0"/>
          <a:chExt cx="0" cy="0"/>
        </a:xfrm>
      </p:grpSpPr>
      <p:sp>
        <p:nvSpPr>
          <p:cNvPr id="7" name="タイトル 8">
            <a:extLst>
              <a:ext uri="{FF2B5EF4-FFF2-40B4-BE49-F238E27FC236}">
                <a16:creationId xmlns:a16="http://schemas.microsoft.com/office/drawing/2014/main" id="{A317C52A-F4E9-49DE-A5EE-1F09DD56A1C2}"/>
              </a:ext>
            </a:extLst>
          </p:cNvPr>
          <p:cNvSpPr>
            <a:spLocks noGrp="1"/>
          </p:cNvSpPr>
          <p:nvPr>
            <p:ph type="title" hasCustomPrompt="1"/>
          </p:nvPr>
        </p:nvSpPr>
        <p:spPr>
          <a:xfrm>
            <a:off x="475387" y="260327"/>
            <a:ext cx="5915025" cy="1393372"/>
          </a:xfrm>
        </p:spPr>
        <p:txBody>
          <a:bodyPr>
            <a:normAutofit/>
          </a:bodyPr>
          <a:lstStyle/>
          <a:p>
            <a:pPr algn="ctr"/>
            <a:r>
              <a:rPr lang="ja-JP" altLang="en-US" sz="3000" dirty="0"/>
              <a:t>タイトル</a:t>
            </a:r>
          </a:p>
        </p:txBody>
      </p:sp>
      <p:sp>
        <p:nvSpPr>
          <p:cNvPr id="8" name="正方形/長方形 7">
            <a:extLst>
              <a:ext uri="{FF2B5EF4-FFF2-40B4-BE49-F238E27FC236}">
                <a16:creationId xmlns:a16="http://schemas.microsoft.com/office/drawing/2014/main" id="{A6FAFD98-659A-4005-AEAC-B65305216603}"/>
              </a:ext>
            </a:extLst>
          </p:cNvPr>
          <p:cNvSpPr/>
          <p:nvPr userDrawn="1"/>
        </p:nvSpPr>
        <p:spPr>
          <a:xfrm>
            <a:off x="280668" y="1305357"/>
            <a:ext cx="6304462" cy="70609"/>
          </a:xfrm>
          <a:prstGeom prst="rect">
            <a:avLst/>
          </a:prstGeom>
          <a:solidFill>
            <a:schemeClr val="tx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350"/>
          </a:p>
        </p:txBody>
      </p:sp>
    </p:spTree>
    <p:extLst>
      <p:ext uri="{BB962C8B-B14F-4D97-AF65-F5344CB8AC3E}">
        <p14:creationId xmlns:p14="http://schemas.microsoft.com/office/powerpoint/2010/main" val="4087048873"/>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bg>
      <p:bgRef idx="1001">
        <a:schemeClr val="bg1"/>
      </p:bgRef>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F156D0-C8B2-4C4F-B70E-6CF9329F76E8}" type="slidenum">
              <a:rPr kumimoji="1" lang="ja-JP" altLang="en-US" smtClean="0"/>
              <a:t>‹#›</a:t>
            </a:fld>
            <a:endParaRPr kumimoji="1" lang="ja-JP" altLang="en-US"/>
          </a:p>
        </p:txBody>
      </p:sp>
    </p:spTree>
    <p:extLst>
      <p:ext uri="{BB962C8B-B14F-4D97-AF65-F5344CB8AC3E}">
        <p14:creationId xmlns:p14="http://schemas.microsoft.com/office/powerpoint/2010/main" val="1593403968"/>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473204" y="609611"/>
            <a:ext cx="2211705" cy="2133596"/>
          </a:xfrm>
        </p:spPr>
        <p:txBody>
          <a:bodyPr anchor="b">
            <a:normAutofit/>
          </a:bodyPr>
          <a:lstStyle>
            <a:lvl1pPr>
              <a:defRPr sz="2400" b="0"/>
            </a:lvl1pPr>
          </a:lstStyle>
          <a:p>
            <a:r>
              <a:rPr lang="ja-JP" altLang="en-US"/>
              <a:t>マスター タイトルの書式設定</a:t>
            </a:r>
            <a:endParaRPr lang="en-US" dirty="0"/>
          </a:p>
        </p:txBody>
      </p:sp>
      <p:sp>
        <p:nvSpPr>
          <p:cNvPr id="3" name="Content Placeholder 2"/>
          <p:cNvSpPr>
            <a:spLocks noGrp="1"/>
          </p:cNvSpPr>
          <p:nvPr>
            <p:ph idx="1"/>
          </p:nvPr>
        </p:nvSpPr>
        <p:spPr>
          <a:xfrm>
            <a:off x="2914654" y="1320800"/>
            <a:ext cx="3471863" cy="6502400"/>
          </a:xfrm>
        </p:spPr>
        <p:txBody>
          <a:bodyPr/>
          <a:lstStyle>
            <a:lvl1pPr>
              <a:defRPr sz="2400"/>
            </a:lvl1pPr>
            <a:lvl2pPr>
              <a:defRPr sz="2100"/>
            </a:lvl2pPr>
            <a:lvl3pPr>
              <a:defRPr sz="1801"/>
            </a:lvl3pPr>
            <a:lvl4pPr>
              <a:defRPr sz="1500"/>
            </a:lvl4pPr>
            <a:lvl5pPr>
              <a:defRPr sz="1500"/>
            </a:lvl5pPr>
            <a:lvl6pPr>
              <a:defRPr sz="1500"/>
            </a:lvl6pPr>
            <a:lvl7pPr>
              <a:defRPr sz="1500"/>
            </a:lvl7pPr>
            <a:lvl8pPr>
              <a:defRPr sz="1500"/>
            </a:lvl8pPr>
            <a:lvl9pPr>
              <a:defRPr sz="15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73204" y="2743199"/>
            <a:ext cx="2211705" cy="5080001"/>
          </a:xfrm>
        </p:spPr>
        <p:txBody>
          <a:bodyPr>
            <a:normAutofit/>
          </a:bodyPr>
          <a:lstStyle>
            <a:lvl1pPr marL="0" indent="0">
              <a:lnSpc>
                <a:spcPct val="90000"/>
              </a:lnSpc>
              <a:buNone/>
              <a:defRPr sz="1199"/>
            </a:lvl1pPr>
            <a:lvl2pPr marL="342912" indent="0">
              <a:buNone/>
              <a:defRPr sz="900"/>
            </a:lvl2pPr>
            <a:lvl3pPr marL="685823" indent="0">
              <a:buNone/>
              <a:defRPr sz="751"/>
            </a:lvl3pPr>
            <a:lvl4pPr marL="1028735" indent="0">
              <a:buNone/>
              <a:defRPr sz="675"/>
            </a:lvl4pPr>
            <a:lvl5pPr marL="1371647" indent="0">
              <a:buNone/>
              <a:defRPr sz="675"/>
            </a:lvl5pPr>
            <a:lvl6pPr marL="1714559" indent="0">
              <a:buNone/>
              <a:defRPr sz="675"/>
            </a:lvl6pPr>
            <a:lvl7pPr marL="2057470" indent="0">
              <a:buNone/>
              <a:defRPr sz="675"/>
            </a:lvl7pPr>
            <a:lvl8pPr marL="2400382" indent="0">
              <a:buNone/>
              <a:defRPr sz="675"/>
            </a:lvl8pPr>
            <a:lvl9pPr marL="2743294"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F156D0-C8B2-4C4F-B70E-6CF9329F76E8}" type="slidenum">
              <a:rPr kumimoji="1" lang="ja-JP" altLang="en-US" smtClean="0"/>
              <a:t>‹#›</a:t>
            </a:fld>
            <a:endParaRPr kumimoji="1" lang="ja-JP" altLang="en-US"/>
          </a:p>
        </p:txBody>
      </p:sp>
    </p:spTree>
    <p:extLst>
      <p:ext uri="{BB962C8B-B14F-4D97-AF65-F5344CB8AC3E}">
        <p14:creationId xmlns:p14="http://schemas.microsoft.com/office/powerpoint/2010/main" val="1160961228"/>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473204" y="609600"/>
            <a:ext cx="2211705" cy="2133600"/>
          </a:xfrm>
        </p:spPr>
        <p:txBody>
          <a:bodyPr anchor="b">
            <a:normAutofit/>
          </a:bodyPr>
          <a:lstStyle>
            <a:lvl1pPr>
              <a:defRPr sz="2400" b="0"/>
            </a:lvl1pPr>
          </a:lstStyle>
          <a:p>
            <a:r>
              <a:rPr lang="ja-JP" altLang="en-US"/>
              <a:t>マスター タイトルの書式設定</a:t>
            </a:r>
            <a:endParaRPr lang="en-US" dirty="0"/>
          </a:p>
        </p:txBody>
      </p:sp>
      <p:sp>
        <p:nvSpPr>
          <p:cNvPr id="3" name="Picture Placeholder 2"/>
          <p:cNvSpPr>
            <a:spLocks noGrp="1"/>
          </p:cNvSpPr>
          <p:nvPr>
            <p:ph type="pic" idx="1"/>
          </p:nvPr>
        </p:nvSpPr>
        <p:spPr>
          <a:xfrm>
            <a:off x="2914654" y="1320800"/>
            <a:ext cx="3471863" cy="6502400"/>
          </a:xfrm>
        </p:spPr>
        <p:txBody>
          <a:bodyPr/>
          <a:lstStyle>
            <a:lvl1pPr marL="0" indent="0">
              <a:buNone/>
              <a:defRPr sz="2400"/>
            </a:lvl1pPr>
            <a:lvl2pPr marL="342912" indent="0">
              <a:buNone/>
              <a:defRPr sz="2100"/>
            </a:lvl2pPr>
            <a:lvl3pPr marL="685823" indent="0">
              <a:buNone/>
              <a:defRPr sz="1801"/>
            </a:lvl3pPr>
            <a:lvl4pPr marL="1028735" indent="0">
              <a:buNone/>
              <a:defRPr sz="1500"/>
            </a:lvl4pPr>
            <a:lvl5pPr marL="1371647" indent="0">
              <a:buNone/>
              <a:defRPr sz="1500"/>
            </a:lvl5pPr>
            <a:lvl6pPr marL="1714559" indent="0">
              <a:buNone/>
              <a:defRPr sz="1500"/>
            </a:lvl6pPr>
            <a:lvl7pPr marL="2057470" indent="0">
              <a:buNone/>
              <a:defRPr sz="1500"/>
            </a:lvl7pPr>
            <a:lvl8pPr marL="2400382" indent="0">
              <a:buNone/>
              <a:defRPr sz="1500"/>
            </a:lvl8pPr>
            <a:lvl9pPr marL="2743294" indent="0">
              <a:buNone/>
              <a:defRPr sz="15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473204" y="2743200"/>
            <a:ext cx="2211705" cy="5080000"/>
          </a:xfrm>
        </p:spPr>
        <p:txBody>
          <a:bodyPr>
            <a:normAutofit/>
          </a:bodyPr>
          <a:lstStyle>
            <a:lvl1pPr marL="0" indent="0">
              <a:lnSpc>
                <a:spcPct val="90000"/>
              </a:lnSpc>
              <a:buNone/>
              <a:defRPr sz="1199"/>
            </a:lvl1pPr>
            <a:lvl2pPr marL="342912" indent="0">
              <a:buNone/>
              <a:defRPr sz="900"/>
            </a:lvl2pPr>
            <a:lvl3pPr marL="685823" indent="0">
              <a:buNone/>
              <a:defRPr sz="751"/>
            </a:lvl3pPr>
            <a:lvl4pPr marL="1028735" indent="0">
              <a:buNone/>
              <a:defRPr sz="675"/>
            </a:lvl4pPr>
            <a:lvl5pPr marL="1371647" indent="0">
              <a:buNone/>
              <a:defRPr sz="675"/>
            </a:lvl5pPr>
            <a:lvl6pPr marL="1714559" indent="0">
              <a:buNone/>
              <a:defRPr sz="675"/>
            </a:lvl6pPr>
            <a:lvl7pPr marL="2057470" indent="0">
              <a:buNone/>
              <a:defRPr sz="675"/>
            </a:lvl7pPr>
            <a:lvl8pPr marL="2400382" indent="0">
              <a:buNone/>
              <a:defRPr sz="675"/>
            </a:lvl8pPr>
            <a:lvl9pPr marL="2743294" indent="0">
              <a:buNone/>
              <a:defRPr sz="675"/>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F156D0-C8B2-4C4F-B70E-6CF9329F76E8}" type="slidenum">
              <a:rPr kumimoji="1" lang="ja-JP" altLang="en-US" smtClean="0"/>
              <a:t>‹#›</a:t>
            </a:fld>
            <a:endParaRPr kumimoji="1" lang="ja-JP" altLang="en-US"/>
          </a:p>
        </p:txBody>
      </p:sp>
    </p:spTree>
    <p:extLst>
      <p:ext uri="{BB962C8B-B14F-4D97-AF65-F5344CB8AC3E}">
        <p14:creationId xmlns:p14="http://schemas.microsoft.com/office/powerpoint/2010/main" val="939234973"/>
      </p:ext>
    </p:extLst>
  </p:cSld>
  <p:clrMapOvr>
    <a:masterClrMapping/>
  </p:clrMapOvr>
  <p:extLst>
    <p:ext uri="{DCECCB84-F9BA-43D5-87BE-67443E8EF086}">
      <p15:sldGuideLst xmlns:p15="http://schemas.microsoft.com/office/powerpoint/2012/main">
        <p15:guide id="1" orient="horz" pos="2880" userDrawn="1">
          <p15:clr>
            <a:srgbClr val="FBAE40"/>
          </p15:clr>
        </p15:guide>
        <p15:guide id="2" pos="216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5387" y="487680"/>
            <a:ext cx="5915025" cy="1767416"/>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475387" y="2438404"/>
            <a:ext cx="5915025" cy="5801783"/>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471492" y="8475148"/>
            <a:ext cx="1543050" cy="486833"/>
          </a:xfrm>
          <a:prstGeom prst="rect">
            <a:avLst/>
          </a:prstGeom>
        </p:spPr>
        <p:txBody>
          <a:bodyPr vert="horz" lIns="91440" tIns="45720" rIns="91440" bIns="45720" rtlCol="0" anchor="ctr"/>
          <a:lstStyle>
            <a:lvl1pPr algn="l">
              <a:defRPr sz="825">
                <a:solidFill>
                  <a:schemeClr val="tx1">
                    <a:lumMod val="65000"/>
                    <a:lumOff val="35000"/>
                  </a:schemeClr>
                </a:solidFill>
              </a:defRPr>
            </a:lvl1pPr>
          </a:lstStyle>
          <a:p>
            <a:endParaRPr kumimoji="1" lang="ja-JP" altLang="en-US"/>
          </a:p>
        </p:txBody>
      </p:sp>
      <p:sp>
        <p:nvSpPr>
          <p:cNvPr id="5" name="Footer Placeholder 4"/>
          <p:cNvSpPr>
            <a:spLocks noGrp="1"/>
          </p:cNvSpPr>
          <p:nvPr>
            <p:ph type="ftr" sz="quarter" idx="3"/>
          </p:nvPr>
        </p:nvSpPr>
        <p:spPr>
          <a:xfrm>
            <a:off x="2271716" y="8475148"/>
            <a:ext cx="2314575" cy="486833"/>
          </a:xfrm>
          <a:prstGeom prst="rect">
            <a:avLst/>
          </a:prstGeom>
        </p:spPr>
        <p:txBody>
          <a:bodyPr vert="horz" lIns="91440" tIns="45720" rIns="91440" bIns="45720" rtlCol="0" anchor="ctr"/>
          <a:lstStyle>
            <a:lvl1pPr algn="ctr">
              <a:defRPr sz="825">
                <a:solidFill>
                  <a:schemeClr val="tx1">
                    <a:lumMod val="65000"/>
                    <a:lumOff val="35000"/>
                  </a:schemeClr>
                </a:solidFill>
              </a:defRPr>
            </a:lvl1pPr>
          </a:lstStyle>
          <a:p>
            <a:endParaRPr kumimoji="1" lang="ja-JP" altLang="en-US"/>
          </a:p>
        </p:txBody>
      </p:sp>
      <p:sp>
        <p:nvSpPr>
          <p:cNvPr id="6" name="Slide Number Placeholder 5"/>
          <p:cNvSpPr>
            <a:spLocks noGrp="1"/>
          </p:cNvSpPr>
          <p:nvPr>
            <p:ph type="sldNum" sz="quarter" idx="4"/>
          </p:nvPr>
        </p:nvSpPr>
        <p:spPr>
          <a:xfrm>
            <a:off x="4935686" y="8475148"/>
            <a:ext cx="1543050" cy="486833"/>
          </a:xfrm>
          <a:prstGeom prst="rect">
            <a:avLst/>
          </a:prstGeom>
        </p:spPr>
        <p:txBody>
          <a:bodyPr vert="horz" lIns="91440" tIns="45720" rIns="91440" bIns="45720" rtlCol="0" anchor="ctr"/>
          <a:lstStyle>
            <a:lvl1pPr algn="r">
              <a:defRPr sz="825">
                <a:solidFill>
                  <a:schemeClr val="tx1">
                    <a:tint val="75000"/>
                  </a:schemeClr>
                </a:solidFill>
              </a:defRPr>
            </a:lvl1pPr>
          </a:lstStyle>
          <a:p>
            <a:fld id="{55F156D0-C8B2-4C4F-B70E-6CF9329F76E8}" type="slidenum">
              <a:rPr kumimoji="1" lang="ja-JP" altLang="en-US" smtClean="0"/>
              <a:t>‹#›</a:t>
            </a:fld>
            <a:endParaRPr kumimoji="1" lang="ja-JP" altLang="en-US" dirty="0"/>
          </a:p>
        </p:txBody>
      </p:sp>
    </p:spTree>
    <p:extLst>
      <p:ext uri="{BB962C8B-B14F-4D97-AF65-F5344CB8AC3E}">
        <p14:creationId xmlns:p14="http://schemas.microsoft.com/office/powerpoint/2010/main" val="3116012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685823" rtl="0" eaLnBrk="1" latinLnBrk="0" hangingPunct="1">
        <a:lnSpc>
          <a:spcPct val="90000"/>
        </a:lnSpc>
        <a:spcBef>
          <a:spcPct val="0"/>
        </a:spcBef>
        <a:buNone/>
        <a:defRPr kumimoji="1" sz="3301" kern="1200">
          <a:solidFill>
            <a:schemeClr val="tx1"/>
          </a:solidFill>
          <a:latin typeface="+mj-lt"/>
          <a:ea typeface="+mj-ea"/>
          <a:cs typeface="+mj-cs"/>
        </a:defRPr>
      </a:lvl1pPr>
    </p:titleStyle>
    <p:bodyStyle>
      <a:lvl1pPr marL="171457" indent="-171457" algn="l" defTabSz="685823" rtl="0" eaLnBrk="1" latinLnBrk="0" hangingPunct="1">
        <a:lnSpc>
          <a:spcPct val="90000"/>
        </a:lnSpc>
        <a:spcBef>
          <a:spcPts val="751"/>
        </a:spcBef>
        <a:buFont typeface="Wingdings 2" pitchFamily="18" charset="2"/>
        <a:buChar char=""/>
        <a:defRPr kumimoji="1" sz="2100" kern="1200">
          <a:solidFill>
            <a:schemeClr val="tx1"/>
          </a:solidFill>
          <a:latin typeface="+mn-lt"/>
          <a:ea typeface="+mn-ea"/>
          <a:cs typeface="+mn-cs"/>
        </a:defRPr>
      </a:lvl1pPr>
      <a:lvl2pPr marL="514368" indent="-171457" algn="l" defTabSz="685823" rtl="0" eaLnBrk="1" latinLnBrk="0" hangingPunct="1">
        <a:lnSpc>
          <a:spcPct val="90000"/>
        </a:lnSpc>
        <a:spcBef>
          <a:spcPts val="375"/>
        </a:spcBef>
        <a:buFont typeface="Wingdings 2" pitchFamily="18" charset="2"/>
        <a:buChar char=""/>
        <a:defRPr kumimoji="1" sz="1801" kern="1200">
          <a:solidFill>
            <a:schemeClr val="tx1"/>
          </a:solidFill>
          <a:latin typeface="+mn-lt"/>
          <a:ea typeface="+mn-ea"/>
          <a:cs typeface="+mn-cs"/>
        </a:defRPr>
      </a:lvl2pPr>
      <a:lvl3pPr marL="857279" indent="-171457" algn="l" defTabSz="685823" rtl="0" eaLnBrk="1" latinLnBrk="0" hangingPunct="1">
        <a:lnSpc>
          <a:spcPct val="90000"/>
        </a:lnSpc>
        <a:spcBef>
          <a:spcPts val="375"/>
        </a:spcBef>
        <a:buFont typeface="Wingdings 2" pitchFamily="18" charset="2"/>
        <a:buChar char=""/>
        <a:defRPr kumimoji="1" sz="1500" kern="1200">
          <a:solidFill>
            <a:schemeClr val="tx1"/>
          </a:solidFill>
          <a:latin typeface="+mn-lt"/>
          <a:ea typeface="+mn-ea"/>
          <a:cs typeface="+mn-cs"/>
        </a:defRPr>
      </a:lvl3pPr>
      <a:lvl4pPr marL="1200190" indent="-171457" algn="l" defTabSz="685823"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4pPr>
      <a:lvl5pPr marL="1543104" indent="-171457" algn="l" defTabSz="685823" rtl="0" eaLnBrk="1" latinLnBrk="0" hangingPunct="1">
        <a:lnSpc>
          <a:spcPct val="90000"/>
        </a:lnSpc>
        <a:spcBef>
          <a:spcPts val="375"/>
        </a:spcBef>
        <a:buFont typeface="Wingdings 2" pitchFamily="18" charset="2"/>
        <a:buChar char=""/>
        <a:defRPr kumimoji="1" sz="1350" kern="1200">
          <a:solidFill>
            <a:schemeClr val="tx1"/>
          </a:solidFill>
          <a:latin typeface="+mn-lt"/>
          <a:ea typeface="+mn-ea"/>
          <a:cs typeface="+mn-cs"/>
        </a:defRPr>
      </a:lvl5pPr>
      <a:lvl6pPr marL="1886015" indent="-171457" algn="l" defTabSz="685823" rtl="0" eaLnBrk="1" latinLnBrk="0" hangingPunct="1">
        <a:spcBef>
          <a:spcPct val="20000"/>
        </a:spcBef>
        <a:buFont typeface="Wingdings 2" pitchFamily="18" charset="2"/>
        <a:buChar char=""/>
        <a:defRPr kumimoji="1" sz="1350" kern="1200">
          <a:solidFill>
            <a:schemeClr val="tx1"/>
          </a:solidFill>
          <a:latin typeface="+mn-lt"/>
          <a:ea typeface="+mn-ea"/>
          <a:cs typeface="+mn-cs"/>
        </a:defRPr>
      </a:lvl6pPr>
      <a:lvl7pPr marL="2228926" indent="-171457" algn="l" defTabSz="685823" rtl="0" eaLnBrk="1" latinLnBrk="0" hangingPunct="1">
        <a:spcBef>
          <a:spcPct val="20000"/>
        </a:spcBef>
        <a:buFont typeface="Wingdings 2" pitchFamily="18" charset="2"/>
        <a:buChar char=""/>
        <a:defRPr kumimoji="1" sz="1350" kern="1200">
          <a:solidFill>
            <a:schemeClr val="tx1"/>
          </a:solidFill>
          <a:latin typeface="+mn-lt"/>
          <a:ea typeface="+mn-ea"/>
          <a:cs typeface="+mn-cs"/>
        </a:defRPr>
      </a:lvl7pPr>
      <a:lvl8pPr marL="2571837" indent="-171457" algn="l" defTabSz="685823" rtl="0" eaLnBrk="1" latinLnBrk="0" hangingPunct="1">
        <a:spcBef>
          <a:spcPct val="20000"/>
        </a:spcBef>
        <a:buFont typeface="Wingdings 2" pitchFamily="18" charset="2"/>
        <a:buChar char=""/>
        <a:defRPr kumimoji="1" sz="1350" kern="1200">
          <a:solidFill>
            <a:schemeClr val="tx1"/>
          </a:solidFill>
          <a:latin typeface="+mn-lt"/>
          <a:ea typeface="+mn-ea"/>
          <a:cs typeface="+mn-cs"/>
        </a:defRPr>
      </a:lvl8pPr>
      <a:lvl9pPr marL="2914749" indent="-171457" algn="l" defTabSz="685823" rtl="0" eaLnBrk="1" latinLnBrk="0" hangingPunct="1">
        <a:spcBef>
          <a:spcPct val="20000"/>
        </a:spcBef>
        <a:buFont typeface="Wingdings 2" pitchFamily="18" charset="2"/>
        <a:buChar char=""/>
        <a:defRPr kumimoji="1" sz="1350" kern="1200">
          <a:solidFill>
            <a:schemeClr val="tx1"/>
          </a:solidFill>
          <a:latin typeface="+mn-lt"/>
          <a:ea typeface="+mn-ea"/>
          <a:cs typeface="+mn-cs"/>
        </a:defRPr>
      </a:lvl9pPr>
    </p:bodyStyle>
    <p:otherStyle>
      <a:defPPr>
        <a:defRPr lang="en-US"/>
      </a:defPPr>
      <a:lvl1pPr marL="0" algn="l" defTabSz="685823" rtl="0" eaLnBrk="1" latinLnBrk="0" hangingPunct="1">
        <a:defRPr kumimoji="1" sz="1350" kern="1200">
          <a:solidFill>
            <a:schemeClr val="tx1"/>
          </a:solidFill>
          <a:latin typeface="+mn-lt"/>
          <a:ea typeface="+mn-ea"/>
          <a:cs typeface="+mn-cs"/>
        </a:defRPr>
      </a:lvl1pPr>
      <a:lvl2pPr marL="342912" algn="l" defTabSz="685823" rtl="0" eaLnBrk="1" latinLnBrk="0" hangingPunct="1">
        <a:defRPr kumimoji="1" sz="1350" kern="1200">
          <a:solidFill>
            <a:schemeClr val="tx1"/>
          </a:solidFill>
          <a:latin typeface="+mn-lt"/>
          <a:ea typeface="+mn-ea"/>
          <a:cs typeface="+mn-cs"/>
        </a:defRPr>
      </a:lvl2pPr>
      <a:lvl3pPr marL="685823" algn="l" defTabSz="685823" rtl="0" eaLnBrk="1" latinLnBrk="0" hangingPunct="1">
        <a:defRPr kumimoji="1" sz="1350" kern="1200">
          <a:solidFill>
            <a:schemeClr val="tx1"/>
          </a:solidFill>
          <a:latin typeface="+mn-lt"/>
          <a:ea typeface="+mn-ea"/>
          <a:cs typeface="+mn-cs"/>
        </a:defRPr>
      </a:lvl3pPr>
      <a:lvl4pPr marL="1028735" algn="l" defTabSz="685823" rtl="0" eaLnBrk="1" latinLnBrk="0" hangingPunct="1">
        <a:defRPr kumimoji="1" sz="1350" kern="1200">
          <a:solidFill>
            <a:schemeClr val="tx1"/>
          </a:solidFill>
          <a:latin typeface="+mn-lt"/>
          <a:ea typeface="+mn-ea"/>
          <a:cs typeface="+mn-cs"/>
        </a:defRPr>
      </a:lvl4pPr>
      <a:lvl5pPr marL="1371647" algn="l" defTabSz="685823" rtl="0" eaLnBrk="1" latinLnBrk="0" hangingPunct="1">
        <a:defRPr kumimoji="1" sz="1350" kern="1200">
          <a:solidFill>
            <a:schemeClr val="tx1"/>
          </a:solidFill>
          <a:latin typeface="+mn-lt"/>
          <a:ea typeface="+mn-ea"/>
          <a:cs typeface="+mn-cs"/>
        </a:defRPr>
      </a:lvl5pPr>
      <a:lvl6pPr marL="1714559" algn="l" defTabSz="685823" rtl="0" eaLnBrk="1" latinLnBrk="0" hangingPunct="1">
        <a:defRPr kumimoji="1" sz="1350" kern="1200">
          <a:solidFill>
            <a:schemeClr val="tx1"/>
          </a:solidFill>
          <a:latin typeface="+mn-lt"/>
          <a:ea typeface="+mn-ea"/>
          <a:cs typeface="+mn-cs"/>
        </a:defRPr>
      </a:lvl6pPr>
      <a:lvl7pPr marL="2057470" algn="l" defTabSz="685823" rtl="0" eaLnBrk="1" latinLnBrk="0" hangingPunct="1">
        <a:defRPr kumimoji="1" sz="1350" kern="1200">
          <a:solidFill>
            <a:schemeClr val="tx1"/>
          </a:solidFill>
          <a:latin typeface="+mn-lt"/>
          <a:ea typeface="+mn-ea"/>
          <a:cs typeface="+mn-cs"/>
        </a:defRPr>
      </a:lvl7pPr>
      <a:lvl8pPr marL="2400382" algn="l" defTabSz="685823" rtl="0" eaLnBrk="1" latinLnBrk="0" hangingPunct="1">
        <a:defRPr kumimoji="1" sz="1350" kern="1200">
          <a:solidFill>
            <a:schemeClr val="tx1"/>
          </a:solidFill>
          <a:latin typeface="+mn-lt"/>
          <a:ea typeface="+mn-ea"/>
          <a:cs typeface="+mn-cs"/>
        </a:defRPr>
      </a:lvl8pPr>
      <a:lvl9pPr marL="2743294" algn="l" defTabSz="685823" rtl="0" eaLnBrk="1" latinLnBrk="0" hangingPunct="1">
        <a:defRPr kumimoji="1"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a:extLst>
              <a:ext uri="{FF2B5EF4-FFF2-40B4-BE49-F238E27FC236}">
                <a16:creationId xmlns:a16="http://schemas.microsoft.com/office/drawing/2014/main" id="{66C0B1F1-A102-A468-4B0D-5F6F4F7C7F40}"/>
              </a:ext>
            </a:extLst>
          </p:cNvPr>
          <p:cNvSpPr txBox="1"/>
          <p:nvPr/>
        </p:nvSpPr>
        <p:spPr>
          <a:xfrm>
            <a:off x="456961" y="425516"/>
            <a:ext cx="5944077" cy="8156079"/>
          </a:xfrm>
          <a:prstGeom prst="rect">
            <a:avLst/>
          </a:prstGeom>
          <a:noFill/>
        </p:spPr>
        <p:txBody>
          <a:bodyPr wrap="square" rtlCol="0">
            <a:spAutoFit/>
          </a:bodyPr>
          <a:lstStyle/>
          <a:p>
            <a:pPr indent="15875" algn="l">
              <a:spcBef>
                <a:spcPts val="500"/>
              </a:spcBef>
              <a:spcAft>
                <a:spcPts val="500"/>
              </a:spcAft>
            </a:pPr>
            <a:r>
              <a:rPr lang="en-US" altLang="ja-JP" sz="1200" b="1"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Supplementary </a:t>
            </a:r>
            <a:r>
              <a:rPr lang="en-US" altLang="ja-JP" sz="1200" b="1"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rPr>
              <a:t>document</a:t>
            </a:r>
            <a:endParaRPr lang="en-US" altLang="ja-JP" sz="1200" b="1"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endParaRPr>
          </a:p>
          <a:p>
            <a:pPr indent="15875" algn="l">
              <a:spcBef>
                <a:spcPts val="500"/>
              </a:spcBef>
              <a:spcAft>
                <a:spcPts val="500"/>
              </a:spcAft>
            </a:pPr>
            <a:r>
              <a:rPr lang="en-US" altLang="ja-JP" sz="1050" b="1"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Patients </a:t>
            </a:r>
            <a:r>
              <a:rPr lang="en-US" altLang="ja-JP" sz="1050" b="1"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rPr>
              <a:t>and </a:t>
            </a:r>
            <a:r>
              <a:rPr lang="en-US" altLang="ja-JP" sz="1050" b="1"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Methods</a:t>
            </a:r>
          </a:p>
          <a:p>
            <a:pPr indent="533400" algn="l">
              <a:spcBef>
                <a:spcPts val="500"/>
              </a:spcBef>
              <a:spcAft>
                <a:spcPts val="500"/>
              </a:spcAft>
            </a:pPr>
            <a:r>
              <a:rPr lang="en-US" altLang="ja-JP" sz="1050"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Hokkaido Leukemia Net (HLN) is a</a:t>
            </a:r>
            <a:r>
              <a:rPr lang="en-US" altLang="ja-JP" sz="1050" kern="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multicentric prospective observational cohort study collecting acute leukemia samples from affiliated hospitals of the North Japan Hematology Study Group (NJHSG) covering all of Hokkaido and Iwate, Japan (UMIN000048611). </a:t>
            </a:r>
            <a:r>
              <a:rPr lang="en-US" altLang="ja-JP" sz="1050"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In the HLN protocol, patients aged 16 years or older are eligible for registration without an upper age limit, reflecting a regional real-world cohort. Each patient's treatment is at the physician’s discretion. </a:t>
            </a:r>
            <a:r>
              <a:rPr lang="en-US" altLang="ja-JP" sz="1050" kern="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We prospectively analyzed AML cases except for cases of acute promyelocytic leukemia that were registered in HLN from May 2021 to April 2023 and that were initially treated by VEN-based therapy. This study was conducted in accordance with the Helsinki Declaration and was approved by the institutional review board of Hokkaido University Hospital (</a:t>
            </a:r>
            <a:r>
              <a:rPr lang="en-US" altLang="ja-JP" sz="1050" kern="10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#015-0344</a:t>
            </a:r>
            <a:r>
              <a:rPr lang="en-US" altLang="ja-JP" sz="1050" kern="0" dirty="0">
                <a:solidFill>
                  <a:srgbClr val="000000"/>
                </a:solidFill>
                <a:effectLst/>
                <a:latin typeface="Times New Roman" panose="02020603050405020304" pitchFamily="18" charset="0"/>
                <a:ea typeface="Arial Unicode MS" panose="020B0604020202020204" pitchFamily="34" charset="-128"/>
                <a:cs typeface="Times New Roman" panose="02020603050405020304" pitchFamily="18" charset="0"/>
              </a:rPr>
              <a:t>). Written consent was obtained from all patients.</a:t>
            </a:r>
            <a:endParaRPr lang="ja-JP" altLang="ja-JP" sz="1050" kern="100" dirty="0">
              <a:effectLst/>
              <a:latin typeface="Times New Roman" panose="02020603050405020304" pitchFamily="18" charset="0"/>
              <a:ea typeface="Yu Gothic UI" panose="020B0500000000000000" pitchFamily="34" charset="-128"/>
              <a:cs typeface="Times New Roman" panose="02020603050405020304" pitchFamily="18" charset="0"/>
            </a:endParaRPr>
          </a:p>
          <a:p>
            <a:pPr indent="533400" algn="l">
              <a:spcBef>
                <a:spcPts val="500"/>
              </a:spcBef>
              <a:spcAft>
                <a:spcPts val="500"/>
              </a:spcAft>
            </a:pPr>
            <a:r>
              <a:rPr lang="en-US" altLang="ja-JP" sz="1050"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Patient samples were collected at diagnosis, and genomic DNA was extracted from bone marrow or peripheral blood. We developed a compact AML panel covering mutation hot spots of 14 genes including</a:t>
            </a:r>
            <a:r>
              <a:rPr lang="en-US" altLang="ja-JP" sz="1050" i="1"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 TP53, CEBPA, NPM1, FLT3, KIT, NRAS, KRAS, CBL, PTPN11, DNMT3A, IDH1, IDH2, RUNX1 </a:t>
            </a:r>
            <a:r>
              <a:rPr lang="en-US" altLang="ja-JP" sz="1050"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and</a:t>
            </a:r>
            <a:r>
              <a:rPr lang="en-US" altLang="ja-JP" sz="1050" i="1"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 ASXL1.</a:t>
            </a:r>
            <a:r>
              <a:rPr lang="en-US" altLang="ja-JP" sz="1050"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 The target exons of each gene are listed in Table </a:t>
            </a:r>
            <a:r>
              <a:rPr lang="en-US" altLang="ja-JP" sz="1050"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rPr>
              <a:t>below</a:t>
            </a:r>
            <a:r>
              <a:rPr lang="en-US" altLang="ja-JP" sz="1050"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 Multiplex polymerase chain reaction (PCR) products of genomic DNA were sequenced at Research Institute for Microbial Disease, Osaka University (Osaka, Japan) using </a:t>
            </a:r>
            <a:r>
              <a:rPr lang="en-US" altLang="ja-JP" sz="1050" kern="0" dirty="0" err="1">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Miseq</a:t>
            </a:r>
            <a:r>
              <a:rPr lang="en-US" altLang="ja-JP" sz="1050"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 (Illumina, San Diego, CA). Only variants occurring with a variant allele frequency (VAF) of more than 5% and a coverage of 100 or more were defined as mutations.</a:t>
            </a:r>
          </a:p>
          <a:p>
            <a:pPr indent="533400" algn="l">
              <a:spcBef>
                <a:spcPts val="500"/>
              </a:spcBef>
              <a:spcAft>
                <a:spcPts val="500"/>
              </a:spcAft>
            </a:pPr>
            <a:endParaRPr lang="en-US" altLang="ja-JP" sz="1050"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endParaRPr>
          </a:p>
          <a:p>
            <a:pPr indent="533400" algn="l">
              <a:spcBef>
                <a:spcPts val="500"/>
              </a:spcBef>
              <a:spcAft>
                <a:spcPts val="500"/>
              </a:spcAft>
            </a:pPr>
            <a:endParaRPr lang="en-US" altLang="ja-JP" sz="1050"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endParaRPr>
          </a:p>
          <a:p>
            <a:pPr indent="533400" algn="l">
              <a:spcBef>
                <a:spcPts val="500"/>
              </a:spcBef>
              <a:spcAft>
                <a:spcPts val="500"/>
              </a:spcAft>
            </a:pPr>
            <a:endParaRPr lang="en-US" altLang="ja-JP" sz="1050"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endParaRPr>
          </a:p>
          <a:p>
            <a:pPr indent="533400" algn="l">
              <a:spcBef>
                <a:spcPts val="500"/>
              </a:spcBef>
              <a:spcAft>
                <a:spcPts val="500"/>
              </a:spcAft>
            </a:pPr>
            <a:endParaRPr lang="en-US" altLang="ja-JP" sz="1050"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endParaRPr>
          </a:p>
          <a:p>
            <a:pPr indent="533400" algn="l">
              <a:spcBef>
                <a:spcPts val="500"/>
              </a:spcBef>
              <a:spcAft>
                <a:spcPts val="500"/>
              </a:spcAft>
            </a:pPr>
            <a:endParaRPr lang="en-US" altLang="ja-JP" sz="1050"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endParaRPr>
          </a:p>
          <a:p>
            <a:pPr indent="533400" algn="l">
              <a:spcBef>
                <a:spcPts val="500"/>
              </a:spcBef>
              <a:spcAft>
                <a:spcPts val="500"/>
              </a:spcAft>
            </a:pPr>
            <a:endParaRPr lang="en-US" altLang="ja-JP" sz="1050"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endParaRPr>
          </a:p>
          <a:p>
            <a:pPr indent="533400" algn="l">
              <a:spcBef>
                <a:spcPts val="500"/>
              </a:spcBef>
              <a:spcAft>
                <a:spcPts val="500"/>
              </a:spcAft>
            </a:pPr>
            <a:endParaRPr lang="en-US" altLang="ja-JP" sz="1050"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endParaRPr>
          </a:p>
          <a:p>
            <a:pPr indent="533400" algn="l">
              <a:spcBef>
                <a:spcPts val="500"/>
              </a:spcBef>
              <a:spcAft>
                <a:spcPts val="500"/>
              </a:spcAft>
            </a:pPr>
            <a:endParaRPr lang="en-US" altLang="ja-JP" sz="1050"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endParaRPr>
          </a:p>
          <a:p>
            <a:pPr indent="533400" algn="l">
              <a:spcBef>
                <a:spcPts val="500"/>
              </a:spcBef>
              <a:spcAft>
                <a:spcPts val="500"/>
              </a:spcAft>
            </a:pPr>
            <a:endParaRPr lang="en-US" altLang="ja-JP" sz="1050"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endParaRPr>
          </a:p>
          <a:p>
            <a:pPr indent="533400" algn="l">
              <a:spcBef>
                <a:spcPts val="500"/>
              </a:spcBef>
              <a:spcAft>
                <a:spcPts val="500"/>
              </a:spcAft>
            </a:pPr>
            <a:endParaRPr lang="en-US" altLang="ja-JP" sz="1050" kern="0" dirty="0">
              <a:solidFill>
                <a:srgbClr val="000000"/>
              </a:solidFill>
              <a:latin typeface="Times New Roman" panose="02020603050405020304" pitchFamily="18" charset="0"/>
              <a:ea typeface="Yu Gothic UI" panose="020B0500000000000000" pitchFamily="34" charset="-128"/>
              <a:cs typeface="Times New Roman" panose="02020603050405020304" pitchFamily="18" charset="0"/>
            </a:endParaRPr>
          </a:p>
          <a:p>
            <a:pPr indent="15875" algn="l">
              <a:spcBef>
                <a:spcPts val="500"/>
              </a:spcBef>
              <a:spcAft>
                <a:spcPts val="500"/>
              </a:spcAft>
            </a:pPr>
            <a:r>
              <a:rPr lang="en-US" altLang="ja-JP" sz="1050" b="1"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Statistical analysis</a:t>
            </a:r>
            <a:endParaRPr lang="en-US" altLang="ja-JP" sz="1050"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endParaRPr>
          </a:p>
          <a:p>
            <a:pPr indent="533400">
              <a:spcBef>
                <a:spcPts val="500"/>
              </a:spcBef>
              <a:spcAft>
                <a:spcPts val="500"/>
              </a:spcAft>
            </a:pPr>
            <a:r>
              <a:rPr lang="en-US" altLang="ja-JP" sz="1050"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Clinical variables across groups were compared by using the 2-sided Fisher's exact test for categorial variables. The nonparametric Mann-Whitney U test and Kruskal-Wallis test were used for continuous variables. A P value &lt; 0.05 indicated a significant difference. The log-rank test was used to evaluate overall survival (OS) and event-free survival (EFS). For multivariable analysis of prognostic factors, Cox proportional hazards regression models were used. Variables were selected based on previous studies and clinical experience. For multiple comparisons of three or more groups, p-values were adjusted using Bonferroni Holm correction. All statistical analyses were performed with EZR software ver.1.54 (Saitama Medical Center, </a:t>
            </a:r>
            <a:r>
              <a:rPr lang="en-US" altLang="ja-JP" sz="1050" kern="0" dirty="0" err="1">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Jichi</a:t>
            </a:r>
            <a:r>
              <a:rPr lang="en-US" altLang="ja-JP" sz="1050" kern="0" dirty="0">
                <a:solidFill>
                  <a:srgbClr val="000000"/>
                </a:solidFill>
                <a:effectLst/>
                <a:latin typeface="Times New Roman" panose="02020603050405020304" pitchFamily="18" charset="0"/>
                <a:ea typeface="Yu Gothic UI" panose="020B0500000000000000" pitchFamily="34" charset="-128"/>
                <a:cs typeface="Times New Roman" panose="02020603050405020304" pitchFamily="18" charset="0"/>
              </a:rPr>
              <a:t> Medical University, Saitama, Japan) .</a:t>
            </a:r>
            <a:endParaRPr lang="ja-JP" altLang="ja-JP" sz="1050" kern="100" dirty="0">
              <a:effectLst/>
              <a:latin typeface="Times New Roman" panose="02020603050405020304" pitchFamily="18" charset="0"/>
              <a:ea typeface="Yu Gothic UI" panose="020B0500000000000000" pitchFamily="34" charset="-128"/>
              <a:cs typeface="Times New Roman" panose="02020603050405020304" pitchFamily="18" charset="0"/>
            </a:endParaRPr>
          </a:p>
        </p:txBody>
      </p:sp>
      <p:pic>
        <p:nvPicPr>
          <p:cNvPr id="3" name="図 2">
            <a:extLst>
              <a:ext uri="{FF2B5EF4-FFF2-40B4-BE49-F238E27FC236}">
                <a16:creationId xmlns:a16="http://schemas.microsoft.com/office/drawing/2014/main" id="{A3271327-4007-A646-6013-616F3FCBE265}"/>
              </a:ext>
            </a:extLst>
          </p:cNvPr>
          <p:cNvPicPr>
            <a:picLocks noChangeAspect="1"/>
          </p:cNvPicPr>
          <p:nvPr/>
        </p:nvPicPr>
        <p:blipFill>
          <a:blip r:embed="rId2"/>
          <a:stretch>
            <a:fillRect/>
          </a:stretch>
        </p:blipFill>
        <p:spPr>
          <a:xfrm>
            <a:off x="1672388" y="3974812"/>
            <a:ext cx="3513221" cy="2527681"/>
          </a:xfrm>
          <a:prstGeom prst="rect">
            <a:avLst/>
          </a:prstGeom>
        </p:spPr>
      </p:pic>
    </p:spTree>
    <p:extLst>
      <p:ext uri="{BB962C8B-B14F-4D97-AF65-F5344CB8AC3E}">
        <p14:creationId xmlns:p14="http://schemas.microsoft.com/office/powerpoint/2010/main" val="3050967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3" name="テキスト ボックス 1392">
            <a:extLst>
              <a:ext uri="{FF2B5EF4-FFF2-40B4-BE49-F238E27FC236}">
                <a16:creationId xmlns:a16="http://schemas.microsoft.com/office/drawing/2014/main" id="{BE35D321-00BB-FE0C-1554-8BC635CF7AF7}"/>
              </a:ext>
            </a:extLst>
          </p:cNvPr>
          <p:cNvSpPr txBox="1"/>
          <p:nvPr/>
        </p:nvSpPr>
        <p:spPr>
          <a:xfrm>
            <a:off x="3450605" y="370324"/>
            <a:ext cx="290817" cy="276871"/>
          </a:xfrm>
          <a:prstGeom prst="rect">
            <a:avLst/>
          </a:prstGeom>
          <a:noFill/>
        </p:spPr>
        <p:txBody>
          <a:bodyPr wrap="square" rtlCol="0">
            <a:spAutoFit/>
          </a:bodyPr>
          <a:lstStyle/>
          <a:p>
            <a:pPr algn="ctr"/>
            <a:r>
              <a:rPr lang="en-US" altLang="ja-JP" sz="1199" b="1" dirty="0">
                <a:latin typeface="Arial" panose="020B0604020202020204" pitchFamily="34" charset="0"/>
                <a:cs typeface="Arial" panose="020B0604020202020204" pitchFamily="34" charset="0"/>
              </a:rPr>
              <a:t>B</a:t>
            </a:r>
            <a:endParaRPr lang="ja-JP" altLang="en-US" sz="1199" b="1" dirty="0">
              <a:latin typeface="Arial" panose="020B0604020202020204" pitchFamily="34" charset="0"/>
              <a:cs typeface="Arial" panose="020B0604020202020204" pitchFamily="34" charset="0"/>
            </a:endParaRPr>
          </a:p>
        </p:txBody>
      </p:sp>
      <p:sp>
        <p:nvSpPr>
          <p:cNvPr id="1387" name="Line 5">
            <a:extLst>
              <a:ext uri="{FF2B5EF4-FFF2-40B4-BE49-F238E27FC236}">
                <a16:creationId xmlns:a16="http://schemas.microsoft.com/office/drawing/2014/main" id="{A80DA28F-85A9-7F6C-5A53-3D86F5F39786}"/>
              </a:ext>
            </a:extLst>
          </p:cNvPr>
          <p:cNvSpPr>
            <a:spLocks noChangeShapeType="1"/>
          </p:cNvSpPr>
          <p:nvPr/>
        </p:nvSpPr>
        <p:spPr bwMode="auto">
          <a:xfrm>
            <a:off x="4128272" y="2267803"/>
            <a:ext cx="173437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88" name="Line 6">
            <a:extLst>
              <a:ext uri="{FF2B5EF4-FFF2-40B4-BE49-F238E27FC236}">
                <a16:creationId xmlns:a16="http://schemas.microsoft.com/office/drawing/2014/main" id="{1EC78DD3-0DA0-959E-251D-2CE5C18282A1}"/>
              </a:ext>
            </a:extLst>
          </p:cNvPr>
          <p:cNvSpPr>
            <a:spLocks noChangeShapeType="1"/>
          </p:cNvSpPr>
          <p:nvPr/>
        </p:nvSpPr>
        <p:spPr bwMode="auto">
          <a:xfrm>
            <a:off x="4128272" y="2267803"/>
            <a:ext cx="0" cy="30559"/>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89" name="Line 7">
            <a:extLst>
              <a:ext uri="{FF2B5EF4-FFF2-40B4-BE49-F238E27FC236}">
                <a16:creationId xmlns:a16="http://schemas.microsoft.com/office/drawing/2014/main" id="{CAB4AE62-B2E9-B906-B6A4-8CD957BFFB13}"/>
              </a:ext>
            </a:extLst>
          </p:cNvPr>
          <p:cNvSpPr>
            <a:spLocks noChangeShapeType="1"/>
          </p:cNvSpPr>
          <p:nvPr/>
        </p:nvSpPr>
        <p:spPr bwMode="auto">
          <a:xfrm>
            <a:off x="4415360" y="2267803"/>
            <a:ext cx="0" cy="30559"/>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90" name="Line 8">
            <a:extLst>
              <a:ext uri="{FF2B5EF4-FFF2-40B4-BE49-F238E27FC236}">
                <a16:creationId xmlns:a16="http://schemas.microsoft.com/office/drawing/2014/main" id="{D6EF5DCF-A0EF-D16C-FEE7-E316C348B627}"/>
              </a:ext>
            </a:extLst>
          </p:cNvPr>
          <p:cNvSpPr>
            <a:spLocks noChangeShapeType="1"/>
          </p:cNvSpPr>
          <p:nvPr/>
        </p:nvSpPr>
        <p:spPr bwMode="auto">
          <a:xfrm>
            <a:off x="4705235" y="2267803"/>
            <a:ext cx="0" cy="30559"/>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91" name="Line 9">
            <a:extLst>
              <a:ext uri="{FF2B5EF4-FFF2-40B4-BE49-F238E27FC236}">
                <a16:creationId xmlns:a16="http://schemas.microsoft.com/office/drawing/2014/main" id="{923F3B09-461F-BB25-A18D-E7F3D33B84F8}"/>
              </a:ext>
            </a:extLst>
          </p:cNvPr>
          <p:cNvSpPr>
            <a:spLocks noChangeShapeType="1"/>
          </p:cNvSpPr>
          <p:nvPr/>
        </p:nvSpPr>
        <p:spPr bwMode="auto">
          <a:xfrm>
            <a:off x="4995806" y="2267803"/>
            <a:ext cx="0" cy="30559"/>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92" name="Line 10">
            <a:extLst>
              <a:ext uri="{FF2B5EF4-FFF2-40B4-BE49-F238E27FC236}">
                <a16:creationId xmlns:a16="http://schemas.microsoft.com/office/drawing/2014/main" id="{65363B63-A5FA-EB68-9BC7-D001DD187C20}"/>
              </a:ext>
            </a:extLst>
          </p:cNvPr>
          <p:cNvSpPr>
            <a:spLocks noChangeShapeType="1"/>
          </p:cNvSpPr>
          <p:nvPr/>
        </p:nvSpPr>
        <p:spPr bwMode="auto">
          <a:xfrm>
            <a:off x="5282197" y="2267803"/>
            <a:ext cx="0" cy="30559"/>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28" name="Line 11">
            <a:extLst>
              <a:ext uri="{FF2B5EF4-FFF2-40B4-BE49-F238E27FC236}">
                <a16:creationId xmlns:a16="http://schemas.microsoft.com/office/drawing/2014/main" id="{E243FC10-D3BB-8CF0-8281-53A8BA324791}"/>
              </a:ext>
            </a:extLst>
          </p:cNvPr>
          <p:cNvSpPr>
            <a:spLocks noChangeShapeType="1"/>
          </p:cNvSpPr>
          <p:nvPr/>
        </p:nvSpPr>
        <p:spPr bwMode="auto">
          <a:xfrm>
            <a:off x="5572768" y="2267803"/>
            <a:ext cx="0" cy="30559"/>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56" name="Line 12">
            <a:extLst>
              <a:ext uri="{FF2B5EF4-FFF2-40B4-BE49-F238E27FC236}">
                <a16:creationId xmlns:a16="http://schemas.microsoft.com/office/drawing/2014/main" id="{D3452459-2F71-7669-1E5B-DF2028BC3DF6}"/>
              </a:ext>
            </a:extLst>
          </p:cNvPr>
          <p:cNvSpPr>
            <a:spLocks noChangeShapeType="1"/>
          </p:cNvSpPr>
          <p:nvPr/>
        </p:nvSpPr>
        <p:spPr bwMode="auto">
          <a:xfrm>
            <a:off x="5862643" y="2267803"/>
            <a:ext cx="0" cy="30559"/>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57" name="Rectangle 13">
            <a:extLst>
              <a:ext uri="{FF2B5EF4-FFF2-40B4-BE49-F238E27FC236}">
                <a16:creationId xmlns:a16="http://schemas.microsoft.com/office/drawing/2014/main" id="{DD0F8177-AB0C-5831-E147-DF06E21951A5}"/>
              </a:ext>
            </a:extLst>
          </p:cNvPr>
          <p:cNvSpPr>
            <a:spLocks noChangeArrowheads="1"/>
          </p:cNvSpPr>
          <p:nvPr/>
        </p:nvSpPr>
        <p:spPr bwMode="auto">
          <a:xfrm>
            <a:off x="4099703" y="2339551"/>
            <a:ext cx="75256"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0</a:t>
            </a:r>
            <a:endParaRPr kumimoji="0" lang="ja-JP" altLang="ja-JP" sz="1050">
              <a:latin typeface="+mn-lt"/>
            </a:endParaRPr>
          </a:p>
        </p:txBody>
      </p:sp>
      <p:sp>
        <p:nvSpPr>
          <p:cNvPr id="358" name="Rectangle 14">
            <a:extLst>
              <a:ext uri="{FF2B5EF4-FFF2-40B4-BE49-F238E27FC236}">
                <a16:creationId xmlns:a16="http://schemas.microsoft.com/office/drawing/2014/main" id="{16AA6422-1CF0-12CA-6E0C-DFADFE5568DC}"/>
              </a:ext>
            </a:extLst>
          </p:cNvPr>
          <p:cNvSpPr>
            <a:spLocks noChangeArrowheads="1"/>
          </p:cNvSpPr>
          <p:nvPr/>
        </p:nvSpPr>
        <p:spPr bwMode="auto">
          <a:xfrm>
            <a:off x="4352647" y="2339551"/>
            <a:ext cx="225768"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100</a:t>
            </a:r>
            <a:endParaRPr kumimoji="0" lang="ja-JP" altLang="ja-JP" sz="1050">
              <a:latin typeface="+mn-lt"/>
            </a:endParaRPr>
          </a:p>
        </p:txBody>
      </p:sp>
      <p:sp>
        <p:nvSpPr>
          <p:cNvPr id="359" name="Rectangle 15">
            <a:extLst>
              <a:ext uri="{FF2B5EF4-FFF2-40B4-BE49-F238E27FC236}">
                <a16:creationId xmlns:a16="http://schemas.microsoft.com/office/drawing/2014/main" id="{C1C72C88-9361-7EFA-44C4-1DF44828E5C8}"/>
              </a:ext>
            </a:extLst>
          </p:cNvPr>
          <p:cNvSpPr>
            <a:spLocks noChangeArrowheads="1"/>
          </p:cNvSpPr>
          <p:nvPr/>
        </p:nvSpPr>
        <p:spPr bwMode="auto">
          <a:xfrm>
            <a:off x="4642521" y="2339551"/>
            <a:ext cx="225768"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200</a:t>
            </a:r>
            <a:endParaRPr kumimoji="0" lang="ja-JP" altLang="ja-JP" sz="1050">
              <a:latin typeface="+mn-lt"/>
            </a:endParaRPr>
          </a:p>
        </p:txBody>
      </p:sp>
      <p:sp>
        <p:nvSpPr>
          <p:cNvPr id="360" name="Rectangle 16">
            <a:extLst>
              <a:ext uri="{FF2B5EF4-FFF2-40B4-BE49-F238E27FC236}">
                <a16:creationId xmlns:a16="http://schemas.microsoft.com/office/drawing/2014/main" id="{35A2207F-6A72-FA19-1C7D-78D396396212}"/>
              </a:ext>
            </a:extLst>
          </p:cNvPr>
          <p:cNvSpPr>
            <a:spLocks noChangeArrowheads="1"/>
          </p:cNvSpPr>
          <p:nvPr/>
        </p:nvSpPr>
        <p:spPr bwMode="auto">
          <a:xfrm>
            <a:off x="4933093" y="2339551"/>
            <a:ext cx="225768"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300</a:t>
            </a:r>
            <a:endParaRPr kumimoji="0" lang="ja-JP" altLang="ja-JP" sz="1050">
              <a:latin typeface="+mn-lt"/>
            </a:endParaRPr>
          </a:p>
        </p:txBody>
      </p:sp>
      <p:sp>
        <p:nvSpPr>
          <p:cNvPr id="361" name="Rectangle 17">
            <a:extLst>
              <a:ext uri="{FF2B5EF4-FFF2-40B4-BE49-F238E27FC236}">
                <a16:creationId xmlns:a16="http://schemas.microsoft.com/office/drawing/2014/main" id="{187C9351-F380-A8E6-5659-19C37382256B}"/>
              </a:ext>
            </a:extLst>
          </p:cNvPr>
          <p:cNvSpPr>
            <a:spLocks noChangeArrowheads="1"/>
          </p:cNvSpPr>
          <p:nvPr/>
        </p:nvSpPr>
        <p:spPr bwMode="auto">
          <a:xfrm>
            <a:off x="5219483" y="2339551"/>
            <a:ext cx="225768"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400</a:t>
            </a:r>
            <a:endParaRPr kumimoji="0" lang="ja-JP" altLang="ja-JP" sz="1050">
              <a:latin typeface="+mn-lt"/>
            </a:endParaRPr>
          </a:p>
        </p:txBody>
      </p:sp>
      <p:sp>
        <p:nvSpPr>
          <p:cNvPr id="362" name="Rectangle 18">
            <a:extLst>
              <a:ext uri="{FF2B5EF4-FFF2-40B4-BE49-F238E27FC236}">
                <a16:creationId xmlns:a16="http://schemas.microsoft.com/office/drawing/2014/main" id="{AA4C357C-ADAB-2A56-4AC9-02B6C66C667E}"/>
              </a:ext>
            </a:extLst>
          </p:cNvPr>
          <p:cNvSpPr>
            <a:spLocks noChangeArrowheads="1"/>
          </p:cNvSpPr>
          <p:nvPr/>
        </p:nvSpPr>
        <p:spPr bwMode="auto">
          <a:xfrm>
            <a:off x="5510055" y="2339551"/>
            <a:ext cx="225768"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500</a:t>
            </a:r>
            <a:endParaRPr kumimoji="0" lang="ja-JP" altLang="ja-JP" sz="1050">
              <a:latin typeface="+mn-lt"/>
            </a:endParaRPr>
          </a:p>
        </p:txBody>
      </p:sp>
      <p:sp>
        <p:nvSpPr>
          <p:cNvPr id="363" name="Rectangle 19">
            <a:extLst>
              <a:ext uri="{FF2B5EF4-FFF2-40B4-BE49-F238E27FC236}">
                <a16:creationId xmlns:a16="http://schemas.microsoft.com/office/drawing/2014/main" id="{828DB800-A4B4-6919-494C-EE7B62D02065}"/>
              </a:ext>
            </a:extLst>
          </p:cNvPr>
          <p:cNvSpPr>
            <a:spLocks noChangeArrowheads="1"/>
          </p:cNvSpPr>
          <p:nvPr/>
        </p:nvSpPr>
        <p:spPr bwMode="auto">
          <a:xfrm>
            <a:off x="5799929" y="2339551"/>
            <a:ext cx="225768"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dirty="0">
                <a:solidFill>
                  <a:srgbClr val="000000"/>
                </a:solidFill>
                <a:latin typeface="+mn-lt"/>
              </a:rPr>
              <a:t>600</a:t>
            </a:r>
            <a:endParaRPr kumimoji="0" lang="ja-JP" altLang="ja-JP" sz="1050" dirty="0">
              <a:latin typeface="+mn-lt"/>
            </a:endParaRPr>
          </a:p>
        </p:txBody>
      </p:sp>
      <p:sp>
        <p:nvSpPr>
          <p:cNvPr id="364" name="Line 20">
            <a:extLst>
              <a:ext uri="{FF2B5EF4-FFF2-40B4-BE49-F238E27FC236}">
                <a16:creationId xmlns:a16="http://schemas.microsoft.com/office/drawing/2014/main" id="{C92A73B5-5528-44F0-D0D6-FCD07174E0C0}"/>
              </a:ext>
            </a:extLst>
          </p:cNvPr>
          <p:cNvSpPr>
            <a:spLocks noChangeShapeType="1"/>
          </p:cNvSpPr>
          <p:nvPr/>
        </p:nvSpPr>
        <p:spPr bwMode="auto">
          <a:xfrm flipV="1">
            <a:off x="4053017" y="730540"/>
            <a:ext cx="0" cy="147548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65" name="Line 21">
            <a:extLst>
              <a:ext uri="{FF2B5EF4-FFF2-40B4-BE49-F238E27FC236}">
                <a16:creationId xmlns:a16="http://schemas.microsoft.com/office/drawing/2014/main" id="{71068C4F-A5C1-8C6B-92BA-09F73CAFDB81}"/>
              </a:ext>
            </a:extLst>
          </p:cNvPr>
          <p:cNvSpPr>
            <a:spLocks noChangeShapeType="1"/>
          </p:cNvSpPr>
          <p:nvPr/>
        </p:nvSpPr>
        <p:spPr bwMode="auto">
          <a:xfrm flipH="1">
            <a:off x="4020963" y="2206020"/>
            <a:ext cx="3205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66" name="Line 22">
            <a:extLst>
              <a:ext uri="{FF2B5EF4-FFF2-40B4-BE49-F238E27FC236}">
                <a16:creationId xmlns:a16="http://schemas.microsoft.com/office/drawing/2014/main" id="{A6A87EF5-9F89-EF09-74F5-C1DEFDD482F3}"/>
              </a:ext>
            </a:extLst>
          </p:cNvPr>
          <p:cNvSpPr>
            <a:spLocks noChangeShapeType="1"/>
          </p:cNvSpPr>
          <p:nvPr/>
        </p:nvSpPr>
        <p:spPr bwMode="auto">
          <a:xfrm flipH="1">
            <a:off x="4020963" y="1912386"/>
            <a:ext cx="3205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67" name="Line 23">
            <a:extLst>
              <a:ext uri="{FF2B5EF4-FFF2-40B4-BE49-F238E27FC236}">
                <a16:creationId xmlns:a16="http://schemas.microsoft.com/office/drawing/2014/main" id="{19AC6A1E-0ABC-488E-FC4D-2D3067A7B08B}"/>
              </a:ext>
            </a:extLst>
          </p:cNvPr>
          <p:cNvSpPr>
            <a:spLocks noChangeShapeType="1"/>
          </p:cNvSpPr>
          <p:nvPr/>
        </p:nvSpPr>
        <p:spPr bwMode="auto">
          <a:xfrm flipH="1">
            <a:off x="4020963" y="1615429"/>
            <a:ext cx="3205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68" name="Line 24">
            <a:extLst>
              <a:ext uri="{FF2B5EF4-FFF2-40B4-BE49-F238E27FC236}">
                <a16:creationId xmlns:a16="http://schemas.microsoft.com/office/drawing/2014/main" id="{1A3F3E5B-30C5-D7F6-B7A9-19B364BD0F8F}"/>
              </a:ext>
            </a:extLst>
          </p:cNvPr>
          <p:cNvSpPr>
            <a:spLocks noChangeShapeType="1"/>
          </p:cNvSpPr>
          <p:nvPr/>
        </p:nvSpPr>
        <p:spPr bwMode="auto">
          <a:xfrm flipH="1">
            <a:off x="4020963" y="1321130"/>
            <a:ext cx="3205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69" name="Line 25">
            <a:extLst>
              <a:ext uri="{FF2B5EF4-FFF2-40B4-BE49-F238E27FC236}">
                <a16:creationId xmlns:a16="http://schemas.microsoft.com/office/drawing/2014/main" id="{351545AB-8D0C-6354-5F62-E8B308776875}"/>
              </a:ext>
            </a:extLst>
          </p:cNvPr>
          <p:cNvSpPr>
            <a:spLocks noChangeShapeType="1"/>
          </p:cNvSpPr>
          <p:nvPr/>
        </p:nvSpPr>
        <p:spPr bwMode="auto">
          <a:xfrm flipH="1">
            <a:off x="4020963" y="1024174"/>
            <a:ext cx="3205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70" name="Line 26">
            <a:extLst>
              <a:ext uri="{FF2B5EF4-FFF2-40B4-BE49-F238E27FC236}">
                <a16:creationId xmlns:a16="http://schemas.microsoft.com/office/drawing/2014/main" id="{F4A6D783-82B2-3B2E-10FD-9CADA14C820C}"/>
              </a:ext>
            </a:extLst>
          </p:cNvPr>
          <p:cNvSpPr>
            <a:spLocks noChangeShapeType="1"/>
          </p:cNvSpPr>
          <p:nvPr/>
        </p:nvSpPr>
        <p:spPr bwMode="auto">
          <a:xfrm flipH="1">
            <a:off x="4020963" y="730540"/>
            <a:ext cx="3205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71" name="Rectangle 27">
            <a:extLst>
              <a:ext uri="{FF2B5EF4-FFF2-40B4-BE49-F238E27FC236}">
                <a16:creationId xmlns:a16="http://schemas.microsoft.com/office/drawing/2014/main" id="{2FFD25C3-7280-1A25-C39C-E907897DA08B}"/>
              </a:ext>
            </a:extLst>
          </p:cNvPr>
          <p:cNvSpPr>
            <a:spLocks noChangeArrowheads="1"/>
          </p:cNvSpPr>
          <p:nvPr/>
        </p:nvSpPr>
        <p:spPr bwMode="auto">
          <a:xfrm>
            <a:off x="3846760" y="2120321"/>
            <a:ext cx="187443"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0.0</a:t>
            </a:r>
            <a:endParaRPr kumimoji="0" lang="ja-JP" altLang="ja-JP" sz="1050">
              <a:latin typeface="+mn-lt"/>
            </a:endParaRPr>
          </a:p>
        </p:txBody>
      </p:sp>
      <p:sp>
        <p:nvSpPr>
          <p:cNvPr id="372" name="Rectangle 28">
            <a:extLst>
              <a:ext uri="{FF2B5EF4-FFF2-40B4-BE49-F238E27FC236}">
                <a16:creationId xmlns:a16="http://schemas.microsoft.com/office/drawing/2014/main" id="{78EDE7A1-28B2-02AA-796A-DA885006455A}"/>
              </a:ext>
            </a:extLst>
          </p:cNvPr>
          <p:cNvSpPr>
            <a:spLocks noChangeArrowheads="1"/>
          </p:cNvSpPr>
          <p:nvPr/>
        </p:nvSpPr>
        <p:spPr bwMode="auto">
          <a:xfrm>
            <a:off x="3846760" y="1822701"/>
            <a:ext cx="187443"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0.2</a:t>
            </a:r>
            <a:endParaRPr kumimoji="0" lang="ja-JP" altLang="ja-JP" sz="1050">
              <a:latin typeface="+mn-lt"/>
            </a:endParaRPr>
          </a:p>
        </p:txBody>
      </p:sp>
      <p:sp>
        <p:nvSpPr>
          <p:cNvPr id="373" name="Rectangle 29">
            <a:extLst>
              <a:ext uri="{FF2B5EF4-FFF2-40B4-BE49-F238E27FC236}">
                <a16:creationId xmlns:a16="http://schemas.microsoft.com/office/drawing/2014/main" id="{C757585C-A2EA-8B82-88CD-433E57F81995}"/>
              </a:ext>
            </a:extLst>
          </p:cNvPr>
          <p:cNvSpPr>
            <a:spLocks noChangeArrowheads="1"/>
          </p:cNvSpPr>
          <p:nvPr/>
        </p:nvSpPr>
        <p:spPr bwMode="auto">
          <a:xfrm>
            <a:off x="3846760" y="1529066"/>
            <a:ext cx="187443"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0.4</a:t>
            </a:r>
            <a:endParaRPr kumimoji="0" lang="ja-JP" altLang="ja-JP" sz="1050">
              <a:latin typeface="+mn-lt"/>
            </a:endParaRPr>
          </a:p>
        </p:txBody>
      </p:sp>
      <p:sp>
        <p:nvSpPr>
          <p:cNvPr id="374" name="Rectangle 30">
            <a:extLst>
              <a:ext uri="{FF2B5EF4-FFF2-40B4-BE49-F238E27FC236}">
                <a16:creationId xmlns:a16="http://schemas.microsoft.com/office/drawing/2014/main" id="{1BFA4B63-3ADF-E4F6-670F-9A01C00431FF}"/>
              </a:ext>
            </a:extLst>
          </p:cNvPr>
          <p:cNvSpPr>
            <a:spLocks noChangeArrowheads="1"/>
          </p:cNvSpPr>
          <p:nvPr/>
        </p:nvSpPr>
        <p:spPr bwMode="auto">
          <a:xfrm>
            <a:off x="3846760" y="1231446"/>
            <a:ext cx="187443"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0.6</a:t>
            </a:r>
            <a:endParaRPr kumimoji="0" lang="ja-JP" altLang="ja-JP" sz="1050">
              <a:latin typeface="+mn-lt"/>
            </a:endParaRPr>
          </a:p>
        </p:txBody>
      </p:sp>
      <p:sp>
        <p:nvSpPr>
          <p:cNvPr id="375" name="Rectangle 31">
            <a:extLst>
              <a:ext uri="{FF2B5EF4-FFF2-40B4-BE49-F238E27FC236}">
                <a16:creationId xmlns:a16="http://schemas.microsoft.com/office/drawing/2014/main" id="{73ED8263-77B8-629E-16C9-9DF0F1FEB6A6}"/>
              </a:ext>
            </a:extLst>
          </p:cNvPr>
          <p:cNvSpPr>
            <a:spLocks noChangeArrowheads="1"/>
          </p:cNvSpPr>
          <p:nvPr/>
        </p:nvSpPr>
        <p:spPr bwMode="auto">
          <a:xfrm>
            <a:off x="3846760" y="937811"/>
            <a:ext cx="187443"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0.8</a:t>
            </a:r>
            <a:endParaRPr kumimoji="0" lang="ja-JP" altLang="ja-JP" sz="1050">
              <a:latin typeface="+mn-lt"/>
            </a:endParaRPr>
          </a:p>
        </p:txBody>
      </p:sp>
      <p:sp>
        <p:nvSpPr>
          <p:cNvPr id="376" name="Rectangle 32">
            <a:extLst>
              <a:ext uri="{FF2B5EF4-FFF2-40B4-BE49-F238E27FC236}">
                <a16:creationId xmlns:a16="http://schemas.microsoft.com/office/drawing/2014/main" id="{2BB8D391-B7A8-DAEB-5191-FB2F25659750}"/>
              </a:ext>
            </a:extLst>
          </p:cNvPr>
          <p:cNvSpPr>
            <a:spLocks noChangeArrowheads="1"/>
          </p:cNvSpPr>
          <p:nvPr/>
        </p:nvSpPr>
        <p:spPr bwMode="auto">
          <a:xfrm>
            <a:off x="3846760" y="640855"/>
            <a:ext cx="187443"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1.0</a:t>
            </a:r>
            <a:endParaRPr kumimoji="0" lang="ja-JP" altLang="ja-JP" sz="1050">
              <a:latin typeface="+mn-lt"/>
            </a:endParaRPr>
          </a:p>
        </p:txBody>
      </p:sp>
      <p:sp>
        <p:nvSpPr>
          <p:cNvPr id="377" name="Freeform 33">
            <a:extLst>
              <a:ext uri="{FF2B5EF4-FFF2-40B4-BE49-F238E27FC236}">
                <a16:creationId xmlns:a16="http://schemas.microsoft.com/office/drawing/2014/main" id="{F335077B-35D9-1262-3769-717BD6DFE797}"/>
              </a:ext>
            </a:extLst>
          </p:cNvPr>
          <p:cNvSpPr>
            <a:spLocks/>
          </p:cNvSpPr>
          <p:nvPr/>
        </p:nvSpPr>
        <p:spPr bwMode="auto">
          <a:xfrm>
            <a:off x="4053017" y="668757"/>
            <a:ext cx="1985223" cy="1599046"/>
          </a:xfrm>
          <a:custGeom>
            <a:avLst/>
            <a:gdLst>
              <a:gd name="T0" fmla="*/ 0 w 554"/>
              <a:gd name="T1" fmla="*/ 0 h 468"/>
              <a:gd name="T2" fmla="*/ 0 w 554"/>
              <a:gd name="T3" fmla="*/ 468 h 468"/>
              <a:gd name="T4" fmla="*/ 554 w 554"/>
              <a:gd name="T5" fmla="*/ 468 h 468"/>
            </a:gdLst>
            <a:ahLst/>
            <a:cxnLst>
              <a:cxn ang="0">
                <a:pos x="T0" y="T1"/>
              </a:cxn>
              <a:cxn ang="0">
                <a:pos x="T2" y="T3"/>
              </a:cxn>
              <a:cxn ang="0">
                <a:pos x="T4" y="T5"/>
              </a:cxn>
            </a:cxnLst>
            <a:rect l="0" t="0" r="r" b="b"/>
            <a:pathLst>
              <a:path w="554" h="468">
                <a:moveTo>
                  <a:pt x="0" y="0"/>
                </a:moveTo>
                <a:lnTo>
                  <a:pt x="0" y="468"/>
                </a:lnTo>
                <a:lnTo>
                  <a:pt x="554" y="468"/>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78" name="Rectangle 34">
            <a:extLst>
              <a:ext uri="{FF2B5EF4-FFF2-40B4-BE49-F238E27FC236}">
                <a16:creationId xmlns:a16="http://schemas.microsoft.com/office/drawing/2014/main" id="{93129648-F724-2FEC-6A1A-E87355C29633}"/>
              </a:ext>
            </a:extLst>
          </p:cNvPr>
          <p:cNvSpPr>
            <a:spLocks noChangeArrowheads="1"/>
          </p:cNvSpPr>
          <p:nvPr/>
        </p:nvSpPr>
        <p:spPr bwMode="auto">
          <a:xfrm>
            <a:off x="6040330" y="2337558"/>
            <a:ext cx="307992"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dirty="0">
                <a:solidFill>
                  <a:srgbClr val="000000"/>
                </a:solidFill>
                <a:latin typeface="+mn-lt"/>
              </a:rPr>
              <a:t>Days</a:t>
            </a:r>
            <a:endParaRPr kumimoji="0" lang="ja-JP" altLang="ja-JP" sz="1050" dirty="0">
              <a:latin typeface="+mn-lt"/>
            </a:endParaRPr>
          </a:p>
        </p:txBody>
      </p:sp>
      <p:sp>
        <p:nvSpPr>
          <p:cNvPr id="379" name="Rectangle 35">
            <a:extLst>
              <a:ext uri="{FF2B5EF4-FFF2-40B4-BE49-F238E27FC236}">
                <a16:creationId xmlns:a16="http://schemas.microsoft.com/office/drawing/2014/main" id="{3076A8FC-088F-84C5-235C-749025365B3B}"/>
              </a:ext>
            </a:extLst>
          </p:cNvPr>
          <p:cNvSpPr>
            <a:spLocks noChangeArrowheads="1"/>
          </p:cNvSpPr>
          <p:nvPr/>
        </p:nvSpPr>
        <p:spPr bwMode="auto">
          <a:xfrm rot="16200000">
            <a:off x="3438536" y="1286139"/>
            <a:ext cx="517514" cy="1616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en-US" altLang="ja-JP" sz="1050" dirty="0">
                <a:solidFill>
                  <a:srgbClr val="000000"/>
                </a:solidFill>
                <a:latin typeface="+mn-lt"/>
              </a:rPr>
              <a:t>Survival </a:t>
            </a:r>
            <a:endParaRPr kumimoji="0" lang="ja-JP" altLang="ja-JP" sz="1050" dirty="0">
              <a:latin typeface="+mn-lt"/>
            </a:endParaRPr>
          </a:p>
        </p:txBody>
      </p:sp>
      <p:sp>
        <p:nvSpPr>
          <p:cNvPr id="380" name="Freeform 36">
            <a:extLst>
              <a:ext uri="{FF2B5EF4-FFF2-40B4-BE49-F238E27FC236}">
                <a16:creationId xmlns:a16="http://schemas.microsoft.com/office/drawing/2014/main" id="{0EB18F41-FAC6-84F0-3669-71716EABE27B}"/>
              </a:ext>
            </a:extLst>
          </p:cNvPr>
          <p:cNvSpPr>
            <a:spLocks/>
          </p:cNvSpPr>
          <p:nvPr/>
        </p:nvSpPr>
        <p:spPr bwMode="auto">
          <a:xfrm>
            <a:off x="4128272" y="730540"/>
            <a:ext cx="1838892" cy="1168559"/>
          </a:xfrm>
          <a:custGeom>
            <a:avLst/>
            <a:gdLst>
              <a:gd name="T0" fmla="*/ 9 w 513"/>
              <a:gd name="T1" fmla="*/ 0 h 342"/>
              <a:gd name="T2" fmla="*/ 15 w 513"/>
              <a:gd name="T3" fmla="*/ 4 h 342"/>
              <a:gd name="T4" fmla="*/ 19 w 513"/>
              <a:gd name="T5" fmla="*/ 9 h 342"/>
              <a:gd name="T6" fmla="*/ 25 w 513"/>
              <a:gd name="T7" fmla="*/ 14 h 342"/>
              <a:gd name="T8" fmla="*/ 30 w 513"/>
              <a:gd name="T9" fmla="*/ 19 h 342"/>
              <a:gd name="T10" fmla="*/ 38 w 513"/>
              <a:gd name="T11" fmla="*/ 24 h 342"/>
              <a:gd name="T12" fmla="*/ 43 w 513"/>
              <a:gd name="T13" fmla="*/ 29 h 342"/>
              <a:gd name="T14" fmla="*/ 71 w 513"/>
              <a:gd name="T15" fmla="*/ 34 h 342"/>
              <a:gd name="T16" fmla="*/ 74 w 513"/>
              <a:gd name="T17" fmla="*/ 39 h 342"/>
              <a:gd name="T18" fmla="*/ 76 w 513"/>
              <a:gd name="T19" fmla="*/ 44 h 342"/>
              <a:gd name="T20" fmla="*/ 79 w 513"/>
              <a:gd name="T21" fmla="*/ 49 h 342"/>
              <a:gd name="T22" fmla="*/ 92 w 513"/>
              <a:gd name="T23" fmla="*/ 54 h 342"/>
              <a:gd name="T24" fmla="*/ 104 w 513"/>
              <a:gd name="T25" fmla="*/ 60 h 342"/>
              <a:gd name="T26" fmla="*/ 115 w 513"/>
              <a:gd name="T27" fmla="*/ 66 h 342"/>
              <a:gd name="T28" fmla="*/ 124 w 513"/>
              <a:gd name="T29" fmla="*/ 72 h 342"/>
              <a:gd name="T30" fmla="*/ 162 w 513"/>
              <a:gd name="T31" fmla="*/ 79 h 342"/>
              <a:gd name="T32" fmla="*/ 165 w 513"/>
              <a:gd name="T33" fmla="*/ 87 h 342"/>
              <a:gd name="T34" fmla="*/ 172 w 513"/>
              <a:gd name="T35" fmla="*/ 96 h 342"/>
              <a:gd name="T36" fmla="*/ 193 w 513"/>
              <a:gd name="T37" fmla="*/ 106 h 342"/>
              <a:gd name="T38" fmla="*/ 197 w 513"/>
              <a:gd name="T39" fmla="*/ 116 h 342"/>
              <a:gd name="T40" fmla="*/ 209 w 513"/>
              <a:gd name="T41" fmla="*/ 127 h 342"/>
              <a:gd name="T42" fmla="*/ 232 w 513"/>
              <a:gd name="T43" fmla="*/ 138 h 342"/>
              <a:gd name="T44" fmla="*/ 247 w 513"/>
              <a:gd name="T45" fmla="*/ 151 h 342"/>
              <a:gd name="T46" fmla="*/ 264 w 513"/>
              <a:gd name="T47" fmla="*/ 164 h 342"/>
              <a:gd name="T48" fmla="*/ 267 w 513"/>
              <a:gd name="T49" fmla="*/ 178 h 342"/>
              <a:gd name="T50" fmla="*/ 287 w 513"/>
              <a:gd name="T51" fmla="*/ 192 h 342"/>
              <a:gd name="T52" fmla="*/ 296 w 513"/>
              <a:gd name="T53" fmla="*/ 208 h 342"/>
              <a:gd name="T54" fmla="*/ 297 w 513"/>
              <a:gd name="T55" fmla="*/ 226 h 342"/>
              <a:gd name="T56" fmla="*/ 347 w 513"/>
              <a:gd name="T57" fmla="*/ 243 h 342"/>
              <a:gd name="T58" fmla="*/ 372 w 513"/>
              <a:gd name="T59" fmla="*/ 270 h 342"/>
              <a:gd name="T60" fmla="*/ 443 w 513"/>
              <a:gd name="T61" fmla="*/ 297 h 342"/>
              <a:gd name="T62" fmla="*/ 513 w 513"/>
              <a:gd name="T63" fmla="*/ 342 h 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3" h="342">
                <a:moveTo>
                  <a:pt x="0" y="0"/>
                </a:moveTo>
                <a:lnTo>
                  <a:pt x="9" y="0"/>
                </a:lnTo>
                <a:lnTo>
                  <a:pt x="9" y="4"/>
                </a:lnTo>
                <a:lnTo>
                  <a:pt x="15" y="4"/>
                </a:lnTo>
                <a:lnTo>
                  <a:pt x="15" y="9"/>
                </a:lnTo>
                <a:lnTo>
                  <a:pt x="19" y="9"/>
                </a:lnTo>
                <a:lnTo>
                  <a:pt x="19" y="14"/>
                </a:lnTo>
                <a:lnTo>
                  <a:pt x="25" y="14"/>
                </a:lnTo>
                <a:lnTo>
                  <a:pt x="25" y="19"/>
                </a:lnTo>
                <a:lnTo>
                  <a:pt x="30" y="19"/>
                </a:lnTo>
                <a:lnTo>
                  <a:pt x="30" y="24"/>
                </a:lnTo>
                <a:lnTo>
                  <a:pt x="38" y="24"/>
                </a:lnTo>
                <a:lnTo>
                  <a:pt x="38" y="29"/>
                </a:lnTo>
                <a:lnTo>
                  <a:pt x="43" y="29"/>
                </a:lnTo>
                <a:lnTo>
                  <a:pt x="43" y="34"/>
                </a:lnTo>
                <a:lnTo>
                  <a:pt x="71" y="34"/>
                </a:lnTo>
                <a:lnTo>
                  <a:pt x="71" y="39"/>
                </a:lnTo>
                <a:lnTo>
                  <a:pt x="74" y="39"/>
                </a:lnTo>
                <a:lnTo>
                  <a:pt x="74" y="44"/>
                </a:lnTo>
                <a:lnTo>
                  <a:pt x="76" y="44"/>
                </a:lnTo>
                <a:lnTo>
                  <a:pt x="76" y="49"/>
                </a:lnTo>
                <a:lnTo>
                  <a:pt x="79" y="49"/>
                </a:lnTo>
                <a:lnTo>
                  <a:pt x="79" y="54"/>
                </a:lnTo>
                <a:lnTo>
                  <a:pt x="92" y="54"/>
                </a:lnTo>
                <a:lnTo>
                  <a:pt x="92" y="60"/>
                </a:lnTo>
                <a:lnTo>
                  <a:pt x="104" y="60"/>
                </a:lnTo>
                <a:lnTo>
                  <a:pt x="104" y="66"/>
                </a:lnTo>
                <a:lnTo>
                  <a:pt x="115" y="66"/>
                </a:lnTo>
                <a:lnTo>
                  <a:pt x="115" y="72"/>
                </a:lnTo>
                <a:lnTo>
                  <a:pt x="124" y="72"/>
                </a:lnTo>
                <a:lnTo>
                  <a:pt x="124" y="79"/>
                </a:lnTo>
                <a:lnTo>
                  <a:pt x="162" y="79"/>
                </a:lnTo>
                <a:lnTo>
                  <a:pt x="162" y="87"/>
                </a:lnTo>
                <a:lnTo>
                  <a:pt x="165" y="87"/>
                </a:lnTo>
                <a:lnTo>
                  <a:pt x="165" y="96"/>
                </a:lnTo>
                <a:lnTo>
                  <a:pt x="172" y="96"/>
                </a:lnTo>
                <a:lnTo>
                  <a:pt x="172" y="106"/>
                </a:lnTo>
                <a:lnTo>
                  <a:pt x="193" y="106"/>
                </a:lnTo>
                <a:lnTo>
                  <a:pt x="193" y="116"/>
                </a:lnTo>
                <a:lnTo>
                  <a:pt x="197" y="116"/>
                </a:lnTo>
                <a:lnTo>
                  <a:pt x="197" y="127"/>
                </a:lnTo>
                <a:lnTo>
                  <a:pt x="209" y="127"/>
                </a:lnTo>
                <a:lnTo>
                  <a:pt x="209" y="138"/>
                </a:lnTo>
                <a:lnTo>
                  <a:pt x="232" y="138"/>
                </a:lnTo>
                <a:lnTo>
                  <a:pt x="232" y="151"/>
                </a:lnTo>
                <a:lnTo>
                  <a:pt x="247" y="151"/>
                </a:lnTo>
                <a:lnTo>
                  <a:pt x="247" y="164"/>
                </a:lnTo>
                <a:lnTo>
                  <a:pt x="264" y="164"/>
                </a:lnTo>
                <a:lnTo>
                  <a:pt x="264" y="178"/>
                </a:lnTo>
                <a:lnTo>
                  <a:pt x="267" y="178"/>
                </a:lnTo>
                <a:lnTo>
                  <a:pt x="267" y="192"/>
                </a:lnTo>
                <a:lnTo>
                  <a:pt x="287" y="192"/>
                </a:lnTo>
                <a:lnTo>
                  <a:pt x="287" y="208"/>
                </a:lnTo>
                <a:lnTo>
                  <a:pt x="296" y="208"/>
                </a:lnTo>
                <a:lnTo>
                  <a:pt x="296" y="226"/>
                </a:lnTo>
                <a:lnTo>
                  <a:pt x="297" y="226"/>
                </a:lnTo>
                <a:lnTo>
                  <a:pt x="297" y="243"/>
                </a:lnTo>
                <a:lnTo>
                  <a:pt x="347" y="243"/>
                </a:lnTo>
                <a:lnTo>
                  <a:pt x="347" y="270"/>
                </a:lnTo>
                <a:lnTo>
                  <a:pt x="372" y="270"/>
                </a:lnTo>
                <a:lnTo>
                  <a:pt x="372" y="297"/>
                </a:lnTo>
                <a:lnTo>
                  <a:pt x="443" y="297"/>
                </a:lnTo>
                <a:lnTo>
                  <a:pt x="443" y="342"/>
                </a:lnTo>
                <a:lnTo>
                  <a:pt x="513" y="342"/>
                </a:lnTo>
              </a:path>
            </a:pathLst>
          </a:custGeom>
          <a:noFill/>
          <a:ln w="12700"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1" name="Line 37">
            <a:extLst>
              <a:ext uri="{FF2B5EF4-FFF2-40B4-BE49-F238E27FC236}">
                <a16:creationId xmlns:a16="http://schemas.microsoft.com/office/drawing/2014/main" id="{B01B3118-0C33-9AF0-8E06-5D8A958C810F}"/>
              </a:ext>
            </a:extLst>
          </p:cNvPr>
          <p:cNvSpPr>
            <a:spLocks noChangeShapeType="1"/>
          </p:cNvSpPr>
          <p:nvPr/>
        </p:nvSpPr>
        <p:spPr bwMode="auto">
          <a:xfrm>
            <a:off x="4303870" y="846798"/>
            <a:ext cx="397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2" name="Line 38">
            <a:extLst>
              <a:ext uri="{FF2B5EF4-FFF2-40B4-BE49-F238E27FC236}">
                <a16:creationId xmlns:a16="http://schemas.microsoft.com/office/drawing/2014/main" id="{6371DDC8-1C9F-1905-D12A-FA488E4211B5}"/>
              </a:ext>
            </a:extLst>
          </p:cNvPr>
          <p:cNvSpPr>
            <a:spLocks noChangeShapeType="1"/>
          </p:cNvSpPr>
          <p:nvPr/>
        </p:nvSpPr>
        <p:spPr bwMode="auto">
          <a:xfrm flipV="1">
            <a:off x="4325471" y="826203"/>
            <a:ext cx="0" cy="37203"/>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3" name="Line 39">
            <a:extLst>
              <a:ext uri="{FF2B5EF4-FFF2-40B4-BE49-F238E27FC236}">
                <a16:creationId xmlns:a16="http://schemas.microsoft.com/office/drawing/2014/main" id="{E0A519B2-922B-BBCD-EC01-A6274582A894}"/>
              </a:ext>
            </a:extLst>
          </p:cNvPr>
          <p:cNvSpPr>
            <a:spLocks noChangeShapeType="1"/>
          </p:cNvSpPr>
          <p:nvPr/>
        </p:nvSpPr>
        <p:spPr bwMode="auto">
          <a:xfrm>
            <a:off x="4310838" y="846798"/>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731" name="Line 40">
            <a:extLst>
              <a:ext uri="{FF2B5EF4-FFF2-40B4-BE49-F238E27FC236}">
                <a16:creationId xmlns:a16="http://schemas.microsoft.com/office/drawing/2014/main" id="{21BDE55E-91D5-E1E1-8A0F-932835AF26DB}"/>
              </a:ext>
            </a:extLst>
          </p:cNvPr>
          <p:cNvSpPr>
            <a:spLocks noChangeShapeType="1"/>
          </p:cNvSpPr>
          <p:nvPr/>
        </p:nvSpPr>
        <p:spPr bwMode="auto">
          <a:xfrm flipV="1">
            <a:off x="4328955" y="826203"/>
            <a:ext cx="0" cy="37203"/>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732" name="Line 41">
            <a:extLst>
              <a:ext uri="{FF2B5EF4-FFF2-40B4-BE49-F238E27FC236}">
                <a16:creationId xmlns:a16="http://schemas.microsoft.com/office/drawing/2014/main" id="{A8C60203-4911-9441-0475-5537EF14E825}"/>
              </a:ext>
            </a:extLst>
          </p:cNvPr>
          <p:cNvSpPr>
            <a:spLocks noChangeShapeType="1"/>
          </p:cNvSpPr>
          <p:nvPr/>
        </p:nvSpPr>
        <p:spPr bwMode="auto">
          <a:xfrm>
            <a:off x="4321987" y="846798"/>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734" name="Line 42">
            <a:extLst>
              <a:ext uri="{FF2B5EF4-FFF2-40B4-BE49-F238E27FC236}">
                <a16:creationId xmlns:a16="http://schemas.microsoft.com/office/drawing/2014/main" id="{676604EB-4835-89E0-AC05-C8632196B9A3}"/>
              </a:ext>
            </a:extLst>
          </p:cNvPr>
          <p:cNvSpPr>
            <a:spLocks noChangeShapeType="1"/>
          </p:cNvSpPr>
          <p:nvPr/>
        </p:nvSpPr>
        <p:spPr bwMode="auto">
          <a:xfrm flipV="1">
            <a:off x="4340104" y="826203"/>
            <a:ext cx="0" cy="37203"/>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74" name="Line 43">
            <a:extLst>
              <a:ext uri="{FF2B5EF4-FFF2-40B4-BE49-F238E27FC236}">
                <a16:creationId xmlns:a16="http://schemas.microsoft.com/office/drawing/2014/main" id="{BB992702-73F4-F6BA-A423-2AD087A572BF}"/>
              </a:ext>
            </a:extLst>
          </p:cNvPr>
          <p:cNvSpPr>
            <a:spLocks noChangeShapeType="1"/>
          </p:cNvSpPr>
          <p:nvPr/>
        </p:nvSpPr>
        <p:spPr bwMode="auto">
          <a:xfrm>
            <a:off x="4365189" y="863406"/>
            <a:ext cx="39022"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077" name="Line 44">
            <a:extLst>
              <a:ext uri="{FF2B5EF4-FFF2-40B4-BE49-F238E27FC236}">
                <a16:creationId xmlns:a16="http://schemas.microsoft.com/office/drawing/2014/main" id="{1431B48A-F725-696E-D3E7-B58770A3D5C6}"/>
              </a:ext>
            </a:extLst>
          </p:cNvPr>
          <p:cNvSpPr>
            <a:spLocks noChangeShapeType="1"/>
          </p:cNvSpPr>
          <p:nvPr/>
        </p:nvSpPr>
        <p:spPr bwMode="auto">
          <a:xfrm flipV="1">
            <a:off x="4386094" y="846798"/>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078" name="Line 45">
            <a:extLst>
              <a:ext uri="{FF2B5EF4-FFF2-40B4-BE49-F238E27FC236}">
                <a16:creationId xmlns:a16="http://schemas.microsoft.com/office/drawing/2014/main" id="{033A97FB-16C7-6B7F-8F81-6AC1F8771421}"/>
              </a:ext>
            </a:extLst>
          </p:cNvPr>
          <p:cNvSpPr>
            <a:spLocks noChangeShapeType="1"/>
          </p:cNvSpPr>
          <p:nvPr/>
        </p:nvSpPr>
        <p:spPr bwMode="auto">
          <a:xfrm>
            <a:off x="4372157" y="863406"/>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079" name="Line 46">
            <a:extLst>
              <a:ext uri="{FF2B5EF4-FFF2-40B4-BE49-F238E27FC236}">
                <a16:creationId xmlns:a16="http://schemas.microsoft.com/office/drawing/2014/main" id="{578A4EF7-4F88-9AB4-87E8-2E539722DE98}"/>
              </a:ext>
            </a:extLst>
          </p:cNvPr>
          <p:cNvSpPr>
            <a:spLocks noChangeShapeType="1"/>
          </p:cNvSpPr>
          <p:nvPr/>
        </p:nvSpPr>
        <p:spPr bwMode="auto">
          <a:xfrm flipV="1">
            <a:off x="4390275" y="846798"/>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080" name="Line 47">
            <a:extLst>
              <a:ext uri="{FF2B5EF4-FFF2-40B4-BE49-F238E27FC236}">
                <a16:creationId xmlns:a16="http://schemas.microsoft.com/office/drawing/2014/main" id="{E0A18F9C-773F-D651-ABC5-6D427FB51D04}"/>
              </a:ext>
            </a:extLst>
          </p:cNvPr>
          <p:cNvSpPr>
            <a:spLocks noChangeShapeType="1"/>
          </p:cNvSpPr>
          <p:nvPr/>
        </p:nvSpPr>
        <p:spPr bwMode="auto">
          <a:xfrm>
            <a:off x="4393759" y="907916"/>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081" name="Line 48">
            <a:extLst>
              <a:ext uri="{FF2B5EF4-FFF2-40B4-BE49-F238E27FC236}">
                <a16:creationId xmlns:a16="http://schemas.microsoft.com/office/drawing/2014/main" id="{67AA59C9-B5D7-824B-FD8A-B32048A68635}"/>
              </a:ext>
            </a:extLst>
          </p:cNvPr>
          <p:cNvSpPr>
            <a:spLocks noChangeShapeType="1"/>
          </p:cNvSpPr>
          <p:nvPr/>
        </p:nvSpPr>
        <p:spPr bwMode="auto">
          <a:xfrm flipV="1">
            <a:off x="4411179" y="890644"/>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083" name="Line 49">
            <a:extLst>
              <a:ext uri="{FF2B5EF4-FFF2-40B4-BE49-F238E27FC236}">
                <a16:creationId xmlns:a16="http://schemas.microsoft.com/office/drawing/2014/main" id="{CF1E14D1-D4DD-F1FD-3B50-8EBBC609E6A1}"/>
              </a:ext>
            </a:extLst>
          </p:cNvPr>
          <p:cNvSpPr>
            <a:spLocks noChangeShapeType="1"/>
          </p:cNvSpPr>
          <p:nvPr/>
        </p:nvSpPr>
        <p:spPr bwMode="auto">
          <a:xfrm>
            <a:off x="4407695" y="914560"/>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233" name="Line 50">
            <a:extLst>
              <a:ext uri="{FF2B5EF4-FFF2-40B4-BE49-F238E27FC236}">
                <a16:creationId xmlns:a16="http://schemas.microsoft.com/office/drawing/2014/main" id="{87F3F87B-419A-C249-1DDC-E2B10D53E7E6}"/>
              </a:ext>
            </a:extLst>
          </p:cNvPr>
          <p:cNvSpPr>
            <a:spLocks noChangeShapeType="1"/>
          </p:cNvSpPr>
          <p:nvPr/>
        </p:nvSpPr>
        <p:spPr bwMode="auto">
          <a:xfrm flipV="1">
            <a:off x="4425812" y="897951"/>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37" name="Line 51">
            <a:extLst>
              <a:ext uri="{FF2B5EF4-FFF2-40B4-BE49-F238E27FC236}">
                <a16:creationId xmlns:a16="http://schemas.microsoft.com/office/drawing/2014/main" id="{44BE698F-FC05-4F0E-DC00-01CE42CBDA02}"/>
              </a:ext>
            </a:extLst>
          </p:cNvPr>
          <p:cNvSpPr>
            <a:spLocks noChangeShapeType="1"/>
          </p:cNvSpPr>
          <p:nvPr/>
        </p:nvSpPr>
        <p:spPr bwMode="auto">
          <a:xfrm>
            <a:off x="4411179" y="914560"/>
            <a:ext cx="397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38" name="Line 52">
            <a:extLst>
              <a:ext uri="{FF2B5EF4-FFF2-40B4-BE49-F238E27FC236}">
                <a16:creationId xmlns:a16="http://schemas.microsoft.com/office/drawing/2014/main" id="{781A8277-AA19-EA92-860E-CF2111173982}"/>
              </a:ext>
            </a:extLst>
          </p:cNvPr>
          <p:cNvSpPr>
            <a:spLocks noChangeShapeType="1"/>
          </p:cNvSpPr>
          <p:nvPr/>
        </p:nvSpPr>
        <p:spPr bwMode="auto">
          <a:xfrm flipV="1">
            <a:off x="4429296" y="897951"/>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39" name="Line 53">
            <a:extLst>
              <a:ext uri="{FF2B5EF4-FFF2-40B4-BE49-F238E27FC236}">
                <a16:creationId xmlns:a16="http://schemas.microsoft.com/office/drawing/2014/main" id="{F271E465-84E9-5358-451B-76ED3E9BF1DF}"/>
              </a:ext>
            </a:extLst>
          </p:cNvPr>
          <p:cNvSpPr>
            <a:spLocks noChangeShapeType="1"/>
          </p:cNvSpPr>
          <p:nvPr/>
        </p:nvSpPr>
        <p:spPr bwMode="auto">
          <a:xfrm>
            <a:off x="4429296" y="914560"/>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40" name="Line 54">
            <a:extLst>
              <a:ext uri="{FF2B5EF4-FFF2-40B4-BE49-F238E27FC236}">
                <a16:creationId xmlns:a16="http://schemas.microsoft.com/office/drawing/2014/main" id="{E3EBEED2-CB99-C271-D057-A0627CC4A9B3}"/>
              </a:ext>
            </a:extLst>
          </p:cNvPr>
          <p:cNvSpPr>
            <a:spLocks noChangeShapeType="1"/>
          </p:cNvSpPr>
          <p:nvPr/>
        </p:nvSpPr>
        <p:spPr bwMode="auto">
          <a:xfrm flipV="1">
            <a:off x="4447413" y="897951"/>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41" name="Line 55">
            <a:extLst>
              <a:ext uri="{FF2B5EF4-FFF2-40B4-BE49-F238E27FC236}">
                <a16:creationId xmlns:a16="http://schemas.microsoft.com/office/drawing/2014/main" id="{2CE4BF85-979C-9A1C-C926-8088029F41F7}"/>
              </a:ext>
            </a:extLst>
          </p:cNvPr>
          <p:cNvSpPr>
            <a:spLocks noChangeShapeType="1"/>
          </p:cNvSpPr>
          <p:nvPr/>
        </p:nvSpPr>
        <p:spPr bwMode="auto">
          <a:xfrm>
            <a:off x="4440445" y="925189"/>
            <a:ext cx="39022"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42" name="Line 56">
            <a:extLst>
              <a:ext uri="{FF2B5EF4-FFF2-40B4-BE49-F238E27FC236}">
                <a16:creationId xmlns:a16="http://schemas.microsoft.com/office/drawing/2014/main" id="{221C95C7-64A6-BA10-1A51-FAC242F55213}"/>
              </a:ext>
            </a:extLst>
          </p:cNvPr>
          <p:cNvSpPr>
            <a:spLocks noChangeShapeType="1"/>
          </p:cNvSpPr>
          <p:nvPr/>
        </p:nvSpPr>
        <p:spPr bwMode="auto">
          <a:xfrm flipV="1">
            <a:off x="4457866" y="90791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43" name="Line 57">
            <a:extLst>
              <a:ext uri="{FF2B5EF4-FFF2-40B4-BE49-F238E27FC236}">
                <a16:creationId xmlns:a16="http://schemas.microsoft.com/office/drawing/2014/main" id="{D80E4B95-23D6-DB1E-ADB2-18E994511DEA}"/>
              </a:ext>
            </a:extLst>
          </p:cNvPr>
          <p:cNvSpPr>
            <a:spLocks noChangeShapeType="1"/>
          </p:cNvSpPr>
          <p:nvPr/>
        </p:nvSpPr>
        <p:spPr bwMode="auto">
          <a:xfrm>
            <a:off x="4450897" y="935154"/>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44" name="Line 58">
            <a:extLst>
              <a:ext uri="{FF2B5EF4-FFF2-40B4-BE49-F238E27FC236}">
                <a16:creationId xmlns:a16="http://schemas.microsoft.com/office/drawing/2014/main" id="{1F4A14FB-4CCB-4C40-9CFE-D4592DFB4CC1}"/>
              </a:ext>
            </a:extLst>
          </p:cNvPr>
          <p:cNvSpPr>
            <a:spLocks noChangeShapeType="1"/>
          </p:cNvSpPr>
          <p:nvPr/>
        </p:nvSpPr>
        <p:spPr bwMode="auto">
          <a:xfrm flipV="1">
            <a:off x="4469015" y="918546"/>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45" name="Line 59">
            <a:extLst>
              <a:ext uri="{FF2B5EF4-FFF2-40B4-BE49-F238E27FC236}">
                <a16:creationId xmlns:a16="http://schemas.microsoft.com/office/drawing/2014/main" id="{0A8ECDD1-CD79-C1EC-282A-238620192C5F}"/>
              </a:ext>
            </a:extLst>
          </p:cNvPr>
          <p:cNvSpPr>
            <a:spLocks noChangeShapeType="1"/>
          </p:cNvSpPr>
          <p:nvPr/>
        </p:nvSpPr>
        <p:spPr bwMode="auto">
          <a:xfrm>
            <a:off x="4469015" y="935154"/>
            <a:ext cx="39022"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46" name="Line 60">
            <a:extLst>
              <a:ext uri="{FF2B5EF4-FFF2-40B4-BE49-F238E27FC236}">
                <a16:creationId xmlns:a16="http://schemas.microsoft.com/office/drawing/2014/main" id="{2E33A51E-CEBA-ED2E-24AD-757A70DD357C}"/>
              </a:ext>
            </a:extLst>
          </p:cNvPr>
          <p:cNvSpPr>
            <a:spLocks noChangeShapeType="1"/>
          </p:cNvSpPr>
          <p:nvPr/>
        </p:nvSpPr>
        <p:spPr bwMode="auto">
          <a:xfrm flipV="1">
            <a:off x="4490616" y="918546"/>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47" name="Line 61">
            <a:extLst>
              <a:ext uri="{FF2B5EF4-FFF2-40B4-BE49-F238E27FC236}">
                <a16:creationId xmlns:a16="http://schemas.microsoft.com/office/drawing/2014/main" id="{454873B2-E284-665B-8159-8664BCB763BC}"/>
              </a:ext>
            </a:extLst>
          </p:cNvPr>
          <p:cNvSpPr>
            <a:spLocks noChangeShapeType="1"/>
          </p:cNvSpPr>
          <p:nvPr/>
        </p:nvSpPr>
        <p:spPr bwMode="auto">
          <a:xfrm>
            <a:off x="4472499" y="935154"/>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48" name="Line 62">
            <a:extLst>
              <a:ext uri="{FF2B5EF4-FFF2-40B4-BE49-F238E27FC236}">
                <a16:creationId xmlns:a16="http://schemas.microsoft.com/office/drawing/2014/main" id="{2EFBA3DC-F1C5-00C5-9EF2-BCE5A0F66DA0}"/>
              </a:ext>
            </a:extLst>
          </p:cNvPr>
          <p:cNvSpPr>
            <a:spLocks noChangeShapeType="1"/>
          </p:cNvSpPr>
          <p:nvPr/>
        </p:nvSpPr>
        <p:spPr bwMode="auto">
          <a:xfrm flipV="1">
            <a:off x="4490616" y="918546"/>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49" name="Line 63">
            <a:extLst>
              <a:ext uri="{FF2B5EF4-FFF2-40B4-BE49-F238E27FC236}">
                <a16:creationId xmlns:a16="http://schemas.microsoft.com/office/drawing/2014/main" id="{47173F36-C265-CA3F-86D0-BA8178C90D1B}"/>
              </a:ext>
            </a:extLst>
          </p:cNvPr>
          <p:cNvSpPr>
            <a:spLocks noChangeShapeType="1"/>
          </p:cNvSpPr>
          <p:nvPr/>
        </p:nvSpPr>
        <p:spPr bwMode="auto">
          <a:xfrm>
            <a:off x="4475983" y="935154"/>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50" name="Line 64">
            <a:extLst>
              <a:ext uri="{FF2B5EF4-FFF2-40B4-BE49-F238E27FC236}">
                <a16:creationId xmlns:a16="http://schemas.microsoft.com/office/drawing/2014/main" id="{3A9BBFE1-A13A-9C49-E4A6-0105DCAF7B84}"/>
              </a:ext>
            </a:extLst>
          </p:cNvPr>
          <p:cNvSpPr>
            <a:spLocks noChangeShapeType="1"/>
          </p:cNvSpPr>
          <p:nvPr/>
        </p:nvSpPr>
        <p:spPr bwMode="auto">
          <a:xfrm flipV="1">
            <a:off x="4494100" y="918546"/>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51" name="Line 65">
            <a:extLst>
              <a:ext uri="{FF2B5EF4-FFF2-40B4-BE49-F238E27FC236}">
                <a16:creationId xmlns:a16="http://schemas.microsoft.com/office/drawing/2014/main" id="{7AFB15E5-9ACD-6F9E-68E6-9E2F80451FFC}"/>
              </a:ext>
            </a:extLst>
          </p:cNvPr>
          <p:cNvSpPr>
            <a:spLocks noChangeShapeType="1"/>
          </p:cNvSpPr>
          <p:nvPr/>
        </p:nvSpPr>
        <p:spPr bwMode="auto">
          <a:xfrm>
            <a:off x="4482951" y="955748"/>
            <a:ext cx="397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52" name="Line 66">
            <a:extLst>
              <a:ext uri="{FF2B5EF4-FFF2-40B4-BE49-F238E27FC236}">
                <a16:creationId xmlns:a16="http://schemas.microsoft.com/office/drawing/2014/main" id="{91B06159-3FDD-1BB6-E0AD-51C27D378004}"/>
              </a:ext>
            </a:extLst>
          </p:cNvPr>
          <p:cNvSpPr>
            <a:spLocks noChangeShapeType="1"/>
          </p:cNvSpPr>
          <p:nvPr/>
        </p:nvSpPr>
        <p:spPr bwMode="auto">
          <a:xfrm flipV="1">
            <a:off x="4504552" y="93847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53" name="Line 67">
            <a:extLst>
              <a:ext uri="{FF2B5EF4-FFF2-40B4-BE49-F238E27FC236}">
                <a16:creationId xmlns:a16="http://schemas.microsoft.com/office/drawing/2014/main" id="{3721698F-78C2-A110-49C8-77DEAF291766}"/>
              </a:ext>
            </a:extLst>
          </p:cNvPr>
          <p:cNvSpPr>
            <a:spLocks noChangeShapeType="1"/>
          </p:cNvSpPr>
          <p:nvPr/>
        </p:nvSpPr>
        <p:spPr bwMode="auto">
          <a:xfrm>
            <a:off x="4494100" y="955748"/>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54" name="Line 68">
            <a:extLst>
              <a:ext uri="{FF2B5EF4-FFF2-40B4-BE49-F238E27FC236}">
                <a16:creationId xmlns:a16="http://schemas.microsoft.com/office/drawing/2014/main" id="{A2E85C33-D606-CC32-5379-94B4774F4781}"/>
              </a:ext>
            </a:extLst>
          </p:cNvPr>
          <p:cNvSpPr>
            <a:spLocks noChangeShapeType="1"/>
          </p:cNvSpPr>
          <p:nvPr/>
        </p:nvSpPr>
        <p:spPr bwMode="auto">
          <a:xfrm flipV="1">
            <a:off x="4511520" y="93847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55" name="Line 69">
            <a:extLst>
              <a:ext uri="{FF2B5EF4-FFF2-40B4-BE49-F238E27FC236}">
                <a16:creationId xmlns:a16="http://schemas.microsoft.com/office/drawing/2014/main" id="{025377F4-5ACD-3960-7E0A-898994F57730}"/>
              </a:ext>
            </a:extLst>
          </p:cNvPr>
          <p:cNvSpPr>
            <a:spLocks noChangeShapeType="1"/>
          </p:cNvSpPr>
          <p:nvPr/>
        </p:nvSpPr>
        <p:spPr bwMode="auto">
          <a:xfrm>
            <a:off x="4515701" y="955748"/>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56" name="Line 70">
            <a:extLst>
              <a:ext uri="{FF2B5EF4-FFF2-40B4-BE49-F238E27FC236}">
                <a16:creationId xmlns:a16="http://schemas.microsoft.com/office/drawing/2014/main" id="{4EA87FF1-213E-1749-3A17-FC52221EEB59}"/>
              </a:ext>
            </a:extLst>
          </p:cNvPr>
          <p:cNvSpPr>
            <a:spLocks noChangeShapeType="1"/>
          </p:cNvSpPr>
          <p:nvPr/>
        </p:nvSpPr>
        <p:spPr bwMode="auto">
          <a:xfrm flipV="1">
            <a:off x="4533121" y="93847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57" name="Line 71">
            <a:extLst>
              <a:ext uri="{FF2B5EF4-FFF2-40B4-BE49-F238E27FC236}">
                <a16:creationId xmlns:a16="http://schemas.microsoft.com/office/drawing/2014/main" id="{317C306C-A8BF-5793-6AA3-A18F2DD9340F}"/>
              </a:ext>
            </a:extLst>
          </p:cNvPr>
          <p:cNvSpPr>
            <a:spLocks noChangeShapeType="1"/>
          </p:cNvSpPr>
          <p:nvPr/>
        </p:nvSpPr>
        <p:spPr bwMode="auto">
          <a:xfrm>
            <a:off x="4519185" y="955748"/>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58" name="Line 72">
            <a:extLst>
              <a:ext uri="{FF2B5EF4-FFF2-40B4-BE49-F238E27FC236}">
                <a16:creationId xmlns:a16="http://schemas.microsoft.com/office/drawing/2014/main" id="{956E083A-B423-D8D1-E4CC-E70698904ED9}"/>
              </a:ext>
            </a:extLst>
          </p:cNvPr>
          <p:cNvSpPr>
            <a:spLocks noChangeShapeType="1"/>
          </p:cNvSpPr>
          <p:nvPr/>
        </p:nvSpPr>
        <p:spPr bwMode="auto">
          <a:xfrm flipV="1">
            <a:off x="4536606" y="93847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59" name="Line 73">
            <a:extLst>
              <a:ext uri="{FF2B5EF4-FFF2-40B4-BE49-F238E27FC236}">
                <a16:creationId xmlns:a16="http://schemas.microsoft.com/office/drawing/2014/main" id="{E1C859F3-0B04-7AE0-AF2C-34154C53B942}"/>
              </a:ext>
            </a:extLst>
          </p:cNvPr>
          <p:cNvSpPr>
            <a:spLocks noChangeShapeType="1"/>
          </p:cNvSpPr>
          <p:nvPr/>
        </p:nvSpPr>
        <p:spPr bwMode="auto">
          <a:xfrm>
            <a:off x="4533121" y="976342"/>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60" name="Line 74">
            <a:extLst>
              <a:ext uri="{FF2B5EF4-FFF2-40B4-BE49-F238E27FC236}">
                <a16:creationId xmlns:a16="http://schemas.microsoft.com/office/drawing/2014/main" id="{26A2C996-DDCC-AFEF-1CCF-417D41848E0F}"/>
              </a:ext>
            </a:extLst>
          </p:cNvPr>
          <p:cNvSpPr>
            <a:spLocks noChangeShapeType="1"/>
          </p:cNvSpPr>
          <p:nvPr/>
        </p:nvSpPr>
        <p:spPr bwMode="auto">
          <a:xfrm flipV="1">
            <a:off x="4551239" y="959070"/>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61" name="Line 75">
            <a:extLst>
              <a:ext uri="{FF2B5EF4-FFF2-40B4-BE49-F238E27FC236}">
                <a16:creationId xmlns:a16="http://schemas.microsoft.com/office/drawing/2014/main" id="{335A3CA2-E7C6-E54F-921E-7C8DF9D01A87}"/>
              </a:ext>
            </a:extLst>
          </p:cNvPr>
          <p:cNvSpPr>
            <a:spLocks noChangeShapeType="1"/>
          </p:cNvSpPr>
          <p:nvPr/>
        </p:nvSpPr>
        <p:spPr bwMode="auto">
          <a:xfrm>
            <a:off x="4558207" y="1000258"/>
            <a:ext cx="397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62" name="Line 76">
            <a:extLst>
              <a:ext uri="{FF2B5EF4-FFF2-40B4-BE49-F238E27FC236}">
                <a16:creationId xmlns:a16="http://schemas.microsoft.com/office/drawing/2014/main" id="{49FAB142-6088-32B6-DADA-8197548BEA4A}"/>
              </a:ext>
            </a:extLst>
          </p:cNvPr>
          <p:cNvSpPr>
            <a:spLocks noChangeShapeType="1"/>
          </p:cNvSpPr>
          <p:nvPr/>
        </p:nvSpPr>
        <p:spPr bwMode="auto">
          <a:xfrm flipV="1">
            <a:off x="4579808" y="98298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63" name="Line 77">
            <a:extLst>
              <a:ext uri="{FF2B5EF4-FFF2-40B4-BE49-F238E27FC236}">
                <a16:creationId xmlns:a16="http://schemas.microsoft.com/office/drawing/2014/main" id="{2F15B7BF-020D-E72F-58DB-FD6122849AE9}"/>
              </a:ext>
            </a:extLst>
          </p:cNvPr>
          <p:cNvSpPr>
            <a:spLocks noChangeShapeType="1"/>
          </p:cNvSpPr>
          <p:nvPr/>
        </p:nvSpPr>
        <p:spPr bwMode="auto">
          <a:xfrm>
            <a:off x="4569356" y="1000258"/>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64" name="Line 78">
            <a:extLst>
              <a:ext uri="{FF2B5EF4-FFF2-40B4-BE49-F238E27FC236}">
                <a16:creationId xmlns:a16="http://schemas.microsoft.com/office/drawing/2014/main" id="{2F96A28F-AF36-F785-20A2-7F39E9675F09}"/>
              </a:ext>
            </a:extLst>
          </p:cNvPr>
          <p:cNvSpPr>
            <a:spLocks noChangeShapeType="1"/>
          </p:cNvSpPr>
          <p:nvPr/>
        </p:nvSpPr>
        <p:spPr bwMode="auto">
          <a:xfrm flipV="1">
            <a:off x="4586776" y="98298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65" name="Line 79">
            <a:extLst>
              <a:ext uri="{FF2B5EF4-FFF2-40B4-BE49-F238E27FC236}">
                <a16:creationId xmlns:a16="http://schemas.microsoft.com/office/drawing/2014/main" id="{5A0C83A1-07CC-A91C-1D06-C8399002842A}"/>
              </a:ext>
            </a:extLst>
          </p:cNvPr>
          <p:cNvSpPr>
            <a:spLocks noChangeShapeType="1"/>
          </p:cNvSpPr>
          <p:nvPr/>
        </p:nvSpPr>
        <p:spPr bwMode="auto">
          <a:xfrm>
            <a:off x="4572840" y="1000258"/>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66" name="Line 80">
            <a:extLst>
              <a:ext uri="{FF2B5EF4-FFF2-40B4-BE49-F238E27FC236}">
                <a16:creationId xmlns:a16="http://schemas.microsoft.com/office/drawing/2014/main" id="{B568A9A1-F954-A40D-BF8B-FF5CC8DC7E16}"/>
              </a:ext>
            </a:extLst>
          </p:cNvPr>
          <p:cNvSpPr>
            <a:spLocks noChangeShapeType="1"/>
          </p:cNvSpPr>
          <p:nvPr/>
        </p:nvSpPr>
        <p:spPr bwMode="auto">
          <a:xfrm flipV="1">
            <a:off x="4590957" y="98298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67" name="Line 81">
            <a:extLst>
              <a:ext uri="{FF2B5EF4-FFF2-40B4-BE49-F238E27FC236}">
                <a16:creationId xmlns:a16="http://schemas.microsoft.com/office/drawing/2014/main" id="{6E1CCBD6-99F6-1F9D-53E5-84835674E524}"/>
              </a:ext>
            </a:extLst>
          </p:cNvPr>
          <p:cNvSpPr>
            <a:spLocks noChangeShapeType="1"/>
          </p:cNvSpPr>
          <p:nvPr/>
        </p:nvSpPr>
        <p:spPr bwMode="auto">
          <a:xfrm>
            <a:off x="4590957" y="1000258"/>
            <a:ext cx="39022"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68" name="Line 82">
            <a:extLst>
              <a:ext uri="{FF2B5EF4-FFF2-40B4-BE49-F238E27FC236}">
                <a16:creationId xmlns:a16="http://schemas.microsoft.com/office/drawing/2014/main" id="{D3FDFACF-3916-35B7-A255-3C13E498E507}"/>
              </a:ext>
            </a:extLst>
          </p:cNvPr>
          <p:cNvSpPr>
            <a:spLocks noChangeShapeType="1"/>
          </p:cNvSpPr>
          <p:nvPr/>
        </p:nvSpPr>
        <p:spPr bwMode="auto">
          <a:xfrm flipV="1">
            <a:off x="4608377" y="98298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69" name="Line 83">
            <a:extLst>
              <a:ext uri="{FF2B5EF4-FFF2-40B4-BE49-F238E27FC236}">
                <a16:creationId xmlns:a16="http://schemas.microsoft.com/office/drawing/2014/main" id="{6BCAC276-5D68-67FF-A014-7DD86C4C268A}"/>
              </a:ext>
            </a:extLst>
          </p:cNvPr>
          <p:cNvSpPr>
            <a:spLocks noChangeShapeType="1"/>
          </p:cNvSpPr>
          <p:nvPr/>
        </p:nvSpPr>
        <p:spPr bwMode="auto">
          <a:xfrm>
            <a:off x="4594441" y="1000258"/>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70" name="Line 84">
            <a:extLst>
              <a:ext uri="{FF2B5EF4-FFF2-40B4-BE49-F238E27FC236}">
                <a16:creationId xmlns:a16="http://schemas.microsoft.com/office/drawing/2014/main" id="{00EDF079-61C3-2B0A-D1BE-9BDFEDBABD4F}"/>
              </a:ext>
            </a:extLst>
          </p:cNvPr>
          <p:cNvSpPr>
            <a:spLocks noChangeShapeType="1"/>
          </p:cNvSpPr>
          <p:nvPr/>
        </p:nvSpPr>
        <p:spPr bwMode="auto">
          <a:xfrm flipV="1">
            <a:off x="4611861" y="98298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71" name="Line 85">
            <a:extLst>
              <a:ext uri="{FF2B5EF4-FFF2-40B4-BE49-F238E27FC236}">
                <a16:creationId xmlns:a16="http://schemas.microsoft.com/office/drawing/2014/main" id="{8D33F80A-5516-D4A7-0F15-9D78DA5545E4}"/>
              </a:ext>
            </a:extLst>
          </p:cNvPr>
          <p:cNvSpPr>
            <a:spLocks noChangeShapeType="1"/>
          </p:cNvSpPr>
          <p:nvPr/>
        </p:nvSpPr>
        <p:spPr bwMode="auto">
          <a:xfrm>
            <a:off x="4611861" y="1000258"/>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72" name="Line 86">
            <a:extLst>
              <a:ext uri="{FF2B5EF4-FFF2-40B4-BE49-F238E27FC236}">
                <a16:creationId xmlns:a16="http://schemas.microsoft.com/office/drawing/2014/main" id="{90EFBEE8-942E-0153-3857-B7AFBA209194}"/>
              </a:ext>
            </a:extLst>
          </p:cNvPr>
          <p:cNvSpPr>
            <a:spLocks noChangeShapeType="1"/>
          </p:cNvSpPr>
          <p:nvPr/>
        </p:nvSpPr>
        <p:spPr bwMode="auto">
          <a:xfrm flipV="1">
            <a:off x="4629979" y="98298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73" name="Line 87">
            <a:extLst>
              <a:ext uri="{FF2B5EF4-FFF2-40B4-BE49-F238E27FC236}">
                <a16:creationId xmlns:a16="http://schemas.microsoft.com/office/drawing/2014/main" id="{74D31D6A-4E1E-712C-0DD5-26F690FE4F82}"/>
              </a:ext>
            </a:extLst>
          </p:cNvPr>
          <p:cNvSpPr>
            <a:spLocks noChangeShapeType="1"/>
          </p:cNvSpPr>
          <p:nvPr/>
        </p:nvSpPr>
        <p:spPr bwMode="auto">
          <a:xfrm>
            <a:off x="4644612" y="1000258"/>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74" name="Line 88">
            <a:extLst>
              <a:ext uri="{FF2B5EF4-FFF2-40B4-BE49-F238E27FC236}">
                <a16:creationId xmlns:a16="http://schemas.microsoft.com/office/drawing/2014/main" id="{E9061D20-F9C0-B1E6-7907-982216D7090C}"/>
              </a:ext>
            </a:extLst>
          </p:cNvPr>
          <p:cNvSpPr>
            <a:spLocks noChangeShapeType="1"/>
          </p:cNvSpPr>
          <p:nvPr/>
        </p:nvSpPr>
        <p:spPr bwMode="auto">
          <a:xfrm flipV="1">
            <a:off x="4662032" y="98298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75" name="Line 89">
            <a:extLst>
              <a:ext uri="{FF2B5EF4-FFF2-40B4-BE49-F238E27FC236}">
                <a16:creationId xmlns:a16="http://schemas.microsoft.com/office/drawing/2014/main" id="{2CC8B26E-FDDF-C6AD-A54F-15070577FD2F}"/>
              </a:ext>
            </a:extLst>
          </p:cNvPr>
          <p:cNvSpPr>
            <a:spLocks noChangeShapeType="1"/>
          </p:cNvSpPr>
          <p:nvPr/>
        </p:nvSpPr>
        <p:spPr bwMode="auto">
          <a:xfrm>
            <a:off x="4662032" y="1000258"/>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76" name="Line 90">
            <a:extLst>
              <a:ext uri="{FF2B5EF4-FFF2-40B4-BE49-F238E27FC236}">
                <a16:creationId xmlns:a16="http://schemas.microsoft.com/office/drawing/2014/main" id="{0C683037-C2F5-9BE1-8E93-12B598502732}"/>
              </a:ext>
            </a:extLst>
          </p:cNvPr>
          <p:cNvSpPr>
            <a:spLocks noChangeShapeType="1"/>
          </p:cNvSpPr>
          <p:nvPr/>
        </p:nvSpPr>
        <p:spPr bwMode="auto">
          <a:xfrm flipV="1">
            <a:off x="4680149" y="98298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77" name="Line 91">
            <a:extLst>
              <a:ext uri="{FF2B5EF4-FFF2-40B4-BE49-F238E27FC236}">
                <a16:creationId xmlns:a16="http://schemas.microsoft.com/office/drawing/2014/main" id="{C0E0B7F9-77AB-3ADD-D15A-287BF6EEF645}"/>
              </a:ext>
            </a:extLst>
          </p:cNvPr>
          <p:cNvSpPr>
            <a:spLocks noChangeShapeType="1"/>
          </p:cNvSpPr>
          <p:nvPr/>
        </p:nvSpPr>
        <p:spPr bwMode="auto">
          <a:xfrm>
            <a:off x="4673181" y="1000258"/>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78" name="Line 92">
            <a:extLst>
              <a:ext uri="{FF2B5EF4-FFF2-40B4-BE49-F238E27FC236}">
                <a16:creationId xmlns:a16="http://schemas.microsoft.com/office/drawing/2014/main" id="{62B973EF-17D0-15C4-0587-62A24D45AD4A}"/>
              </a:ext>
            </a:extLst>
          </p:cNvPr>
          <p:cNvSpPr>
            <a:spLocks noChangeShapeType="1"/>
          </p:cNvSpPr>
          <p:nvPr/>
        </p:nvSpPr>
        <p:spPr bwMode="auto">
          <a:xfrm flipV="1">
            <a:off x="4691298" y="982986"/>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79" name="Line 93">
            <a:extLst>
              <a:ext uri="{FF2B5EF4-FFF2-40B4-BE49-F238E27FC236}">
                <a16:creationId xmlns:a16="http://schemas.microsoft.com/office/drawing/2014/main" id="{5BE6B88E-10C7-5FFE-1D3E-9A49DE39A871}"/>
              </a:ext>
            </a:extLst>
          </p:cNvPr>
          <p:cNvSpPr>
            <a:spLocks noChangeShapeType="1"/>
          </p:cNvSpPr>
          <p:nvPr/>
        </p:nvSpPr>
        <p:spPr bwMode="auto">
          <a:xfrm>
            <a:off x="4694782" y="1027496"/>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80" name="Line 94">
            <a:extLst>
              <a:ext uri="{FF2B5EF4-FFF2-40B4-BE49-F238E27FC236}">
                <a16:creationId xmlns:a16="http://schemas.microsoft.com/office/drawing/2014/main" id="{A37A11A6-980F-5B0D-6219-DB651EE87B56}"/>
              </a:ext>
            </a:extLst>
          </p:cNvPr>
          <p:cNvSpPr>
            <a:spLocks noChangeShapeType="1"/>
          </p:cNvSpPr>
          <p:nvPr/>
        </p:nvSpPr>
        <p:spPr bwMode="auto">
          <a:xfrm flipV="1">
            <a:off x="4712203" y="1010223"/>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81" name="Line 95">
            <a:extLst>
              <a:ext uri="{FF2B5EF4-FFF2-40B4-BE49-F238E27FC236}">
                <a16:creationId xmlns:a16="http://schemas.microsoft.com/office/drawing/2014/main" id="{CFE414FE-8752-06E2-ABD8-26CFCCD4A4A6}"/>
              </a:ext>
            </a:extLst>
          </p:cNvPr>
          <p:cNvSpPr>
            <a:spLocks noChangeShapeType="1"/>
          </p:cNvSpPr>
          <p:nvPr/>
        </p:nvSpPr>
        <p:spPr bwMode="auto">
          <a:xfrm>
            <a:off x="4698266" y="1027496"/>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82" name="Line 96">
            <a:extLst>
              <a:ext uri="{FF2B5EF4-FFF2-40B4-BE49-F238E27FC236}">
                <a16:creationId xmlns:a16="http://schemas.microsoft.com/office/drawing/2014/main" id="{788328D7-9836-AB1A-5C01-72808840E129}"/>
              </a:ext>
            </a:extLst>
          </p:cNvPr>
          <p:cNvSpPr>
            <a:spLocks noChangeShapeType="1"/>
          </p:cNvSpPr>
          <p:nvPr/>
        </p:nvSpPr>
        <p:spPr bwMode="auto">
          <a:xfrm flipV="1">
            <a:off x="4716384" y="1010223"/>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83" name="Line 97">
            <a:extLst>
              <a:ext uri="{FF2B5EF4-FFF2-40B4-BE49-F238E27FC236}">
                <a16:creationId xmlns:a16="http://schemas.microsoft.com/office/drawing/2014/main" id="{D9066D9F-1B26-D5A9-4AED-AE93D7A9BFA1}"/>
              </a:ext>
            </a:extLst>
          </p:cNvPr>
          <p:cNvSpPr>
            <a:spLocks noChangeShapeType="1"/>
          </p:cNvSpPr>
          <p:nvPr/>
        </p:nvSpPr>
        <p:spPr bwMode="auto">
          <a:xfrm>
            <a:off x="4708719" y="1058055"/>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84" name="Line 98">
            <a:extLst>
              <a:ext uri="{FF2B5EF4-FFF2-40B4-BE49-F238E27FC236}">
                <a16:creationId xmlns:a16="http://schemas.microsoft.com/office/drawing/2014/main" id="{3A02A4BD-8A5E-C0E1-6891-833D64617742}"/>
              </a:ext>
            </a:extLst>
          </p:cNvPr>
          <p:cNvSpPr>
            <a:spLocks noChangeShapeType="1"/>
          </p:cNvSpPr>
          <p:nvPr/>
        </p:nvSpPr>
        <p:spPr bwMode="auto">
          <a:xfrm flipV="1">
            <a:off x="4726836" y="1041447"/>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85" name="Line 99">
            <a:extLst>
              <a:ext uri="{FF2B5EF4-FFF2-40B4-BE49-F238E27FC236}">
                <a16:creationId xmlns:a16="http://schemas.microsoft.com/office/drawing/2014/main" id="{ED27EBE2-8C4F-CEFD-022B-53DB83A55EE9}"/>
              </a:ext>
            </a:extLst>
          </p:cNvPr>
          <p:cNvSpPr>
            <a:spLocks noChangeShapeType="1"/>
          </p:cNvSpPr>
          <p:nvPr/>
        </p:nvSpPr>
        <p:spPr bwMode="auto">
          <a:xfrm>
            <a:off x="4712203" y="1058055"/>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86" name="Line 100">
            <a:extLst>
              <a:ext uri="{FF2B5EF4-FFF2-40B4-BE49-F238E27FC236}">
                <a16:creationId xmlns:a16="http://schemas.microsoft.com/office/drawing/2014/main" id="{9DF54A5F-79F5-0DFC-B04C-82AD57305F38}"/>
              </a:ext>
            </a:extLst>
          </p:cNvPr>
          <p:cNvSpPr>
            <a:spLocks noChangeShapeType="1"/>
          </p:cNvSpPr>
          <p:nvPr/>
        </p:nvSpPr>
        <p:spPr bwMode="auto">
          <a:xfrm flipV="1">
            <a:off x="4730320" y="1041447"/>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87" name="Line 101">
            <a:extLst>
              <a:ext uri="{FF2B5EF4-FFF2-40B4-BE49-F238E27FC236}">
                <a16:creationId xmlns:a16="http://schemas.microsoft.com/office/drawing/2014/main" id="{87CD00F2-8E04-10FC-FDCC-13FC6AE4D0A1}"/>
              </a:ext>
            </a:extLst>
          </p:cNvPr>
          <p:cNvSpPr>
            <a:spLocks noChangeShapeType="1"/>
          </p:cNvSpPr>
          <p:nvPr/>
        </p:nvSpPr>
        <p:spPr bwMode="auto">
          <a:xfrm>
            <a:off x="4716384" y="1058055"/>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88" name="Line 102">
            <a:extLst>
              <a:ext uri="{FF2B5EF4-FFF2-40B4-BE49-F238E27FC236}">
                <a16:creationId xmlns:a16="http://schemas.microsoft.com/office/drawing/2014/main" id="{E0844317-789C-09E4-E260-6AE338663FF0}"/>
              </a:ext>
            </a:extLst>
          </p:cNvPr>
          <p:cNvSpPr>
            <a:spLocks noChangeShapeType="1"/>
          </p:cNvSpPr>
          <p:nvPr/>
        </p:nvSpPr>
        <p:spPr bwMode="auto">
          <a:xfrm flipV="1">
            <a:off x="4733804" y="1041447"/>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89" name="Line 103">
            <a:extLst>
              <a:ext uri="{FF2B5EF4-FFF2-40B4-BE49-F238E27FC236}">
                <a16:creationId xmlns:a16="http://schemas.microsoft.com/office/drawing/2014/main" id="{F6EBEB31-4C28-D868-520E-509CBDE4705C}"/>
              </a:ext>
            </a:extLst>
          </p:cNvPr>
          <p:cNvSpPr>
            <a:spLocks noChangeShapeType="1"/>
          </p:cNvSpPr>
          <p:nvPr/>
        </p:nvSpPr>
        <p:spPr bwMode="auto">
          <a:xfrm>
            <a:off x="4723352" y="1058055"/>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90" name="Line 104">
            <a:extLst>
              <a:ext uri="{FF2B5EF4-FFF2-40B4-BE49-F238E27FC236}">
                <a16:creationId xmlns:a16="http://schemas.microsoft.com/office/drawing/2014/main" id="{72E9E21E-A820-644D-2F64-5093D721873F}"/>
              </a:ext>
            </a:extLst>
          </p:cNvPr>
          <p:cNvSpPr>
            <a:spLocks noChangeShapeType="1"/>
          </p:cNvSpPr>
          <p:nvPr/>
        </p:nvSpPr>
        <p:spPr bwMode="auto">
          <a:xfrm flipV="1">
            <a:off x="4741469" y="1041447"/>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91" name="Line 105">
            <a:extLst>
              <a:ext uri="{FF2B5EF4-FFF2-40B4-BE49-F238E27FC236}">
                <a16:creationId xmlns:a16="http://schemas.microsoft.com/office/drawing/2014/main" id="{3B1111E1-65E2-F39A-2908-29FFAB97813E}"/>
              </a:ext>
            </a:extLst>
          </p:cNvPr>
          <p:cNvSpPr>
            <a:spLocks noChangeShapeType="1"/>
          </p:cNvSpPr>
          <p:nvPr/>
        </p:nvSpPr>
        <p:spPr bwMode="auto">
          <a:xfrm>
            <a:off x="4751921" y="1092600"/>
            <a:ext cx="397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92" name="Line 106">
            <a:extLst>
              <a:ext uri="{FF2B5EF4-FFF2-40B4-BE49-F238E27FC236}">
                <a16:creationId xmlns:a16="http://schemas.microsoft.com/office/drawing/2014/main" id="{3138ED63-D76A-754B-0D63-0D8156423614}"/>
              </a:ext>
            </a:extLst>
          </p:cNvPr>
          <p:cNvSpPr>
            <a:spLocks noChangeShapeType="1"/>
          </p:cNvSpPr>
          <p:nvPr/>
        </p:nvSpPr>
        <p:spPr bwMode="auto">
          <a:xfrm flipV="1">
            <a:off x="4773522" y="1072006"/>
            <a:ext cx="0" cy="37867"/>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93" name="Line 107">
            <a:extLst>
              <a:ext uri="{FF2B5EF4-FFF2-40B4-BE49-F238E27FC236}">
                <a16:creationId xmlns:a16="http://schemas.microsoft.com/office/drawing/2014/main" id="{63B2908C-BC9D-B380-DD1F-25CEFAC7E0CD}"/>
              </a:ext>
            </a:extLst>
          </p:cNvPr>
          <p:cNvSpPr>
            <a:spLocks noChangeShapeType="1"/>
          </p:cNvSpPr>
          <p:nvPr/>
        </p:nvSpPr>
        <p:spPr bwMode="auto">
          <a:xfrm>
            <a:off x="4755405" y="1092600"/>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94" name="Line 108">
            <a:extLst>
              <a:ext uri="{FF2B5EF4-FFF2-40B4-BE49-F238E27FC236}">
                <a16:creationId xmlns:a16="http://schemas.microsoft.com/office/drawing/2014/main" id="{70CF3419-83EA-2AE3-B6B8-5D2B62F4C61E}"/>
              </a:ext>
            </a:extLst>
          </p:cNvPr>
          <p:cNvSpPr>
            <a:spLocks noChangeShapeType="1"/>
          </p:cNvSpPr>
          <p:nvPr/>
        </p:nvSpPr>
        <p:spPr bwMode="auto">
          <a:xfrm flipV="1">
            <a:off x="4773522" y="1072006"/>
            <a:ext cx="0" cy="37867"/>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95" name="Line 109">
            <a:extLst>
              <a:ext uri="{FF2B5EF4-FFF2-40B4-BE49-F238E27FC236}">
                <a16:creationId xmlns:a16="http://schemas.microsoft.com/office/drawing/2014/main" id="{6C424F98-537C-EB7F-1B20-CCB16FC580C1}"/>
              </a:ext>
            </a:extLst>
          </p:cNvPr>
          <p:cNvSpPr>
            <a:spLocks noChangeShapeType="1"/>
          </p:cNvSpPr>
          <p:nvPr/>
        </p:nvSpPr>
        <p:spPr bwMode="auto">
          <a:xfrm>
            <a:off x="4798608" y="1092600"/>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96" name="Line 110">
            <a:extLst>
              <a:ext uri="{FF2B5EF4-FFF2-40B4-BE49-F238E27FC236}">
                <a16:creationId xmlns:a16="http://schemas.microsoft.com/office/drawing/2014/main" id="{00114D99-C7AD-1E4D-B8CB-63C46414EC31}"/>
              </a:ext>
            </a:extLst>
          </p:cNvPr>
          <p:cNvSpPr>
            <a:spLocks noChangeShapeType="1"/>
          </p:cNvSpPr>
          <p:nvPr/>
        </p:nvSpPr>
        <p:spPr bwMode="auto">
          <a:xfrm flipV="1">
            <a:off x="4816725" y="1072006"/>
            <a:ext cx="0" cy="37867"/>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97" name="Line 111">
            <a:extLst>
              <a:ext uri="{FF2B5EF4-FFF2-40B4-BE49-F238E27FC236}">
                <a16:creationId xmlns:a16="http://schemas.microsoft.com/office/drawing/2014/main" id="{1F84E82C-5D5A-13F4-609F-5CD828527A95}"/>
              </a:ext>
            </a:extLst>
          </p:cNvPr>
          <p:cNvSpPr>
            <a:spLocks noChangeShapeType="1"/>
          </p:cNvSpPr>
          <p:nvPr/>
        </p:nvSpPr>
        <p:spPr bwMode="auto">
          <a:xfrm>
            <a:off x="4812544" y="1126481"/>
            <a:ext cx="397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98" name="Line 112">
            <a:extLst>
              <a:ext uri="{FF2B5EF4-FFF2-40B4-BE49-F238E27FC236}">
                <a16:creationId xmlns:a16="http://schemas.microsoft.com/office/drawing/2014/main" id="{9D97AED2-ADCE-56D6-A9AB-9DE613133F04}"/>
              </a:ext>
            </a:extLst>
          </p:cNvPr>
          <p:cNvSpPr>
            <a:spLocks noChangeShapeType="1"/>
          </p:cNvSpPr>
          <p:nvPr/>
        </p:nvSpPr>
        <p:spPr bwMode="auto">
          <a:xfrm flipV="1">
            <a:off x="4834145" y="1109873"/>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499" name="Line 113">
            <a:extLst>
              <a:ext uri="{FF2B5EF4-FFF2-40B4-BE49-F238E27FC236}">
                <a16:creationId xmlns:a16="http://schemas.microsoft.com/office/drawing/2014/main" id="{920A98B4-706C-7C8F-797C-12E6EBB0969F}"/>
              </a:ext>
            </a:extLst>
          </p:cNvPr>
          <p:cNvSpPr>
            <a:spLocks noChangeShapeType="1"/>
          </p:cNvSpPr>
          <p:nvPr/>
        </p:nvSpPr>
        <p:spPr bwMode="auto">
          <a:xfrm>
            <a:off x="4870379" y="1201551"/>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00" name="Line 114">
            <a:extLst>
              <a:ext uri="{FF2B5EF4-FFF2-40B4-BE49-F238E27FC236}">
                <a16:creationId xmlns:a16="http://schemas.microsoft.com/office/drawing/2014/main" id="{444A6E57-4C3F-AD32-9D63-D8336D5CBD37}"/>
              </a:ext>
            </a:extLst>
          </p:cNvPr>
          <p:cNvSpPr>
            <a:spLocks noChangeShapeType="1"/>
          </p:cNvSpPr>
          <p:nvPr/>
        </p:nvSpPr>
        <p:spPr bwMode="auto">
          <a:xfrm flipV="1">
            <a:off x="4887800" y="1184943"/>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01" name="Line 115">
            <a:extLst>
              <a:ext uri="{FF2B5EF4-FFF2-40B4-BE49-F238E27FC236}">
                <a16:creationId xmlns:a16="http://schemas.microsoft.com/office/drawing/2014/main" id="{4551CBE8-FC39-7F92-FD51-AEB7147F23A5}"/>
              </a:ext>
            </a:extLst>
          </p:cNvPr>
          <p:cNvSpPr>
            <a:spLocks noChangeShapeType="1"/>
          </p:cNvSpPr>
          <p:nvPr/>
        </p:nvSpPr>
        <p:spPr bwMode="auto">
          <a:xfrm>
            <a:off x="4891981" y="1201551"/>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02" name="Line 116">
            <a:extLst>
              <a:ext uri="{FF2B5EF4-FFF2-40B4-BE49-F238E27FC236}">
                <a16:creationId xmlns:a16="http://schemas.microsoft.com/office/drawing/2014/main" id="{B33F1BE8-7C27-1FF4-209A-39B2DAF82A91}"/>
              </a:ext>
            </a:extLst>
          </p:cNvPr>
          <p:cNvSpPr>
            <a:spLocks noChangeShapeType="1"/>
          </p:cNvSpPr>
          <p:nvPr/>
        </p:nvSpPr>
        <p:spPr bwMode="auto">
          <a:xfrm flipV="1">
            <a:off x="4909401" y="1184943"/>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03" name="Line 117">
            <a:extLst>
              <a:ext uri="{FF2B5EF4-FFF2-40B4-BE49-F238E27FC236}">
                <a16:creationId xmlns:a16="http://schemas.microsoft.com/office/drawing/2014/main" id="{C7CDE825-17DD-5CEC-EBBC-F74191E8ABB8}"/>
              </a:ext>
            </a:extLst>
          </p:cNvPr>
          <p:cNvSpPr>
            <a:spLocks noChangeShapeType="1"/>
          </p:cNvSpPr>
          <p:nvPr/>
        </p:nvSpPr>
        <p:spPr bwMode="auto">
          <a:xfrm>
            <a:off x="4934486" y="1201551"/>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04" name="Line 118">
            <a:extLst>
              <a:ext uri="{FF2B5EF4-FFF2-40B4-BE49-F238E27FC236}">
                <a16:creationId xmlns:a16="http://schemas.microsoft.com/office/drawing/2014/main" id="{1E7221FE-5D81-7308-020D-CDC65E35A31B}"/>
              </a:ext>
            </a:extLst>
          </p:cNvPr>
          <p:cNvSpPr>
            <a:spLocks noChangeShapeType="1"/>
          </p:cNvSpPr>
          <p:nvPr/>
        </p:nvSpPr>
        <p:spPr bwMode="auto">
          <a:xfrm flipV="1">
            <a:off x="4952603" y="1184943"/>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05" name="Line 119">
            <a:extLst>
              <a:ext uri="{FF2B5EF4-FFF2-40B4-BE49-F238E27FC236}">
                <a16:creationId xmlns:a16="http://schemas.microsoft.com/office/drawing/2014/main" id="{D45E5D4E-BC64-664C-9E3A-AE7147ED4423}"/>
              </a:ext>
            </a:extLst>
          </p:cNvPr>
          <p:cNvSpPr>
            <a:spLocks noChangeShapeType="1"/>
          </p:cNvSpPr>
          <p:nvPr/>
        </p:nvSpPr>
        <p:spPr bwMode="auto">
          <a:xfrm>
            <a:off x="4937970" y="1201551"/>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06" name="Line 120">
            <a:extLst>
              <a:ext uri="{FF2B5EF4-FFF2-40B4-BE49-F238E27FC236}">
                <a16:creationId xmlns:a16="http://schemas.microsoft.com/office/drawing/2014/main" id="{7F457561-3765-3C19-AC82-C1CCCFB3B786}"/>
              </a:ext>
            </a:extLst>
          </p:cNvPr>
          <p:cNvSpPr>
            <a:spLocks noChangeShapeType="1"/>
          </p:cNvSpPr>
          <p:nvPr/>
        </p:nvSpPr>
        <p:spPr bwMode="auto">
          <a:xfrm flipV="1">
            <a:off x="4956088" y="1184943"/>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07" name="Line 121">
            <a:extLst>
              <a:ext uri="{FF2B5EF4-FFF2-40B4-BE49-F238E27FC236}">
                <a16:creationId xmlns:a16="http://schemas.microsoft.com/office/drawing/2014/main" id="{939FFC24-0260-10CE-7C66-9BFD49EE0131}"/>
              </a:ext>
            </a:extLst>
          </p:cNvPr>
          <p:cNvSpPr>
            <a:spLocks noChangeShapeType="1"/>
          </p:cNvSpPr>
          <p:nvPr/>
        </p:nvSpPr>
        <p:spPr bwMode="auto">
          <a:xfrm>
            <a:off x="4984657" y="1246061"/>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08" name="Line 122">
            <a:extLst>
              <a:ext uri="{FF2B5EF4-FFF2-40B4-BE49-F238E27FC236}">
                <a16:creationId xmlns:a16="http://schemas.microsoft.com/office/drawing/2014/main" id="{A89E519A-AF93-E922-DE80-1FFF2DD1AA91}"/>
              </a:ext>
            </a:extLst>
          </p:cNvPr>
          <p:cNvSpPr>
            <a:spLocks noChangeShapeType="1"/>
          </p:cNvSpPr>
          <p:nvPr/>
        </p:nvSpPr>
        <p:spPr bwMode="auto">
          <a:xfrm flipV="1">
            <a:off x="5002774" y="1229453"/>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09" name="Line 123">
            <a:extLst>
              <a:ext uri="{FF2B5EF4-FFF2-40B4-BE49-F238E27FC236}">
                <a16:creationId xmlns:a16="http://schemas.microsoft.com/office/drawing/2014/main" id="{DB14C3BC-0ED8-E55D-CFDF-E91CC60837C5}"/>
              </a:ext>
            </a:extLst>
          </p:cNvPr>
          <p:cNvSpPr>
            <a:spLocks noChangeShapeType="1"/>
          </p:cNvSpPr>
          <p:nvPr/>
        </p:nvSpPr>
        <p:spPr bwMode="auto">
          <a:xfrm>
            <a:off x="5038312" y="1290571"/>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10" name="Line 124">
            <a:extLst>
              <a:ext uri="{FF2B5EF4-FFF2-40B4-BE49-F238E27FC236}">
                <a16:creationId xmlns:a16="http://schemas.microsoft.com/office/drawing/2014/main" id="{F03EE98E-9C28-1FB8-B9FD-393A212C976E}"/>
              </a:ext>
            </a:extLst>
          </p:cNvPr>
          <p:cNvSpPr>
            <a:spLocks noChangeShapeType="1"/>
          </p:cNvSpPr>
          <p:nvPr/>
        </p:nvSpPr>
        <p:spPr bwMode="auto">
          <a:xfrm flipV="1">
            <a:off x="5056429" y="1273299"/>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11" name="Line 125">
            <a:extLst>
              <a:ext uri="{FF2B5EF4-FFF2-40B4-BE49-F238E27FC236}">
                <a16:creationId xmlns:a16="http://schemas.microsoft.com/office/drawing/2014/main" id="{2FF700E9-B0D0-BC3A-C72F-9D94C5A38ECB}"/>
              </a:ext>
            </a:extLst>
          </p:cNvPr>
          <p:cNvSpPr>
            <a:spLocks noChangeShapeType="1"/>
          </p:cNvSpPr>
          <p:nvPr/>
        </p:nvSpPr>
        <p:spPr bwMode="auto">
          <a:xfrm>
            <a:off x="5078030" y="1386235"/>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12" name="Line 126">
            <a:extLst>
              <a:ext uri="{FF2B5EF4-FFF2-40B4-BE49-F238E27FC236}">
                <a16:creationId xmlns:a16="http://schemas.microsoft.com/office/drawing/2014/main" id="{06DD1C28-B8A0-A72F-5F4F-9DFDA83C972A}"/>
              </a:ext>
            </a:extLst>
          </p:cNvPr>
          <p:cNvSpPr>
            <a:spLocks noChangeShapeType="1"/>
          </p:cNvSpPr>
          <p:nvPr/>
        </p:nvSpPr>
        <p:spPr bwMode="auto">
          <a:xfrm flipV="1">
            <a:off x="5096147" y="1368962"/>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13" name="Line 127">
            <a:extLst>
              <a:ext uri="{FF2B5EF4-FFF2-40B4-BE49-F238E27FC236}">
                <a16:creationId xmlns:a16="http://schemas.microsoft.com/office/drawing/2014/main" id="{D9915390-97DF-1781-D2B5-579D733BDB26}"/>
              </a:ext>
            </a:extLst>
          </p:cNvPr>
          <p:cNvSpPr>
            <a:spLocks noChangeShapeType="1"/>
          </p:cNvSpPr>
          <p:nvPr/>
        </p:nvSpPr>
        <p:spPr bwMode="auto">
          <a:xfrm>
            <a:off x="5121232" y="1386235"/>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14" name="Line 128">
            <a:extLst>
              <a:ext uri="{FF2B5EF4-FFF2-40B4-BE49-F238E27FC236}">
                <a16:creationId xmlns:a16="http://schemas.microsoft.com/office/drawing/2014/main" id="{54598FA7-EAA3-166C-E01F-8D002666725F}"/>
              </a:ext>
            </a:extLst>
          </p:cNvPr>
          <p:cNvSpPr>
            <a:spLocks noChangeShapeType="1"/>
          </p:cNvSpPr>
          <p:nvPr/>
        </p:nvSpPr>
        <p:spPr bwMode="auto">
          <a:xfrm flipV="1">
            <a:off x="5139350" y="1368962"/>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15" name="Line 129">
            <a:extLst>
              <a:ext uri="{FF2B5EF4-FFF2-40B4-BE49-F238E27FC236}">
                <a16:creationId xmlns:a16="http://schemas.microsoft.com/office/drawing/2014/main" id="{6FB2FCC4-F084-82E0-B792-AB32C213CD21}"/>
              </a:ext>
            </a:extLst>
          </p:cNvPr>
          <p:cNvSpPr>
            <a:spLocks noChangeShapeType="1"/>
          </p:cNvSpPr>
          <p:nvPr/>
        </p:nvSpPr>
        <p:spPr bwMode="auto">
          <a:xfrm>
            <a:off x="5142834" y="1440710"/>
            <a:ext cx="39022"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16" name="Line 130">
            <a:extLst>
              <a:ext uri="{FF2B5EF4-FFF2-40B4-BE49-F238E27FC236}">
                <a16:creationId xmlns:a16="http://schemas.microsoft.com/office/drawing/2014/main" id="{33385E31-FD17-04FD-0726-7E945171CE87}"/>
              </a:ext>
            </a:extLst>
          </p:cNvPr>
          <p:cNvSpPr>
            <a:spLocks noChangeShapeType="1"/>
          </p:cNvSpPr>
          <p:nvPr/>
        </p:nvSpPr>
        <p:spPr bwMode="auto">
          <a:xfrm flipV="1">
            <a:off x="5160254" y="1424102"/>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17" name="Line 131">
            <a:extLst>
              <a:ext uri="{FF2B5EF4-FFF2-40B4-BE49-F238E27FC236}">
                <a16:creationId xmlns:a16="http://schemas.microsoft.com/office/drawing/2014/main" id="{05415381-AE6C-412F-64A5-EC82978CDABA}"/>
              </a:ext>
            </a:extLst>
          </p:cNvPr>
          <p:cNvSpPr>
            <a:spLocks noChangeShapeType="1"/>
          </p:cNvSpPr>
          <p:nvPr/>
        </p:nvSpPr>
        <p:spPr bwMode="auto">
          <a:xfrm>
            <a:off x="5189520" y="1560290"/>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18" name="Line 132">
            <a:extLst>
              <a:ext uri="{FF2B5EF4-FFF2-40B4-BE49-F238E27FC236}">
                <a16:creationId xmlns:a16="http://schemas.microsoft.com/office/drawing/2014/main" id="{F501A76B-2807-C469-A996-26C3CB48A91E}"/>
              </a:ext>
            </a:extLst>
          </p:cNvPr>
          <p:cNvSpPr>
            <a:spLocks noChangeShapeType="1"/>
          </p:cNvSpPr>
          <p:nvPr/>
        </p:nvSpPr>
        <p:spPr bwMode="auto">
          <a:xfrm flipV="1">
            <a:off x="5206941" y="1543682"/>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19" name="Line 133">
            <a:extLst>
              <a:ext uri="{FF2B5EF4-FFF2-40B4-BE49-F238E27FC236}">
                <a16:creationId xmlns:a16="http://schemas.microsoft.com/office/drawing/2014/main" id="{E4CE042B-8C77-E6B4-BC6D-DF84F9E3CF4A}"/>
              </a:ext>
            </a:extLst>
          </p:cNvPr>
          <p:cNvSpPr>
            <a:spLocks noChangeShapeType="1"/>
          </p:cNvSpPr>
          <p:nvPr/>
        </p:nvSpPr>
        <p:spPr bwMode="auto">
          <a:xfrm>
            <a:off x="5218090" y="1560290"/>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20" name="Line 134">
            <a:extLst>
              <a:ext uri="{FF2B5EF4-FFF2-40B4-BE49-F238E27FC236}">
                <a16:creationId xmlns:a16="http://schemas.microsoft.com/office/drawing/2014/main" id="{DB64EAD5-AE54-86AF-169E-4EBBA8B264B1}"/>
              </a:ext>
            </a:extLst>
          </p:cNvPr>
          <p:cNvSpPr>
            <a:spLocks noChangeShapeType="1"/>
          </p:cNvSpPr>
          <p:nvPr/>
        </p:nvSpPr>
        <p:spPr bwMode="auto">
          <a:xfrm flipV="1">
            <a:off x="5235510" y="1543682"/>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21" name="Line 135">
            <a:extLst>
              <a:ext uri="{FF2B5EF4-FFF2-40B4-BE49-F238E27FC236}">
                <a16:creationId xmlns:a16="http://schemas.microsoft.com/office/drawing/2014/main" id="{A2096078-7AC0-0138-024B-F0DFC5EFE2CA}"/>
              </a:ext>
            </a:extLst>
          </p:cNvPr>
          <p:cNvSpPr>
            <a:spLocks noChangeShapeType="1"/>
          </p:cNvSpPr>
          <p:nvPr/>
        </p:nvSpPr>
        <p:spPr bwMode="auto">
          <a:xfrm>
            <a:off x="5225058" y="1560290"/>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22" name="Line 136">
            <a:extLst>
              <a:ext uri="{FF2B5EF4-FFF2-40B4-BE49-F238E27FC236}">
                <a16:creationId xmlns:a16="http://schemas.microsoft.com/office/drawing/2014/main" id="{838CE3F5-4A9B-22E6-7E4F-8EC5B32DA938}"/>
              </a:ext>
            </a:extLst>
          </p:cNvPr>
          <p:cNvSpPr>
            <a:spLocks noChangeShapeType="1"/>
          </p:cNvSpPr>
          <p:nvPr/>
        </p:nvSpPr>
        <p:spPr bwMode="auto">
          <a:xfrm flipV="1">
            <a:off x="5243175" y="1543682"/>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23" name="Line 137">
            <a:extLst>
              <a:ext uri="{FF2B5EF4-FFF2-40B4-BE49-F238E27FC236}">
                <a16:creationId xmlns:a16="http://schemas.microsoft.com/office/drawing/2014/main" id="{8AD085D9-9BE6-4803-5CB0-5305DDD02232}"/>
              </a:ext>
            </a:extLst>
          </p:cNvPr>
          <p:cNvSpPr>
            <a:spLocks noChangeShapeType="1"/>
          </p:cNvSpPr>
          <p:nvPr/>
        </p:nvSpPr>
        <p:spPr bwMode="auto">
          <a:xfrm>
            <a:off x="5526081" y="1744974"/>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24" name="Line 138">
            <a:extLst>
              <a:ext uri="{FF2B5EF4-FFF2-40B4-BE49-F238E27FC236}">
                <a16:creationId xmlns:a16="http://schemas.microsoft.com/office/drawing/2014/main" id="{91BB46AA-DBA2-014A-B81F-6C6AD43BDC1B}"/>
              </a:ext>
            </a:extLst>
          </p:cNvPr>
          <p:cNvSpPr>
            <a:spLocks noChangeShapeType="1"/>
          </p:cNvSpPr>
          <p:nvPr/>
        </p:nvSpPr>
        <p:spPr bwMode="auto">
          <a:xfrm flipV="1">
            <a:off x="5544199" y="1727701"/>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25" name="Line 139">
            <a:extLst>
              <a:ext uri="{FF2B5EF4-FFF2-40B4-BE49-F238E27FC236}">
                <a16:creationId xmlns:a16="http://schemas.microsoft.com/office/drawing/2014/main" id="{DD6F81AC-4C53-0BD8-F046-0D37CD947C3B}"/>
              </a:ext>
            </a:extLst>
          </p:cNvPr>
          <p:cNvSpPr>
            <a:spLocks noChangeShapeType="1"/>
          </p:cNvSpPr>
          <p:nvPr/>
        </p:nvSpPr>
        <p:spPr bwMode="auto">
          <a:xfrm>
            <a:off x="5561619" y="1744974"/>
            <a:ext cx="3623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26" name="Line 140">
            <a:extLst>
              <a:ext uri="{FF2B5EF4-FFF2-40B4-BE49-F238E27FC236}">
                <a16:creationId xmlns:a16="http://schemas.microsoft.com/office/drawing/2014/main" id="{333A6F8A-A11C-FF3D-3505-A0DC120EF788}"/>
              </a:ext>
            </a:extLst>
          </p:cNvPr>
          <p:cNvSpPr>
            <a:spLocks noChangeShapeType="1"/>
          </p:cNvSpPr>
          <p:nvPr/>
        </p:nvSpPr>
        <p:spPr bwMode="auto">
          <a:xfrm flipV="1">
            <a:off x="5579736" y="1727701"/>
            <a:ext cx="0" cy="3454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27" name="Line 141">
            <a:extLst>
              <a:ext uri="{FF2B5EF4-FFF2-40B4-BE49-F238E27FC236}">
                <a16:creationId xmlns:a16="http://schemas.microsoft.com/office/drawing/2014/main" id="{7E89099C-D0C7-1AEC-537B-F7AFCCF66612}"/>
              </a:ext>
            </a:extLst>
          </p:cNvPr>
          <p:cNvSpPr>
            <a:spLocks noChangeShapeType="1"/>
          </p:cNvSpPr>
          <p:nvPr/>
        </p:nvSpPr>
        <p:spPr bwMode="auto">
          <a:xfrm>
            <a:off x="5716312" y="1899099"/>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28" name="Line 142">
            <a:extLst>
              <a:ext uri="{FF2B5EF4-FFF2-40B4-BE49-F238E27FC236}">
                <a16:creationId xmlns:a16="http://schemas.microsoft.com/office/drawing/2014/main" id="{15DF3927-E833-8D24-82F4-C47D052D2DD1}"/>
              </a:ext>
            </a:extLst>
          </p:cNvPr>
          <p:cNvSpPr>
            <a:spLocks noChangeShapeType="1"/>
          </p:cNvSpPr>
          <p:nvPr/>
        </p:nvSpPr>
        <p:spPr bwMode="auto">
          <a:xfrm flipV="1">
            <a:off x="5733732" y="1881826"/>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29" name="Line 143">
            <a:extLst>
              <a:ext uri="{FF2B5EF4-FFF2-40B4-BE49-F238E27FC236}">
                <a16:creationId xmlns:a16="http://schemas.microsoft.com/office/drawing/2014/main" id="{DE9807A9-F133-8078-1B07-21247DFF4FA7}"/>
              </a:ext>
            </a:extLst>
          </p:cNvPr>
          <p:cNvSpPr>
            <a:spLocks noChangeShapeType="1"/>
          </p:cNvSpPr>
          <p:nvPr/>
        </p:nvSpPr>
        <p:spPr bwMode="auto">
          <a:xfrm>
            <a:off x="5949048" y="1899099"/>
            <a:ext cx="3553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30" name="Line 144">
            <a:extLst>
              <a:ext uri="{FF2B5EF4-FFF2-40B4-BE49-F238E27FC236}">
                <a16:creationId xmlns:a16="http://schemas.microsoft.com/office/drawing/2014/main" id="{A4AD31AE-A057-89A0-921A-1D8C9098B370}"/>
              </a:ext>
            </a:extLst>
          </p:cNvPr>
          <p:cNvSpPr>
            <a:spLocks noChangeShapeType="1"/>
          </p:cNvSpPr>
          <p:nvPr/>
        </p:nvSpPr>
        <p:spPr bwMode="auto">
          <a:xfrm flipV="1">
            <a:off x="5967165" y="1881826"/>
            <a:ext cx="0" cy="33881"/>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31" name="Rectangle 145">
            <a:extLst>
              <a:ext uri="{FF2B5EF4-FFF2-40B4-BE49-F238E27FC236}">
                <a16:creationId xmlns:a16="http://schemas.microsoft.com/office/drawing/2014/main" id="{851E7EDE-E307-7547-FB61-1BD7517A04A9}"/>
              </a:ext>
            </a:extLst>
          </p:cNvPr>
          <p:cNvSpPr>
            <a:spLocks noChangeArrowheads="1"/>
          </p:cNvSpPr>
          <p:nvPr/>
        </p:nvSpPr>
        <p:spPr bwMode="auto">
          <a:xfrm>
            <a:off x="4081586" y="2576503"/>
            <a:ext cx="150512"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89</a:t>
            </a:r>
            <a:endParaRPr kumimoji="0" lang="ja-JP" altLang="ja-JP" sz="1050">
              <a:latin typeface="+mn-lt"/>
            </a:endParaRPr>
          </a:p>
        </p:txBody>
      </p:sp>
      <p:sp>
        <p:nvSpPr>
          <p:cNvPr id="2532" name="Rectangle 146">
            <a:extLst>
              <a:ext uri="{FF2B5EF4-FFF2-40B4-BE49-F238E27FC236}">
                <a16:creationId xmlns:a16="http://schemas.microsoft.com/office/drawing/2014/main" id="{34F590A0-4986-6B06-A946-553DC16FCF8C}"/>
              </a:ext>
            </a:extLst>
          </p:cNvPr>
          <p:cNvSpPr>
            <a:spLocks noChangeArrowheads="1"/>
          </p:cNvSpPr>
          <p:nvPr/>
        </p:nvSpPr>
        <p:spPr bwMode="auto">
          <a:xfrm>
            <a:off x="4368673" y="2576503"/>
            <a:ext cx="150512"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72</a:t>
            </a:r>
            <a:endParaRPr kumimoji="0" lang="ja-JP" altLang="ja-JP" sz="1050">
              <a:latin typeface="+mn-lt"/>
            </a:endParaRPr>
          </a:p>
        </p:txBody>
      </p:sp>
      <p:sp>
        <p:nvSpPr>
          <p:cNvPr id="2533" name="Rectangle 147">
            <a:extLst>
              <a:ext uri="{FF2B5EF4-FFF2-40B4-BE49-F238E27FC236}">
                <a16:creationId xmlns:a16="http://schemas.microsoft.com/office/drawing/2014/main" id="{823E3526-97C4-28A3-84FD-514174FB0651}"/>
              </a:ext>
            </a:extLst>
          </p:cNvPr>
          <p:cNvSpPr>
            <a:spLocks noChangeArrowheads="1"/>
          </p:cNvSpPr>
          <p:nvPr/>
        </p:nvSpPr>
        <p:spPr bwMode="auto">
          <a:xfrm>
            <a:off x="4658548" y="2576503"/>
            <a:ext cx="150512"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43</a:t>
            </a:r>
            <a:endParaRPr kumimoji="0" lang="ja-JP" altLang="ja-JP" sz="1050">
              <a:latin typeface="+mn-lt"/>
            </a:endParaRPr>
          </a:p>
        </p:txBody>
      </p:sp>
      <p:sp>
        <p:nvSpPr>
          <p:cNvPr id="2534" name="Rectangle 148">
            <a:extLst>
              <a:ext uri="{FF2B5EF4-FFF2-40B4-BE49-F238E27FC236}">
                <a16:creationId xmlns:a16="http://schemas.microsoft.com/office/drawing/2014/main" id="{B47C1D73-95FF-0C93-9863-3C768870D038}"/>
              </a:ext>
            </a:extLst>
          </p:cNvPr>
          <p:cNvSpPr>
            <a:spLocks noChangeArrowheads="1"/>
          </p:cNvSpPr>
          <p:nvPr/>
        </p:nvSpPr>
        <p:spPr bwMode="auto">
          <a:xfrm>
            <a:off x="4949119" y="2576503"/>
            <a:ext cx="150512"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22</a:t>
            </a:r>
            <a:endParaRPr kumimoji="0" lang="ja-JP" altLang="ja-JP" sz="1050">
              <a:latin typeface="+mn-lt"/>
            </a:endParaRPr>
          </a:p>
        </p:txBody>
      </p:sp>
      <p:sp>
        <p:nvSpPr>
          <p:cNvPr id="2535" name="Rectangle 149">
            <a:extLst>
              <a:ext uri="{FF2B5EF4-FFF2-40B4-BE49-F238E27FC236}">
                <a16:creationId xmlns:a16="http://schemas.microsoft.com/office/drawing/2014/main" id="{D9DE7D06-F033-DCF6-A413-76EAC779D2A9}"/>
              </a:ext>
            </a:extLst>
          </p:cNvPr>
          <p:cNvSpPr>
            <a:spLocks noChangeArrowheads="1"/>
          </p:cNvSpPr>
          <p:nvPr/>
        </p:nvSpPr>
        <p:spPr bwMode="auto">
          <a:xfrm>
            <a:off x="5253627" y="2576503"/>
            <a:ext cx="75256"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7</a:t>
            </a:r>
            <a:endParaRPr kumimoji="0" lang="ja-JP" altLang="ja-JP" sz="1050">
              <a:latin typeface="+mn-lt"/>
            </a:endParaRPr>
          </a:p>
        </p:txBody>
      </p:sp>
      <p:sp>
        <p:nvSpPr>
          <p:cNvPr id="2536" name="Rectangle 150">
            <a:extLst>
              <a:ext uri="{FF2B5EF4-FFF2-40B4-BE49-F238E27FC236}">
                <a16:creationId xmlns:a16="http://schemas.microsoft.com/office/drawing/2014/main" id="{62D2708C-FDF1-072B-CA39-C9C4DC1EA280}"/>
              </a:ext>
            </a:extLst>
          </p:cNvPr>
          <p:cNvSpPr>
            <a:spLocks noChangeArrowheads="1"/>
          </p:cNvSpPr>
          <p:nvPr/>
        </p:nvSpPr>
        <p:spPr bwMode="auto">
          <a:xfrm>
            <a:off x="5544199" y="2576503"/>
            <a:ext cx="75256"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4</a:t>
            </a:r>
            <a:endParaRPr kumimoji="0" lang="ja-JP" altLang="ja-JP" sz="1050">
              <a:latin typeface="+mn-lt"/>
            </a:endParaRPr>
          </a:p>
        </p:txBody>
      </p:sp>
      <p:sp>
        <p:nvSpPr>
          <p:cNvPr id="2537" name="Rectangle 151">
            <a:extLst>
              <a:ext uri="{FF2B5EF4-FFF2-40B4-BE49-F238E27FC236}">
                <a16:creationId xmlns:a16="http://schemas.microsoft.com/office/drawing/2014/main" id="{4FE602DF-AE6D-A348-33AA-F5C47514C712}"/>
              </a:ext>
            </a:extLst>
          </p:cNvPr>
          <p:cNvSpPr>
            <a:spLocks noChangeArrowheads="1"/>
          </p:cNvSpPr>
          <p:nvPr/>
        </p:nvSpPr>
        <p:spPr bwMode="auto">
          <a:xfrm>
            <a:off x="5834073" y="2576503"/>
            <a:ext cx="75256"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1</a:t>
            </a:r>
            <a:endParaRPr kumimoji="0" lang="ja-JP" altLang="ja-JP" sz="1050">
              <a:latin typeface="+mn-lt"/>
            </a:endParaRPr>
          </a:p>
        </p:txBody>
      </p:sp>
      <p:sp>
        <p:nvSpPr>
          <p:cNvPr id="2538" name="Rectangle 152">
            <a:extLst>
              <a:ext uri="{FF2B5EF4-FFF2-40B4-BE49-F238E27FC236}">
                <a16:creationId xmlns:a16="http://schemas.microsoft.com/office/drawing/2014/main" id="{4E5D3897-6F1F-A1D6-C347-80AEACA0DE46}"/>
              </a:ext>
            </a:extLst>
          </p:cNvPr>
          <p:cNvSpPr>
            <a:spLocks noChangeArrowheads="1"/>
          </p:cNvSpPr>
          <p:nvPr/>
        </p:nvSpPr>
        <p:spPr bwMode="auto">
          <a:xfrm>
            <a:off x="3793105" y="2453151"/>
            <a:ext cx="876592" cy="1614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kumimoji="0" lang="ja-JP" altLang="ja-JP" sz="1050">
                <a:solidFill>
                  <a:srgbClr val="000000"/>
                </a:solidFill>
                <a:latin typeface="+mn-lt"/>
              </a:rPr>
              <a:t>Number at risk</a:t>
            </a:r>
            <a:endParaRPr kumimoji="0" lang="ja-JP" altLang="ja-JP" sz="1050">
              <a:latin typeface="+mn-lt"/>
            </a:endParaRPr>
          </a:p>
        </p:txBody>
      </p:sp>
      <p:graphicFrame>
        <p:nvGraphicFramePr>
          <p:cNvPr id="2" name="グラフ 1">
            <a:extLst>
              <a:ext uri="{FF2B5EF4-FFF2-40B4-BE49-F238E27FC236}">
                <a16:creationId xmlns:a16="http://schemas.microsoft.com/office/drawing/2014/main" id="{F51BFF17-1E9A-E85E-18FC-CCC357D72BF6}"/>
              </a:ext>
            </a:extLst>
          </p:cNvPr>
          <p:cNvGraphicFramePr>
            <a:graphicFrameLocks/>
          </p:cNvGraphicFramePr>
          <p:nvPr>
            <p:extLst>
              <p:ext uri="{D42A27DB-BD31-4B8C-83A1-F6EECF244321}">
                <p14:modId xmlns:p14="http://schemas.microsoft.com/office/powerpoint/2010/main" val="4193792189"/>
              </p:ext>
            </p:extLst>
          </p:nvPr>
        </p:nvGraphicFramePr>
        <p:xfrm>
          <a:off x="850611" y="2714250"/>
          <a:ext cx="2089701" cy="2414974"/>
        </p:xfrm>
        <a:graphic>
          <a:graphicData uri="http://schemas.openxmlformats.org/drawingml/2006/chart">
            <c:chart xmlns:c="http://schemas.openxmlformats.org/drawingml/2006/chart" xmlns:r="http://schemas.openxmlformats.org/officeDocument/2006/relationships" r:id="rId3"/>
          </a:graphicData>
        </a:graphic>
      </p:graphicFrame>
      <p:sp>
        <p:nvSpPr>
          <p:cNvPr id="3" name="テキスト ボックス 2">
            <a:extLst>
              <a:ext uri="{FF2B5EF4-FFF2-40B4-BE49-F238E27FC236}">
                <a16:creationId xmlns:a16="http://schemas.microsoft.com/office/drawing/2014/main" id="{DE094B9D-52DB-9706-879B-C1270F09E243}"/>
              </a:ext>
            </a:extLst>
          </p:cNvPr>
          <p:cNvSpPr txBox="1"/>
          <p:nvPr/>
        </p:nvSpPr>
        <p:spPr>
          <a:xfrm>
            <a:off x="330479" y="2875286"/>
            <a:ext cx="290817" cy="276871"/>
          </a:xfrm>
          <a:prstGeom prst="rect">
            <a:avLst/>
          </a:prstGeom>
          <a:noFill/>
        </p:spPr>
        <p:txBody>
          <a:bodyPr wrap="square" rtlCol="0">
            <a:spAutoFit/>
          </a:bodyPr>
          <a:lstStyle/>
          <a:p>
            <a:pPr algn="ctr"/>
            <a:r>
              <a:rPr lang="en-US" altLang="ja-JP" sz="1199" b="1" dirty="0">
                <a:latin typeface="Arial" panose="020B0604020202020204" pitchFamily="34" charset="0"/>
                <a:cs typeface="Arial" panose="020B0604020202020204" pitchFamily="34" charset="0"/>
              </a:rPr>
              <a:t>C</a:t>
            </a:r>
            <a:endParaRPr lang="ja-JP" altLang="en-US" sz="1199" b="1" dirty="0">
              <a:latin typeface="Arial" panose="020B0604020202020204" pitchFamily="34" charset="0"/>
              <a:cs typeface="Arial" panose="020B0604020202020204" pitchFamily="34" charset="0"/>
            </a:endParaRPr>
          </a:p>
        </p:txBody>
      </p:sp>
      <p:sp>
        <p:nvSpPr>
          <p:cNvPr id="5" name="テキスト ボックス 4">
            <a:extLst>
              <a:ext uri="{FF2B5EF4-FFF2-40B4-BE49-F238E27FC236}">
                <a16:creationId xmlns:a16="http://schemas.microsoft.com/office/drawing/2014/main" id="{DA80BA99-A69B-F64E-2C9C-19D58516372F}"/>
              </a:ext>
            </a:extLst>
          </p:cNvPr>
          <p:cNvSpPr txBox="1"/>
          <p:nvPr/>
        </p:nvSpPr>
        <p:spPr>
          <a:xfrm>
            <a:off x="223460" y="7859700"/>
            <a:ext cx="6368560" cy="1223412"/>
          </a:xfrm>
          <a:prstGeom prst="rect">
            <a:avLst/>
          </a:prstGeom>
          <a:noFill/>
        </p:spPr>
        <p:txBody>
          <a:bodyPr wrap="square">
            <a:spAutoFit/>
          </a:bodyPr>
          <a:lstStyle/>
          <a:p>
            <a:pPr marL="228600" indent="-228600" algn="just">
              <a:buAutoNum type="alphaUcPeriod"/>
            </a:pPr>
            <a:r>
              <a:rPr lang="en-US" altLang="ja-JP" sz="1050"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Age distribution and choice of the initial therapy for our AML cohort</a:t>
            </a:r>
          </a:p>
          <a:p>
            <a:pPr marL="233363" algn="just"/>
            <a:r>
              <a:rPr lang="en-US" altLang="ja-JP" sz="1050"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AZA: </a:t>
            </a:r>
            <a:r>
              <a:rPr lang="en-US" altLang="ja-JP" sz="1050" kern="100" dirty="0" err="1">
                <a:solidFill>
                  <a:srgbClr val="000000"/>
                </a:solidFill>
                <a:effectLst/>
                <a:latin typeface="Arial" panose="020B0604020202020204" pitchFamily="34" charset="0"/>
                <a:ea typeface="Yu Gothic UI" panose="020B0500000000000000" pitchFamily="34" charset="-128"/>
                <a:cs typeface="Arial" panose="020B0604020202020204" pitchFamily="34" charset="0"/>
              </a:rPr>
              <a:t>azacitidine</a:t>
            </a:r>
            <a:r>
              <a:rPr lang="en-US" altLang="ja-JP" sz="1050"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 monotherapy,  CAG: </a:t>
            </a:r>
            <a:r>
              <a:rPr lang="en-US" altLang="ja-JP" sz="1050" kern="100" dirty="0" err="1">
                <a:solidFill>
                  <a:srgbClr val="000000"/>
                </a:solidFill>
                <a:effectLst/>
                <a:latin typeface="Arial" panose="020B0604020202020204" pitchFamily="34" charset="0"/>
                <a:ea typeface="Yu Gothic UI" panose="020B0500000000000000" pitchFamily="34" charset="-128"/>
                <a:cs typeface="Arial" panose="020B0604020202020204" pitchFamily="34" charset="0"/>
              </a:rPr>
              <a:t>aclacinomycin</a:t>
            </a:r>
            <a:r>
              <a:rPr lang="en-US" altLang="ja-JP" sz="1050"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 + low</a:t>
            </a:r>
            <a:r>
              <a:rPr lang="en-US" altLang="ja-JP" sz="1050" kern="100" dirty="0">
                <a:solidFill>
                  <a:srgbClr val="000000"/>
                </a:solidFill>
                <a:latin typeface="Arial" panose="020B0604020202020204" pitchFamily="34" charset="0"/>
                <a:ea typeface="Yu Gothic UI" panose="020B0500000000000000" pitchFamily="34" charset="-128"/>
                <a:cs typeface="Arial" panose="020B0604020202020204" pitchFamily="34" charset="0"/>
              </a:rPr>
              <a:t>-</a:t>
            </a:r>
            <a:r>
              <a:rPr lang="en-US" altLang="ja-JP" sz="1050"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dose </a:t>
            </a:r>
            <a:r>
              <a:rPr lang="en-US" altLang="ja-JP" sz="1050" kern="100" dirty="0" err="1">
                <a:solidFill>
                  <a:srgbClr val="000000"/>
                </a:solidFill>
                <a:effectLst/>
                <a:latin typeface="Arial" panose="020B0604020202020204" pitchFamily="34" charset="0"/>
                <a:ea typeface="Yu Gothic UI" panose="020B0500000000000000" pitchFamily="34" charset="-128"/>
                <a:cs typeface="Arial" panose="020B0604020202020204" pitchFamily="34" charset="0"/>
              </a:rPr>
              <a:t>AraC</a:t>
            </a:r>
            <a:r>
              <a:rPr lang="en-US" altLang="ja-JP" sz="1050"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 + G-CSF, HU: hydroxyurea, VEN: </a:t>
            </a:r>
            <a:r>
              <a:rPr lang="en-US" altLang="ja-JP" sz="1050" kern="100" dirty="0" err="1">
                <a:solidFill>
                  <a:srgbClr val="000000"/>
                </a:solidFill>
                <a:effectLst/>
                <a:latin typeface="Arial" panose="020B0604020202020204" pitchFamily="34" charset="0"/>
                <a:ea typeface="Yu Gothic UI" panose="020B0500000000000000" pitchFamily="34" charset="-128"/>
                <a:cs typeface="Arial" panose="020B0604020202020204" pitchFamily="34" charset="0"/>
              </a:rPr>
              <a:t>venetoclax</a:t>
            </a:r>
            <a:r>
              <a:rPr lang="en-US" altLang="ja-JP" sz="1050"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 BSC: best supportive care</a:t>
            </a:r>
          </a:p>
          <a:p>
            <a:pPr algn="just"/>
            <a:r>
              <a:rPr lang="en-US" altLang="ja-JP" sz="1050"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B. Overall survival of the </a:t>
            </a:r>
            <a:r>
              <a:rPr lang="en-US" altLang="ja-JP" sz="1050" kern="100" dirty="0">
                <a:solidFill>
                  <a:srgbClr val="000000"/>
                </a:solidFill>
                <a:latin typeface="Arial" panose="020B0604020202020204" pitchFamily="34" charset="0"/>
                <a:ea typeface="Yu Gothic UI" panose="020B0500000000000000" pitchFamily="34" charset="-128"/>
                <a:cs typeface="Arial" panose="020B0604020202020204" pitchFamily="34" charset="0"/>
              </a:rPr>
              <a:t>patients who were initially treated by VEN-based treatment (n=89)</a:t>
            </a:r>
            <a:endParaRPr lang="ja-JP" altLang="ja-JP" sz="1050" kern="100" dirty="0">
              <a:effectLst/>
              <a:latin typeface="Arial" panose="020B0604020202020204" pitchFamily="34" charset="0"/>
              <a:ea typeface="Yu Gothic UI" panose="020B0500000000000000" pitchFamily="34" charset="-128"/>
              <a:cs typeface="Arial" panose="020B0604020202020204" pitchFamily="34" charset="0"/>
            </a:endParaRPr>
          </a:p>
          <a:p>
            <a:pPr algn="just"/>
            <a:r>
              <a:rPr lang="en-US" altLang="ja-JP" sz="1050" kern="100" dirty="0">
                <a:solidFill>
                  <a:srgbClr val="000000"/>
                </a:solidFill>
                <a:latin typeface="Arial" panose="020B0604020202020204" pitchFamily="34" charset="0"/>
                <a:ea typeface="Yu Gothic UI" panose="020B0500000000000000" pitchFamily="34" charset="-128"/>
                <a:cs typeface="Arial" panose="020B0604020202020204" pitchFamily="34" charset="0"/>
              </a:rPr>
              <a:t>C</a:t>
            </a:r>
            <a:r>
              <a:rPr lang="en-US" altLang="ja-JP" sz="1050"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 Best response by VEN-based treatment (n=89)</a:t>
            </a:r>
          </a:p>
          <a:p>
            <a:pPr algn="just"/>
            <a:r>
              <a:rPr lang="en-US" altLang="ja-JP" sz="1050"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D. Survival of CK/</a:t>
            </a:r>
            <a:r>
              <a:rPr lang="en-US" altLang="ja-JP" sz="1050" i="1"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TP53 </a:t>
            </a:r>
            <a:r>
              <a:rPr lang="en-US" altLang="ja-JP" sz="1050" kern="100" dirty="0">
                <a:solidFill>
                  <a:srgbClr val="000000"/>
                </a:solidFill>
                <a:effectLst/>
                <a:latin typeface="Arial" panose="020B0604020202020204" pitchFamily="34" charset="0"/>
                <a:ea typeface="Yu Gothic UI" panose="020B0500000000000000" pitchFamily="34" charset="-128"/>
                <a:cs typeface="Arial" panose="020B0604020202020204" pitchFamily="34" charset="0"/>
              </a:rPr>
              <a:t>mt with or without VEN-sensitive mutation</a:t>
            </a:r>
          </a:p>
          <a:p>
            <a:pPr algn="just"/>
            <a:r>
              <a:rPr lang="en-US" altLang="ja-JP" sz="1050" kern="100" dirty="0">
                <a:solidFill>
                  <a:srgbClr val="000000"/>
                </a:solidFill>
                <a:latin typeface="Arial" panose="020B0604020202020204" pitchFamily="34" charset="0"/>
                <a:ea typeface="Yu Gothic UI" panose="020B0500000000000000" pitchFamily="34" charset="-128"/>
                <a:cs typeface="Arial" panose="020B0604020202020204" pitchFamily="34" charset="0"/>
              </a:rPr>
              <a:t>E. EFS divided by our stratification</a:t>
            </a:r>
            <a:endParaRPr lang="ja-JP" altLang="ja-JP" sz="1050" kern="100" dirty="0">
              <a:effectLst/>
              <a:latin typeface="Arial" panose="020B0604020202020204" pitchFamily="34" charset="0"/>
              <a:ea typeface="Yu Gothic UI" panose="020B0500000000000000" pitchFamily="34" charset="-128"/>
              <a:cs typeface="Arial" panose="020B0604020202020204" pitchFamily="34" charset="0"/>
            </a:endParaRPr>
          </a:p>
        </p:txBody>
      </p:sp>
      <p:sp>
        <p:nvSpPr>
          <p:cNvPr id="4" name="テキスト ボックス 3">
            <a:extLst>
              <a:ext uri="{FF2B5EF4-FFF2-40B4-BE49-F238E27FC236}">
                <a16:creationId xmlns:a16="http://schemas.microsoft.com/office/drawing/2014/main" id="{BE142718-4D18-B907-CF0E-6A2F7A1836F6}"/>
              </a:ext>
            </a:extLst>
          </p:cNvPr>
          <p:cNvSpPr txBox="1"/>
          <p:nvPr/>
        </p:nvSpPr>
        <p:spPr>
          <a:xfrm>
            <a:off x="292901" y="372484"/>
            <a:ext cx="290817" cy="276871"/>
          </a:xfrm>
          <a:prstGeom prst="rect">
            <a:avLst/>
          </a:prstGeom>
          <a:noFill/>
        </p:spPr>
        <p:txBody>
          <a:bodyPr wrap="square" rtlCol="0">
            <a:spAutoFit/>
          </a:bodyPr>
          <a:lstStyle/>
          <a:p>
            <a:pPr algn="ctr"/>
            <a:r>
              <a:rPr lang="en-US" altLang="ja-JP" sz="1199" b="1" dirty="0">
                <a:latin typeface="Arial" panose="020B0604020202020204" pitchFamily="34" charset="0"/>
                <a:cs typeface="Arial" panose="020B0604020202020204" pitchFamily="34" charset="0"/>
              </a:rPr>
              <a:t>A</a:t>
            </a:r>
            <a:endParaRPr lang="ja-JP" altLang="en-US" sz="1199" b="1" dirty="0">
              <a:latin typeface="Arial" panose="020B0604020202020204" pitchFamily="34" charset="0"/>
              <a:cs typeface="Arial" panose="020B0604020202020204" pitchFamily="34" charset="0"/>
            </a:endParaRPr>
          </a:p>
        </p:txBody>
      </p:sp>
      <p:graphicFrame>
        <p:nvGraphicFramePr>
          <p:cNvPr id="7" name="グラフ 6">
            <a:extLst>
              <a:ext uri="{FF2B5EF4-FFF2-40B4-BE49-F238E27FC236}">
                <a16:creationId xmlns:a16="http://schemas.microsoft.com/office/drawing/2014/main" id="{CCC3A47E-F796-E35D-E3C2-DD002BB27AB6}"/>
              </a:ext>
            </a:extLst>
          </p:cNvPr>
          <p:cNvGraphicFramePr>
            <a:graphicFrameLocks/>
          </p:cNvGraphicFramePr>
          <p:nvPr>
            <p:extLst>
              <p:ext uri="{D42A27DB-BD31-4B8C-83A1-F6EECF244321}">
                <p14:modId xmlns:p14="http://schemas.microsoft.com/office/powerpoint/2010/main" val="2388422851"/>
              </p:ext>
            </p:extLst>
          </p:nvPr>
        </p:nvGraphicFramePr>
        <p:xfrm>
          <a:off x="561575" y="564447"/>
          <a:ext cx="2991574" cy="2126589"/>
        </p:xfrm>
        <a:graphic>
          <a:graphicData uri="http://schemas.openxmlformats.org/drawingml/2006/chart">
            <c:chart xmlns:c="http://schemas.openxmlformats.org/drawingml/2006/chart" xmlns:r="http://schemas.openxmlformats.org/officeDocument/2006/relationships" r:id="rId4"/>
          </a:graphicData>
        </a:graphic>
      </p:graphicFrame>
      <p:sp>
        <p:nvSpPr>
          <p:cNvPr id="8" name="テキスト ボックス 7">
            <a:extLst>
              <a:ext uri="{FF2B5EF4-FFF2-40B4-BE49-F238E27FC236}">
                <a16:creationId xmlns:a16="http://schemas.microsoft.com/office/drawing/2014/main" id="{F9863644-0C7E-FEA4-AB5D-F32A850063F7}"/>
              </a:ext>
            </a:extLst>
          </p:cNvPr>
          <p:cNvSpPr txBox="1"/>
          <p:nvPr/>
        </p:nvSpPr>
        <p:spPr>
          <a:xfrm rot="16200000">
            <a:off x="39546" y="1220019"/>
            <a:ext cx="842259" cy="276999"/>
          </a:xfrm>
          <a:prstGeom prst="rect">
            <a:avLst/>
          </a:prstGeom>
          <a:noFill/>
        </p:spPr>
        <p:txBody>
          <a:bodyPr wrap="square" rtlCol="0">
            <a:spAutoFit/>
          </a:bodyPr>
          <a:lstStyle/>
          <a:p>
            <a:r>
              <a:rPr kumimoji="1" lang="en-US" altLang="ja-JP" sz="1200" dirty="0"/>
              <a:t>Patients</a:t>
            </a:r>
            <a:endParaRPr kumimoji="1" lang="ja-JP" altLang="en-US" sz="1200" dirty="0"/>
          </a:p>
        </p:txBody>
      </p:sp>
      <p:sp>
        <p:nvSpPr>
          <p:cNvPr id="9" name="テキスト ボックス 8">
            <a:extLst>
              <a:ext uri="{FF2B5EF4-FFF2-40B4-BE49-F238E27FC236}">
                <a16:creationId xmlns:a16="http://schemas.microsoft.com/office/drawing/2014/main" id="{915492A6-F0DD-EDD0-FE41-35B39F2A7D9E}"/>
              </a:ext>
            </a:extLst>
          </p:cNvPr>
          <p:cNvSpPr txBox="1"/>
          <p:nvPr/>
        </p:nvSpPr>
        <p:spPr>
          <a:xfrm>
            <a:off x="2365339" y="2232783"/>
            <a:ext cx="487086" cy="253916"/>
          </a:xfrm>
          <a:prstGeom prst="rect">
            <a:avLst/>
          </a:prstGeom>
          <a:noFill/>
        </p:spPr>
        <p:txBody>
          <a:bodyPr wrap="square" rtlCol="0">
            <a:spAutoFit/>
          </a:bodyPr>
          <a:lstStyle/>
          <a:p>
            <a:r>
              <a:rPr kumimoji="1" lang="en-US" altLang="ja-JP" sz="1050" dirty="0"/>
              <a:t>Age</a:t>
            </a:r>
            <a:endParaRPr kumimoji="1" lang="ja-JP" altLang="en-US" sz="1050" dirty="0"/>
          </a:p>
        </p:txBody>
      </p:sp>
      <p:sp>
        <p:nvSpPr>
          <p:cNvPr id="11" name="テキスト ボックス 10">
            <a:extLst>
              <a:ext uri="{FF2B5EF4-FFF2-40B4-BE49-F238E27FC236}">
                <a16:creationId xmlns:a16="http://schemas.microsoft.com/office/drawing/2014/main" id="{B968AAA1-9752-9438-90BE-57304555CB5D}"/>
              </a:ext>
            </a:extLst>
          </p:cNvPr>
          <p:cNvSpPr txBox="1"/>
          <p:nvPr/>
        </p:nvSpPr>
        <p:spPr>
          <a:xfrm>
            <a:off x="65282" y="46234"/>
            <a:ext cx="2171083" cy="276999"/>
          </a:xfrm>
          <a:prstGeom prst="rect">
            <a:avLst/>
          </a:prstGeom>
          <a:noFill/>
        </p:spPr>
        <p:txBody>
          <a:bodyPr wrap="square" rtlCol="0">
            <a:spAutoFit/>
          </a:bodyPr>
          <a:lstStyle/>
          <a:p>
            <a:r>
              <a:rPr lang="en-US" altLang="ja-JP" sz="1200" b="1" dirty="0">
                <a:latin typeface="Arial" panose="020B0604020202020204" pitchFamily="34" charset="0"/>
                <a:cs typeface="Arial" panose="020B0604020202020204" pitchFamily="34" charset="0"/>
              </a:rPr>
              <a:t>Supplementary Fig. 1</a:t>
            </a:r>
            <a:endParaRPr lang="ja-JP" altLang="en-US" sz="1200" b="1" dirty="0">
              <a:latin typeface="Arial" panose="020B0604020202020204" pitchFamily="34" charset="0"/>
              <a:cs typeface="Arial" panose="020B0604020202020204" pitchFamily="34" charset="0"/>
            </a:endParaRPr>
          </a:p>
        </p:txBody>
      </p:sp>
      <p:sp>
        <p:nvSpPr>
          <p:cNvPr id="10" name="Line 178">
            <a:extLst>
              <a:ext uri="{FF2B5EF4-FFF2-40B4-BE49-F238E27FC236}">
                <a16:creationId xmlns:a16="http://schemas.microsoft.com/office/drawing/2014/main" id="{E0242065-86CE-299C-B5C3-3FE8DE8FDAE3}"/>
              </a:ext>
            </a:extLst>
          </p:cNvPr>
          <p:cNvSpPr>
            <a:spLocks noChangeShapeType="1"/>
          </p:cNvSpPr>
          <p:nvPr/>
        </p:nvSpPr>
        <p:spPr bwMode="auto">
          <a:xfrm>
            <a:off x="3976919" y="4702731"/>
            <a:ext cx="1788544"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2" name="Line 179">
            <a:extLst>
              <a:ext uri="{FF2B5EF4-FFF2-40B4-BE49-F238E27FC236}">
                <a16:creationId xmlns:a16="http://schemas.microsoft.com/office/drawing/2014/main" id="{DF4A1538-A08A-4FB8-F73C-BEC2A0DA0E72}"/>
              </a:ext>
            </a:extLst>
          </p:cNvPr>
          <p:cNvSpPr>
            <a:spLocks noChangeShapeType="1"/>
          </p:cNvSpPr>
          <p:nvPr/>
        </p:nvSpPr>
        <p:spPr bwMode="auto">
          <a:xfrm>
            <a:off x="3976919" y="4702731"/>
            <a:ext cx="0" cy="3258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 name="Line 180">
            <a:extLst>
              <a:ext uri="{FF2B5EF4-FFF2-40B4-BE49-F238E27FC236}">
                <a16:creationId xmlns:a16="http://schemas.microsoft.com/office/drawing/2014/main" id="{041CF2CE-87D6-F66C-4D86-D70BC079413B}"/>
              </a:ext>
            </a:extLst>
          </p:cNvPr>
          <p:cNvSpPr>
            <a:spLocks noChangeShapeType="1"/>
          </p:cNvSpPr>
          <p:nvPr/>
        </p:nvSpPr>
        <p:spPr bwMode="auto">
          <a:xfrm>
            <a:off x="4335749" y="4702731"/>
            <a:ext cx="0" cy="3258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 name="Line 181">
            <a:extLst>
              <a:ext uri="{FF2B5EF4-FFF2-40B4-BE49-F238E27FC236}">
                <a16:creationId xmlns:a16="http://schemas.microsoft.com/office/drawing/2014/main" id="{F55AA28B-C2A9-BB84-9712-B2676BEB454A}"/>
              </a:ext>
            </a:extLst>
          </p:cNvPr>
          <p:cNvSpPr>
            <a:spLocks noChangeShapeType="1"/>
          </p:cNvSpPr>
          <p:nvPr/>
        </p:nvSpPr>
        <p:spPr bwMode="auto">
          <a:xfrm>
            <a:off x="4689774" y="4702731"/>
            <a:ext cx="0" cy="3258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 name="Line 182">
            <a:extLst>
              <a:ext uri="{FF2B5EF4-FFF2-40B4-BE49-F238E27FC236}">
                <a16:creationId xmlns:a16="http://schemas.microsoft.com/office/drawing/2014/main" id="{08350F97-8FD3-7BB4-9AE3-AD44C9E712DC}"/>
              </a:ext>
            </a:extLst>
          </p:cNvPr>
          <p:cNvSpPr>
            <a:spLocks noChangeShapeType="1"/>
          </p:cNvSpPr>
          <p:nvPr/>
        </p:nvSpPr>
        <p:spPr bwMode="auto">
          <a:xfrm>
            <a:off x="5048603" y="4702731"/>
            <a:ext cx="0" cy="3258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 name="Line 183">
            <a:extLst>
              <a:ext uri="{FF2B5EF4-FFF2-40B4-BE49-F238E27FC236}">
                <a16:creationId xmlns:a16="http://schemas.microsoft.com/office/drawing/2014/main" id="{8DFE6FFB-F2BC-8157-707F-AFD00DE7C92A}"/>
              </a:ext>
            </a:extLst>
          </p:cNvPr>
          <p:cNvSpPr>
            <a:spLocks noChangeShapeType="1"/>
          </p:cNvSpPr>
          <p:nvPr/>
        </p:nvSpPr>
        <p:spPr bwMode="auto">
          <a:xfrm>
            <a:off x="5406633" y="4702731"/>
            <a:ext cx="0" cy="3258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7" name="Line 184">
            <a:extLst>
              <a:ext uri="{FF2B5EF4-FFF2-40B4-BE49-F238E27FC236}">
                <a16:creationId xmlns:a16="http://schemas.microsoft.com/office/drawing/2014/main" id="{19E924D1-9DFF-1B03-413B-8B92BD73F446}"/>
              </a:ext>
            </a:extLst>
          </p:cNvPr>
          <p:cNvSpPr>
            <a:spLocks noChangeShapeType="1"/>
          </p:cNvSpPr>
          <p:nvPr/>
        </p:nvSpPr>
        <p:spPr bwMode="auto">
          <a:xfrm>
            <a:off x="5765462" y="4702731"/>
            <a:ext cx="0" cy="3258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 name="Rectangle 185">
            <a:extLst>
              <a:ext uri="{FF2B5EF4-FFF2-40B4-BE49-F238E27FC236}">
                <a16:creationId xmlns:a16="http://schemas.microsoft.com/office/drawing/2014/main" id="{A6859AAB-E376-ADB9-AF59-1A01CE0A4B44}"/>
              </a:ext>
            </a:extLst>
          </p:cNvPr>
          <p:cNvSpPr>
            <a:spLocks noChangeArrowheads="1"/>
          </p:cNvSpPr>
          <p:nvPr/>
        </p:nvSpPr>
        <p:spPr bwMode="auto">
          <a:xfrm>
            <a:off x="3944080" y="4777606"/>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9" name="Rectangle 186">
            <a:extLst>
              <a:ext uri="{FF2B5EF4-FFF2-40B4-BE49-F238E27FC236}">
                <a16:creationId xmlns:a16="http://schemas.microsoft.com/office/drawing/2014/main" id="{2B631C6A-C29C-D0DA-26CB-E0B365555689}"/>
              </a:ext>
            </a:extLst>
          </p:cNvPr>
          <p:cNvSpPr>
            <a:spLocks noChangeArrowheads="1"/>
          </p:cNvSpPr>
          <p:nvPr/>
        </p:nvSpPr>
        <p:spPr bwMode="auto">
          <a:xfrm>
            <a:off x="4263663" y="4777606"/>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0" name="Rectangle 187">
            <a:extLst>
              <a:ext uri="{FF2B5EF4-FFF2-40B4-BE49-F238E27FC236}">
                <a16:creationId xmlns:a16="http://schemas.microsoft.com/office/drawing/2014/main" id="{F31D6E9C-6F45-572C-F443-A384128721A9}"/>
              </a:ext>
            </a:extLst>
          </p:cNvPr>
          <p:cNvSpPr>
            <a:spLocks noChangeArrowheads="1"/>
          </p:cNvSpPr>
          <p:nvPr/>
        </p:nvSpPr>
        <p:spPr bwMode="auto">
          <a:xfrm>
            <a:off x="4617686" y="4777606"/>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1" name="Rectangle 188">
            <a:extLst>
              <a:ext uri="{FF2B5EF4-FFF2-40B4-BE49-F238E27FC236}">
                <a16:creationId xmlns:a16="http://schemas.microsoft.com/office/drawing/2014/main" id="{4156F0FF-F55E-C8FF-EEE0-3F491028E4B2}"/>
              </a:ext>
            </a:extLst>
          </p:cNvPr>
          <p:cNvSpPr>
            <a:spLocks noChangeArrowheads="1"/>
          </p:cNvSpPr>
          <p:nvPr/>
        </p:nvSpPr>
        <p:spPr bwMode="auto">
          <a:xfrm>
            <a:off x="4976517" y="4777606"/>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2" name="Rectangle 189">
            <a:extLst>
              <a:ext uri="{FF2B5EF4-FFF2-40B4-BE49-F238E27FC236}">
                <a16:creationId xmlns:a16="http://schemas.microsoft.com/office/drawing/2014/main" id="{2C9F6406-F24B-2E62-4B42-584306EAE5DD}"/>
              </a:ext>
            </a:extLst>
          </p:cNvPr>
          <p:cNvSpPr>
            <a:spLocks noChangeArrowheads="1"/>
          </p:cNvSpPr>
          <p:nvPr/>
        </p:nvSpPr>
        <p:spPr bwMode="auto">
          <a:xfrm>
            <a:off x="5334546" y="4777606"/>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400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3" name="Rectangle 190">
            <a:extLst>
              <a:ext uri="{FF2B5EF4-FFF2-40B4-BE49-F238E27FC236}">
                <a16:creationId xmlns:a16="http://schemas.microsoft.com/office/drawing/2014/main" id="{B287353B-8F2C-F931-499A-39DC31EE18AD}"/>
              </a:ext>
            </a:extLst>
          </p:cNvPr>
          <p:cNvSpPr>
            <a:spLocks noChangeArrowheads="1"/>
          </p:cNvSpPr>
          <p:nvPr/>
        </p:nvSpPr>
        <p:spPr bwMode="auto">
          <a:xfrm>
            <a:off x="5693377" y="4777606"/>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4" name="Line 191">
            <a:extLst>
              <a:ext uri="{FF2B5EF4-FFF2-40B4-BE49-F238E27FC236}">
                <a16:creationId xmlns:a16="http://schemas.microsoft.com/office/drawing/2014/main" id="{CFC6438B-F4F1-A002-4F52-157B1E3B5F22}"/>
              </a:ext>
            </a:extLst>
          </p:cNvPr>
          <p:cNvSpPr>
            <a:spLocks noChangeShapeType="1"/>
          </p:cNvSpPr>
          <p:nvPr/>
        </p:nvSpPr>
        <p:spPr bwMode="auto">
          <a:xfrm flipV="1">
            <a:off x="3884478" y="3162928"/>
            <a:ext cx="0" cy="147948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5" name="Line 192">
            <a:extLst>
              <a:ext uri="{FF2B5EF4-FFF2-40B4-BE49-F238E27FC236}">
                <a16:creationId xmlns:a16="http://schemas.microsoft.com/office/drawing/2014/main" id="{C36640E4-969E-E077-09C3-DAAFB7334DD1}"/>
              </a:ext>
            </a:extLst>
          </p:cNvPr>
          <p:cNvSpPr>
            <a:spLocks noChangeShapeType="1"/>
          </p:cNvSpPr>
          <p:nvPr/>
        </p:nvSpPr>
        <p:spPr bwMode="auto">
          <a:xfrm flipH="1">
            <a:off x="3842828" y="4642414"/>
            <a:ext cx="416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6" name="Line 193">
            <a:extLst>
              <a:ext uri="{FF2B5EF4-FFF2-40B4-BE49-F238E27FC236}">
                <a16:creationId xmlns:a16="http://schemas.microsoft.com/office/drawing/2014/main" id="{988F9C12-38DF-3E05-58D6-0FD714618A8B}"/>
              </a:ext>
            </a:extLst>
          </p:cNvPr>
          <p:cNvSpPr>
            <a:spLocks noChangeShapeType="1"/>
          </p:cNvSpPr>
          <p:nvPr/>
        </p:nvSpPr>
        <p:spPr bwMode="auto">
          <a:xfrm flipH="1">
            <a:off x="3842828" y="4346379"/>
            <a:ext cx="416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7" name="Line 194">
            <a:extLst>
              <a:ext uri="{FF2B5EF4-FFF2-40B4-BE49-F238E27FC236}">
                <a16:creationId xmlns:a16="http://schemas.microsoft.com/office/drawing/2014/main" id="{A764232E-F4B7-6E13-E22F-862AD05F38BD}"/>
              </a:ext>
            </a:extLst>
          </p:cNvPr>
          <p:cNvSpPr>
            <a:spLocks noChangeShapeType="1"/>
          </p:cNvSpPr>
          <p:nvPr/>
        </p:nvSpPr>
        <p:spPr bwMode="auto">
          <a:xfrm flipH="1">
            <a:off x="3842828" y="4050343"/>
            <a:ext cx="416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8" name="Line 195">
            <a:extLst>
              <a:ext uri="{FF2B5EF4-FFF2-40B4-BE49-F238E27FC236}">
                <a16:creationId xmlns:a16="http://schemas.microsoft.com/office/drawing/2014/main" id="{6EE6CF32-2BC2-39CC-7B47-970A901EF248}"/>
              </a:ext>
            </a:extLst>
          </p:cNvPr>
          <p:cNvSpPr>
            <a:spLocks noChangeShapeType="1"/>
          </p:cNvSpPr>
          <p:nvPr/>
        </p:nvSpPr>
        <p:spPr bwMode="auto">
          <a:xfrm flipH="1">
            <a:off x="3842828" y="3754306"/>
            <a:ext cx="416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9" name="Line 196">
            <a:extLst>
              <a:ext uri="{FF2B5EF4-FFF2-40B4-BE49-F238E27FC236}">
                <a16:creationId xmlns:a16="http://schemas.microsoft.com/office/drawing/2014/main" id="{A98DBBCF-1D92-300B-1A18-9A4957EBD484}"/>
              </a:ext>
            </a:extLst>
          </p:cNvPr>
          <p:cNvSpPr>
            <a:spLocks noChangeShapeType="1"/>
          </p:cNvSpPr>
          <p:nvPr/>
        </p:nvSpPr>
        <p:spPr bwMode="auto">
          <a:xfrm flipH="1">
            <a:off x="3842828" y="3458271"/>
            <a:ext cx="416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0" name="Line 197">
            <a:extLst>
              <a:ext uri="{FF2B5EF4-FFF2-40B4-BE49-F238E27FC236}">
                <a16:creationId xmlns:a16="http://schemas.microsoft.com/office/drawing/2014/main" id="{AE4E0E2A-12D1-1E9B-C165-682232FEE1D4}"/>
              </a:ext>
            </a:extLst>
          </p:cNvPr>
          <p:cNvSpPr>
            <a:spLocks noChangeShapeType="1"/>
          </p:cNvSpPr>
          <p:nvPr/>
        </p:nvSpPr>
        <p:spPr bwMode="auto">
          <a:xfrm flipH="1">
            <a:off x="3842828" y="3162928"/>
            <a:ext cx="416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1" name="Rectangle 198">
            <a:extLst>
              <a:ext uri="{FF2B5EF4-FFF2-40B4-BE49-F238E27FC236}">
                <a16:creationId xmlns:a16="http://schemas.microsoft.com/office/drawing/2014/main" id="{EA687F9E-084E-43B5-D1CD-F3D42006B189}"/>
              </a:ext>
            </a:extLst>
          </p:cNvPr>
          <p:cNvSpPr>
            <a:spLocks noChangeArrowheads="1"/>
          </p:cNvSpPr>
          <p:nvPr/>
        </p:nvSpPr>
        <p:spPr bwMode="auto">
          <a:xfrm>
            <a:off x="3663884" y="4573212"/>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0.0</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32" name="Rectangle 199">
            <a:extLst>
              <a:ext uri="{FF2B5EF4-FFF2-40B4-BE49-F238E27FC236}">
                <a16:creationId xmlns:a16="http://schemas.microsoft.com/office/drawing/2014/main" id="{8D046229-D028-E95A-B15F-F17678541F9E}"/>
              </a:ext>
            </a:extLst>
          </p:cNvPr>
          <p:cNvSpPr>
            <a:spLocks noChangeArrowheads="1"/>
          </p:cNvSpPr>
          <p:nvPr/>
        </p:nvSpPr>
        <p:spPr bwMode="auto">
          <a:xfrm>
            <a:off x="3663884" y="4277176"/>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3" name="Rectangle 200">
            <a:extLst>
              <a:ext uri="{FF2B5EF4-FFF2-40B4-BE49-F238E27FC236}">
                <a16:creationId xmlns:a16="http://schemas.microsoft.com/office/drawing/2014/main" id="{67538D59-E5D5-C2A8-10FB-706AB87D120D}"/>
              </a:ext>
            </a:extLst>
          </p:cNvPr>
          <p:cNvSpPr>
            <a:spLocks noChangeArrowheads="1"/>
          </p:cNvSpPr>
          <p:nvPr/>
        </p:nvSpPr>
        <p:spPr bwMode="auto">
          <a:xfrm>
            <a:off x="3663884" y="3981140"/>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4" name="Rectangle 201">
            <a:extLst>
              <a:ext uri="{FF2B5EF4-FFF2-40B4-BE49-F238E27FC236}">
                <a16:creationId xmlns:a16="http://schemas.microsoft.com/office/drawing/2014/main" id="{B8C72190-FFF6-0714-126E-B02C5E5FE780}"/>
              </a:ext>
            </a:extLst>
          </p:cNvPr>
          <p:cNvSpPr>
            <a:spLocks noChangeArrowheads="1"/>
          </p:cNvSpPr>
          <p:nvPr/>
        </p:nvSpPr>
        <p:spPr bwMode="auto">
          <a:xfrm>
            <a:off x="3663884" y="3685104"/>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0.6</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5" name="Rectangle 202">
            <a:extLst>
              <a:ext uri="{FF2B5EF4-FFF2-40B4-BE49-F238E27FC236}">
                <a16:creationId xmlns:a16="http://schemas.microsoft.com/office/drawing/2014/main" id="{0C549128-14F8-D6AD-E666-C8D995F744FC}"/>
              </a:ext>
            </a:extLst>
          </p:cNvPr>
          <p:cNvSpPr>
            <a:spLocks noChangeArrowheads="1"/>
          </p:cNvSpPr>
          <p:nvPr/>
        </p:nvSpPr>
        <p:spPr bwMode="auto">
          <a:xfrm>
            <a:off x="3663884" y="3389068"/>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6" name="Rectangle 203">
            <a:extLst>
              <a:ext uri="{FF2B5EF4-FFF2-40B4-BE49-F238E27FC236}">
                <a16:creationId xmlns:a16="http://schemas.microsoft.com/office/drawing/2014/main" id="{E65A6713-7BCE-B283-206A-600C03D8CF73}"/>
              </a:ext>
            </a:extLst>
          </p:cNvPr>
          <p:cNvSpPr>
            <a:spLocks noChangeArrowheads="1"/>
          </p:cNvSpPr>
          <p:nvPr/>
        </p:nvSpPr>
        <p:spPr bwMode="auto">
          <a:xfrm>
            <a:off x="3663884" y="3093725"/>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7" name="Freeform 204">
            <a:extLst>
              <a:ext uri="{FF2B5EF4-FFF2-40B4-BE49-F238E27FC236}">
                <a16:creationId xmlns:a16="http://schemas.microsoft.com/office/drawing/2014/main" id="{B53B574E-7024-3365-6E41-88F6FBE7BC03}"/>
              </a:ext>
            </a:extLst>
          </p:cNvPr>
          <p:cNvSpPr>
            <a:spLocks/>
          </p:cNvSpPr>
          <p:nvPr/>
        </p:nvSpPr>
        <p:spPr bwMode="auto">
          <a:xfrm>
            <a:off x="3883030" y="3101918"/>
            <a:ext cx="2120942" cy="1600812"/>
          </a:xfrm>
          <a:custGeom>
            <a:avLst/>
            <a:gdLst>
              <a:gd name="T0" fmla="*/ 0 w 515"/>
              <a:gd name="T1" fmla="*/ 0 h 449"/>
              <a:gd name="T2" fmla="*/ 0 w 515"/>
              <a:gd name="T3" fmla="*/ 449 h 449"/>
              <a:gd name="T4" fmla="*/ 515 w 515"/>
              <a:gd name="T5" fmla="*/ 449 h 449"/>
            </a:gdLst>
            <a:ahLst/>
            <a:cxnLst>
              <a:cxn ang="0">
                <a:pos x="T0" y="T1"/>
              </a:cxn>
              <a:cxn ang="0">
                <a:pos x="T2" y="T3"/>
              </a:cxn>
              <a:cxn ang="0">
                <a:pos x="T4" y="T5"/>
              </a:cxn>
            </a:cxnLst>
            <a:rect l="0" t="0" r="r" b="b"/>
            <a:pathLst>
              <a:path w="515" h="449">
                <a:moveTo>
                  <a:pt x="0" y="0"/>
                </a:moveTo>
                <a:lnTo>
                  <a:pt x="0" y="449"/>
                </a:lnTo>
                <a:lnTo>
                  <a:pt x="515" y="44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 name="Rectangle 206">
            <a:extLst>
              <a:ext uri="{FF2B5EF4-FFF2-40B4-BE49-F238E27FC236}">
                <a16:creationId xmlns:a16="http://schemas.microsoft.com/office/drawing/2014/main" id="{1DFEFFEA-D5DD-78CD-5F90-D1A257EDCF97}"/>
              </a:ext>
            </a:extLst>
          </p:cNvPr>
          <p:cNvSpPr>
            <a:spLocks noChangeArrowheads="1"/>
          </p:cNvSpPr>
          <p:nvPr/>
        </p:nvSpPr>
        <p:spPr bwMode="auto">
          <a:xfrm>
            <a:off x="5937118" y="4774779"/>
            <a:ext cx="30777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Days</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39" name="Freeform 208">
            <a:extLst>
              <a:ext uri="{FF2B5EF4-FFF2-40B4-BE49-F238E27FC236}">
                <a16:creationId xmlns:a16="http://schemas.microsoft.com/office/drawing/2014/main" id="{28FD9F4C-03AE-3C48-DD67-6C4B648C1C8C}"/>
              </a:ext>
            </a:extLst>
          </p:cNvPr>
          <p:cNvSpPr>
            <a:spLocks/>
          </p:cNvSpPr>
          <p:nvPr/>
        </p:nvSpPr>
        <p:spPr bwMode="auto">
          <a:xfrm>
            <a:off x="3976919" y="3162928"/>
            <a:ext cx="1965555" cy="1479486"/>
          </a:xfrm>
          <a:custGeom>
            <a:avLst/>
            <a:gdLst>
              <a:gd name="T0" fmla="*/ 0 w 477"/>
              <a:gd name="T1" fmla="*/ 0 h 415"/>
              <a:gd name="T2" fmla="*/ 16 w 477"/>
              <a:gd name="T3" fmla="*/ 0 h 415"/>
              <a:gd name="T4" fmla="*/ 16 w 477"/>
              <a:gd name="T5" fmla="*/ 15 h 415"/>
              <a:gd name="T6" fmla="*/ 21 w 477"/>
              <a:gd name="T7" fmla="*/ 15 h 415"/>
              <a:gd name="T8" fmla="*/ 21 w 477"/>
              <a:gd name="T9" fmla="*/ 29 h 415"/>
              <a:gd name="T10" fmla="*/ 32 w 477"/>
              <a:gd name="T11" fmla="*/ 29 h 415"/>
              <a:gd name="T12" fmla="*/ 32 w 477"/>
              <a:gd name="T13" fmla="*/ 44 h 415"/>
              <a:gd name="T14" fmla="*/ 41 w 477"/>
              <a:gd name="T15" fmla="*/ 44 h 415"/>
              <a:gd name="T16" fmla="*/ 41 w 477"/>
              <a:gd name="T17" fmla="*/ 59 h 415"/>
              <a:gd name="T18" fmla="*/ 47 w 477"/>
              <a:gd name="T19" fmla="*/ 59 h 415"/>
              <a:gd name="T20" fmla="*/ 47 w 477"/>
              <a:gd name="T21" fmla="*/ 74 h 415"/>
              <a:gd name="T22" fmla="*/ 76 w 477"/>
              <a:gd name="T23" fmla="*/ 74 h 415"/>
              <a:gd name="T24" fmla="*/ 76 w 477"/>
              <a:gd name="T25" fmla="*/ 89 h 415"/>
              <a:gd name="T26" fmla="*/ 82 w 477"/>
              <a:gd name="T27" fmla="*/ 89 h 415"/>
              <a:gd name="T28" fmla="*/ 82 w 477"/>
              <a:gd name="T29" fmla="*/ 105 h 415"/>
              <a:gd name="T30" fmla="*/ 85 w 477"/>
              <a:gd name="T31" fmla="*/ 105 h 415"/>
              <a:gd name="T32" fmla="*/ 85 w 477"/>
              <a:gd name="T33" fmla="*/ 120 h 415"/>
              <a:gd name="T34" fmla="*/ 100 w 477"/>
              <a:gd name="T35" fmla="*/ 120 h 415"/>
              <a:gd name="T36" fmla="*/ 100 w 477"/>
              <a:gd name="T37" fmla="*/ 136 h 415"/>
              <a:gd name="T38" fmla="*/ 133 w 477"/>
              <a:gd name="T39" fmla="*/ 136 h 415"/>
              <a:gd name="T40" fmla="*/ 133 w 477"/>
              <a:gd name="T41" fmla="*/ 155 h 415"/>
              <a:gd name="T42" fmla="*/ 174 w 477"/>
              <a:gd name="T43" fmla="*/ 155 h 415"/>
              <a:gd name="T44" fmla="*/ 174 w 477"/>
              <a:gd name="T45" fmla="*/ 176 h 415"/>
              <a:gd name="T46" fmla="*/ 185 w 477"/>
              <a:gd name="T47" fmla="*/ 176 h 415"/>
              <a:gd name="T48" fmla="*/ 185 w 477"/>
              <a:gd name="T49" fmla="*/ 198 h 415"/>
              <a:gd name="T50" fmla="*/ 208 w 477"/>
              <a:gd name="T51" fmla="*/ 198 h 415"/>
              <a:gd name="T52" fmla="*/ 208 w 477"/>
              <a:gd name="T53" fmla="*/ 220 h 415"/>
              <a:gd name="T54" fmla="*/ 212 w 477"/>
              <a:gd name="T55" fmla="*/ 220 h 415"/>
              <a:gd name="T56" fmla="*/ 212 w 477"/>
              <a:gd name="T57" fmla="*/ 241 h 415"/>
              <a:gd name="T58" fmla="*/ 284 w 477"/>
              <a:gd name="T59" fmla="*/ 241 h 415"/>
              <a:gd name="T60" fmla="*/ 284 w 477"/>
              <a:gd name="T61" fmla="*/ 266 h 415"/>
              <a:gd name="T62" fmla="*/ 287 w 477"/>
              <a:gd name="T63" fmla="*/ 266 h 415"/>
              <a:gd name="T64" fmla="*/ 287 w 477"/>
              <a:gd name="T65" fmla="*/ 291 h 415"/>
              <a:gd name="T66" fmla="*/ 309 w 477"/>
              <a:gd name="T67" fmla="*/ 291 h 415"/>
              <a:gd name="T68" fmla="*/ 309 w 477"/>
              <a:gd name="T69" fmla="*/ 316 h 415"/>
              <a:gd name="T70" fmla="*/ 320 w 477"/>
              <a:gd name="T71" fmla="*/ 316 h 415"/>
              <a:gd name="T72" fmla="*/ 320 w 477"/>
              <a:gd name="T73" fmla="*/ 341 h 415"/>
              <a:gd name="T74" fmla="*/ 373 w 477"/>
              <a:gd name="T75" fmla="*/ 341 h 415"/>
              <a:gd name="T76" fmla="*/ 373 w 477"/>
              <a:gd name="T77" fmla="*/ 378 h 415"/>
              <a:gd name="T78" fmla="*/ 477 w 477"/>
              <a:gd name="T79" fmla="*/ 378 h 415"/>
              <a:gd name="T80" fmla="*/ 477 w 477"/>
              <a:gd name="T81" fmla="*/ 415 h 4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77" h="415">
                <a:moveTo>
                  <a:pt x="0" y="0"/>
                </a:moveTo>
                <a:lnTo>
                  <a:pt x="16" y="0"/>
                </a:lnTo>
                <a:lnTo>
                  <a:pt x="16" y="15"/>
                </a:lnTo>
                <a:lnTo>
                  <a:pt x="21" y="15"/>
                </a:lnTo>
                <a:lnTo>
                  <a:pt x="21" y="29"/>
                </a:lnTo>
                <a:lnTo>
                  <a:pt x="32" y="29"/>
                </a:lnTo>
                <a:lnTo>
                  <a:pt x="32" y="44"/>
                </a:lnTo>
                <a:lnTo>
                  <a:pt x="41" y="44"/>
                </a:lnTo>
                <a:lnTo>
                  <a:pt x="41" y="59"/>
                </a:lnTo>
                <a:lnTo>
                  <a:pt x="47" y="59"/>
                </a:lnTo>
                <a:lnTo>
                  <a:pt x="47" y="74"/>
                </a:lnTo>
                <a:lnTo>
                  <a:pt x="76" y="74"/>
                </a:lnTo>
                <a:lnTo>
                  <a:pt x="76" y="89"/>
                </a:lnTo>
                <a:lnTo>
                  <a:pt x="82" y="89"/>
                </a:lnTo>
                <a:lnTo>
                  <a:pt x="82" y="105"/>
                </a:lnTo>
                <a:lnTo>
                  <a:pt x="85" y="105"/>
                </a:lnTo>
                <a:lnTo>
                  <a:pt x="85" y="120"/>
                </a:lnTo>
                <a:lnTo>
                  <a:pt x="100" y="120"/>
                </a:lnTo>
                <a:lnTo>
                  <a:pt x="100" y="136"/>
                </a:lnTo>
                <a:lnTo>
                  <a:pt x="133" y="136"/>
                </a:lnTo>
                <a:lnTo>
                  <a:pt x="133" y="155"/>
                </a:lnTo>
                <a:lnTo>
                  <a:pt x="174" y="155"/>
                </a:lnTo>
                <a:lnTo>
                  <a:pt x="174" y="176"/>
                </a:lnTo>
                <a:lnTo>
                  <a:pt x="185" y="176"/>
                </a:lnTo>
                <a:lnTo>
                  <a:pt x="185" y="198"/>
                </a:lnTo>
                <a:lnTo>
                  <a:pt x="208" y="198"/>
                </a:lnTo>
                <a:lnTo>
                  <a:pt x="208" y="220"/>
                </a:lnTo>
                <a:lnTo>
                  <a:pt x="212" y="220"/>
                </a:lnTo>
                <a:lnTo>
                  <a:pt x="212" y="241"/>
                </a:lnTo>
                <a:lnTo>
                  <a:pt x="284" y="241"/>
                </a:lnTo>
                <a:lnTo>
                  <a:pt x="284" y="266"/>
                </a:lnTo>
                <a:lnTo>
                  <a:pt x="287" y="266"/>
                </a:lnTo>
                <a:lnTo>
                  <a:pt x="287" y="291"/>
                </a:lnTo>
                <a:lnTo>
                  <a:pt x="309" y="291"/>
                </a:lnTo>
                <a:lnTo>
                  <a:pt x="309" y="316"/>
                </a:lnTo>
                <a:lnTo>
                  <a:pt x="320" y="316"/>
                </a:lnTo>
                <a:lnTo>
                  <a:pt x="320" y="341"/>
                </a:lnTo>
                <a:lnTo>
                  <a:pt x="373" y="341"/>
                </a:lnTo>
                <a:lnTo>
                  <a:pt x="373" y="378"/>
                </a:lnTo>
                <a:lnTo>
                  <a:pt x="477" y="378"/>
                </a:lnTo>
                <a:lnTo>
                  <a:pt x="477" y="415"/>
                </a:ln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0" name="Line 209">
            <a:extLst>
              <a:ext uri="{FF2B5EF4-FFF2-40B4-BE49-F238E27FC236}">
                <a16:creationId xmlns:a16="http://schemas.microsoft.com/office/drawing/2014/main" id="{71821C46-B4C6-CCC8-A832-6C5274C11822}"/>
              </a:ext>
            </a:extLst>
          </p:cNvPr>
          <p:cNvSpPr>
            <a:spLocks noChangeShapeType="1"/>
          </p:cNvSpPr>
          <p:nvPr/>
        </p:nvSpPr>
        <p:spPr bwMode="auto">
          <a:xfrm>
            <a:off x="4199586" y="3426379"/>
            <a:ext cx="41650"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 name="Line 210">
            <a:extLst>
              <a:ext uri="{FF2B5EF4-FFF2-40B4-BE49-F238E27FC236}">
                <a16:creationId xmlns:a16="http://schemas.microsoft.com/office/drawing/2014/main" id="{FD6E2699-8ADF-B183-CA84-65133DC9BFD9}"/>
              </a:ext>
            </a:extLst>
          </p:cNvPr>
          <p:cNvSpPr>
            <a:spLocks noChangeShapeType="1"/>
          </p:cNvSpPr>
          <p:nvPr/>
        </p:nvSpPr>
        <p:spPr bwMode="auto">
          <a:xfrm flipV="1">
            <a:off x="4220411" y="3408354"/>
            <a:ext cx="0" cy="36051"/>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2" name="Line 211">
            <a:extLst>
              <a:ext uri="{FF2B5EF4-FFF2-40B4-BE49-F238E27FC236}">
                <a16:creationId xmlns:a16="http://schemas.microsoft.com/office/drawing/2014/main" id="{E2670EC8-E111-FA5F-4C21-4A3760478964}"/>
              </a:ext>
            </a:extLst>
          </p:cNvPr>
          <p:cNvSpPr>
            <a:spLocks noChangeShapeType="1"/>
          </p:cNvSpPr>
          <p:nvPr/>
        </p:nvSpPr>
        <p:spPr bwMode="auto">
          <a:xfrm>
            <a:off x="4364584" y="3619114"/>
            <a:ext cx="44854"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 name="Line 212">
            <a:extLst>
              <a:ext uri="{FF2B5EF4-FFF2-40B4-BE49-F238E27FC236}">
                <a16:creationId xmlns:a16="http://schemas.microsoft.com/office/drawing/2014/main" id="{FAA02317-2B8A-9FF4-FE49-90BB9BC8E29E}"/>
              </a:ext>
            </a:extLst>
          </p:cNvPr>
          <p:cNvSpPr>
            <a:spLocks noChangeShapeType="1"/>
          </p:cNvSpPr>
          <p:nvPr/>
        </p:nvSpPr>
        <p:spPr bwMode="auto">
          <a:xfrm flipV="1">
            <a:off x="4389413" y="3601089"/>
            <a:ext cx="0" cy="36051"/>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 name="Line 213">
            <a:extLst>
              <a:ext uri="{FF2B5EF4-FFF2-40B4-BE49-F238E27FC236}">
                <a16:creationId xmlns:a16="http://schemas.microsoft.com/office/drawing/2014/main" id="{4B9EEBF9-CA37-08ED-D119-D2F6AC67F2DE}"/>
              </a:ext>
            </a:extLst>
          </p:cNvPr>
          <p:cNvSpPr>
            <a:spLocks noChangeShapeType="1"/>
          </p:cNvSpPr>
          <p:nvPr/>
        </p:nvSpPr>
        <p:spPr bwMode="auto">
          <a:xfrm>
            <a:off x="4401428" y="3647540"/>
            <a:ext cx="41650"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 name="Line 214">
            <a:extLst>
              <a:ext uri="{FF2B5EF4-FFF2-40B4-BE49-F238E27FC236}">
                <a16:creationId xmlns:a16="http://schemas.microsoft.com/office/drawing/2014/main" id="{37252A95-305D-72E7-4A03-36128C783BED}"/>
              </a:ext>
            </a:extLst>
          </p:cNvPr>
          <p:cNvSpPr>
            <a:spLocks noChangeShapeType="1"/>
          </p:cNvSpPr>
          <p:nvPr/>
        </p:nvSpPr>
        <p:spPr bwMode="auto">
          <a:xfrm flipV="1">
            <a:off x="4422253" y="3629514"/>
            <a:ext cx="0" cy="36051"/>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 name="Line 215">
            <a:extLst>
              <a:ext uri="{FF2B5EF4-FFF2-40B4-BE49-F238E27FC236}">
                <a16:creationId xmlns:a16="http://schemas.microsoft.com/office/drawing/2014/main" id="{CA4614D3-EC8E-2169-A9D4-85B9724B3730}"/>
              </a:ext>
            </a:extLst>
          </p:cNvPr>
          <p:cNvSpPr>
            <a:spLocks noChangeShapeType="1"/>
          </p:cNvSpPr>
          <p:nvPr/>
        </p:nvSpPr>
        <p:spPr bwMode="auto">
          <a:xfrm>
            <a:off x="4463102" y="3647540"/>
            <a:ext cx="41650"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 name="Line 216">
            <a:extLst>
              <a:ext uri="{FF2B5EF4-FFF2-40B4-BE49-F238E27FC236}">
                <a16:creationId xmlns:a16="http://schemas.microsoft.com/office/drawing/2014/main" id="{32672412-7836-D733-7936-7AA2958A03A7}"/>
              </a:ext>
            </a:extLst>
          </p:cNvPr>
          <p:cNvSpPr>
            <a:spLocks noChangeShapeType="1"/>
          </p:cNvSpPr>
          <p:nvPr/>
        </p:nvSpPr>
        <p:spPr bwMode="auto">
          <a:xfrm flipV="1">
            <a:off x="4483927" y="3629514"/>
            <a:ext cx="0" cy="36051"/>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8" name="Line 217">
            <a:extLst>
              <a:ext uri="{FF2B5EF4-FFF2-40B4-BE49-F238E27FC236}">
                <a16:creationId xmlns:a16="http://schemas.microsoft.com/office/drawing/2014/main" id="{FF8A8E05-392D-0B73-4647-05EAA2463F27}"/>
              </a:ext>
            </a:extLst>
          </p:cNvPr>
          <p:cNvSpPr>
            <a:spLocks noChangeShapeType="1"/>
          </p:cNvSpPr>
          <p:nvPr/>
        </p:nvSpPr>
        <p:spPr bwMode="auto">
          <a:xfrm>
            <a:off x="4524776" y="3715482"/>
            <a:ext cx="41650"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9" name="Line 218">
            <a:extLst>
              <a:ext uri="{FF2B5EF4-FFF2-40B4-BE49-F238E27FC236}">
                <a16:creationId xmlns:a16="http://schemas.microsoft.com/office/drawing/2014/main" id="{AF6CBDBD-0522-5A81-958B-C44F2985D5A1}"/>
              </a:ext>
            </a:extLst>
          </p:cNvPr>
          <p:cNvSpPr>
            <a:spLocks noChangeShapeType="1"/>
          </p:cNvSpPr>
          <p:nvPr/>
        </p:nvSpPr>
        <p:spPr bwMode="auto">
          <a:xfrm flipV="1">
            <a:off x="4545601" y="3693990"/>
            <a:ext cx="0" cy="38825"/>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0" name="Line 219">
            <a:extLst>
              <a:ext uri="{FF2B5EF4-FFF2-40B4-BE49-F238E27FC236}">
                <a16:creationId xmlns:a16="http://schemas.microsoft.com/office/drawing/2014/main" id="{5E06A01D-11B2-2F18-109C-D43775C4675F}"/>
              </a:ext>
            </a:extLst>
          </p:cNvPr>
          <p:cNvSpPr>
            <a:spLocks noChangeShapeType="1"/>
          </p:cNvSpPr>
          <p:nvPr/>
        </p:nvSpPr>
        <p:spPr bwMode="auto">
          <a:xfrm>
            <a:off x="4636109" y="3715482"/>
            <a:ext cx="45655"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1" name="Line 220">
            <a:extLst>
              <a:ext uri="{FF2B5EF4-FFF2-40B4-BE49-F238E27FC236}">
                <a16:creationId xmlns:a16="http://schemas.microsoft.com/office/drawing/2014/main" id="{B8CCB654-82DE-292F-ECBD-53BC80DDD0C5}"/>
              </a:ext>
            </a:extLst>
          </p:cNvPr>
          <p:cNvSpPr>
            <a:spLocks noChangeShapeType="1"/>
          </p:cNvSpPr>
          <p:nvPr/>
        </p:nvSpPr>
        <p:spPr bwMode="auto">
          <a:xfrm flipV="1">
            <a:off x="4656934" y="3693990"/>
            <a:ext cx="0" cy="38825"/>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2" name="Line 221">
            <a:extLst>
              <a:ext uri="{FF2B5EF4-FFF2-40B4-BE49-F238E27FC236}">
                <a16:creationId xmlns:a16="http://schemas.microsoft.com/office/drawing/2014/main" id="{39C7E2F0-F053-4584-9EA9-022CE1E2AD1D}"/>
              </a:ext>
            </a:extLst>
          </p:cNvPr>
          <p:cNvSpPr>
            <a:spLocks noChangeShapeType="1"/>
          </p:cNvSpPr>
          <p:nvPr/>
        </p:nvSpPr>
        <p:spPr bwMode="auto">
          <a:xfrm>
            <a:off x="4978119" y="4021918"/>
            <a:ext cx="41650"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3" name="Line 222">
            <a:extLst>
              <a:ext uri="{FF2B5EF4-FFF2-40B4-BE49-F238E27FC236}">
                <a16:creationId xmlns:a16="http://schemas.microsoft.com/office/drawing/2014/main" id="{0D0C31ED-B450-C711-537D-14DC256A4A86}"/>
              </a:ext>
            </a:extLst>
          </p:cNvPr>
          <p:cNvSpPr>
            <a:spLocks noChangeShapeType="1"/>
          </p:cNvSpPr>
          <p:nvPr/>
        </p:nvSpPr>
        <p:spPr bwMode="auto">
          <a:xfrm flipV="1">
            <a:off x="4998944" y="4003892"/>
            <a:ext cx="0" cy="36051"/>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4" name="Line 223">
            <a:extLst>
              <a:ext uri="{FF2B5EF4-FFF2-40B4-BE49-F238E27FC236}">
                <a16:creationId xmlns:a16="http://schemas.microsoft.com/office/drawing/2014/main" id="{721CE743-1DFE-311D-5973-0C4EBDB835E0}"/>
              </a:ext>
            </a:extLst>
          </p:cNvPr>
          <p:cNvSpPr>
            <a:spLocks noChangeShapeType="1"/>
          </p:cNvSpPr>
          <p:nvPr/>
        </p:nvSpPr>
        <p:spPr bwMode="auto">
          <a:xfrm>
            <a:off x="5336949" y="4378270"/>
            <a:ext cx="40849"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5" name="Line 224">
            <a:extLst>
              <a:ext uri="{FF2B5EF4-FFF2-40B4-BE49-F238E27FC236}">
                <a16:creationId xmlns:a16="http://schemas.microsoft.com/office/drawing/2014/main" id="{CD586351-6879-25B7-2E10-DC675396E99E}"/>
              </a:ext>
            </a:extLst>
          </p:cNvPr>
          <p:cNvSpPr>
            <a:spLocks noChangeShapeType="1"/>
          </p:cNvSpPr>
          <p:nvPr/>
        </p:nvSpPr>
        <p:spPr bwMode="auto">
          <a:xfrm flipV="1">
            <a:off x="5356973" y="4356778"/>
            <a:ext cx="0" cy="39518"/>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 name="Line 225">
            <a:extLst>
              <a:ext uri="{FF2B5EF4-FFF2-40B4-BE49-F238E27FC236}">
                <a16:creationId xmlns:a16="http://schemas.microsoft.com/office/drawing/2014/main" id="{49C9791A-D957-3646-40A1-1E1B2A60015E}"/>
              </a:ext>
            </a:extLst>
          </p:cNvPr>
          <p:cNvSpPr>
            <a:spLocks noChangeShapeType="1"/>
          </p:cNvSpPr>
          <p:nvPr/>
        </p:nvSpPr>
        <p:spPr bwMode="auto">
          <a:xfrm>
            <a:off x="3976919" y="3162928"/>
            <a:ext cx="1335200" cy="0"/>
          </a:xfrm>
          <a:prstGeom prst="line">
            <a:avLst/>
          </a:prstGeom>
          <a:noFill/>
          <a:ln w="12700"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 name="Line 226">
            <a:extLst>
              <a:ext uri="{FF2B5EF4-FFF2-40B4-BE49-F238E27FC236}">
                <a16:creationId xmlns:a16="http://schemas.microsoft.com/office/drawing/2014/main" id="{1C8A73A5-2032-8DDC-C1DE-488E2F8A0B55}"/>
              </a:ext>
            </a:extLst>
          </p:cNvPr>
          <p:cNvSpPr>
            <a:spLocks noChangeShapeType="1"/>
          </p:cNvSpPr>
          <p:nvPr/>
        </p:nvSpPr>
        <p:spPr bwMode="auto">
          <a:xfrm>
            <a:off x="4203591" y="3162928"/>
            <a:ext cx="4565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 name="Line 227">
            <a:extLst>
              <a:ext uri="{FF2B5EF4-FFF2-40B4-BE49-F238E27FC236}">
                <a16:creationId xmlns:a16="http://schemas.microsoft.com/office/drawing/2014/main" id="{E6A35EDA-13CC-9600-8A4D-7CA63553F83F}"/>
              </a:ext>
            </a:extLst>
          </p:cNvPr>
          <p:cNvSpPr>
            <a:spLocks noChangeShapeType="1"/>
          </p:cNvSpPr>
          <p:nvPr/>
        </p:nvSpPr>
        <p:spPr bwMode="auto">
          <a:xfrm flipV="1">
            <a:off x="4224416" y="3144903"/>
            <a:ext cx="0" cy="3535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 name="Line 228">
            <a:extLst>
              <a:ext uri="{FF2B5EF4-FFF2-40B4-BE49-F238E27FC236}">
                <a16:creationId xmlns:a16="http://schemas.microsoft.com/office/drawing/2014/main" id="{E138C068-E79F-0C78-23C9-81CE458519F8}"/>
              </a:ext>
            </a:extLst>
          </p:cNvPr>
          <p:cNvSpPr>
            <a:spLocks noChangeShapeType="1"/>
          </p:cNvSpPr>
          <p:nvPr/>
        </p:nvSpPr>
        <p:spPr bwMode="auto">
          <a:xfrm>
            <a:off x="4636109" y="3162928"/>
            <a:ext cx="4565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 name="Line 229">
            <a:extLst>
              <a:ext uri="{FF2B5EF4-FFF2-40B4-BE49-F238E27FC236}">
                <a16:creationId xmlns:a16="http://schemas.microsoft.com/office/drawing/2014/main" id="{D1A16762-3D17-409B-0756-E79706449413}"/>
              </a:ext>
            </a:extLst>
          </p:cNvPr>
          <p:cNvSpPr>
            <a:spLocks noChangeShapeType="1"/>
          </p:cNvSpPr>
          <p:nvPr/>
        </p:nvSpPr>
        <p:spPr bwMode="auto">
          <a:xfrm flipV="1">
            <a:off x="4656934" y="3144903"/>
            <a:ext cx="0" cy="3535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 name="Line 230">
            <a:extLst>
              <a:ext uri="{FF2B5EF4-FFF2-40B4-BE49-F238E27FC236}">
                <a16:creationId xmlns:a16="http://schemas.microsoft.com/office/drawing/2014/main" id="{A4065645-377B-A02C-53E7-C83504864D0B}"/>
              </a:ext>
            </a:extLst>
          </p:cNvPr>
          <p:cNvSpPr>
            <a:spLocks noChangeShapeType="1"/>
          </p:cNvSpPr>
          <p:nvPr/>
        </p:nvSpPr>
        <p:spPr bwMode="auto">
          <a:xfrm>
            <a:off x="4702589" y="3162928"/>
            <a:ext cx="40849"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 name="Line 231">
            <a:extLst>
              <a:ext uri="{FF2B5EF4-FFF2-40B4-BE49-F238E27FC236}">
                <a16:creationId xmlns:a16="http://schemas.microsoft.com/office/drawing/2014/main" id="{FECC947F-57CE-2075-7B07-2A6997809813}"/>
              </a:ext>
            </a:extLst>
          </p:cNvPr>
          <p:cNvSpPr>
            <a:spLocks noChangeShapeType="1"/>
          </p:cNvSpPr>
          <p:nvPr/>
        </p:nvSpPr>
        <p:spPr bwMode="auto">
          <a:xfrm flipV="1">
            <a:off x="4722613" y="3144903"/>
            <a:ext cx="0" cy="3535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 name="Line 232">
            <a:extLst>
              <a:ext uri="{FF2B5EF4-FFF2-40B4-BE49-F238E27FC236}">
                <a16:creationId xmlns:a16="http://schemas.microsoft.com/office/drawing/2014/main" id="{196FEAA3-1212-50E8-4B9E-2E8157CBCC06}"/>
              </a:ext>
            </a:extLst>
          </p:cNvPr>
          <p:cNvSpPr>
            <a:spLocks noChangeShapeType="1"/>
          </p:cNvSpPr>
          <p:nvPr/>
        </p:nvSpPr>
        <p:spPr bwMode="auto">
          <a:xfrm>
            <a:off x="4895620" y="3162928"/>
            <a:ext cx="4165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44" name="Line 233">
            <a:extLst>
              <a:ext uri="{FF2B5EF4-FFF2-40B4-BE49-F238E27FC236}">
                <a16:creationId xmlns:a16="http://schemas.microsoft.com/office/drawing/2014/main" id="{CFE658B5-6F80-8106-8FC5-9F66448468E7}"/>
              </a:ext>
            </a:extLst>
          </p:cNvPr>
          <p:cNvSpPr>
            <a:spLocks noChangeShapeType="1"/>
          </p:cNvSpPr>
          <p:nvPr/>
        </p:nvSpPr>
        <p:spPr bwMode="auto">
          <a:xfrm flipV="1">
            <a:off x="4916445" y="3144903"/>
            <a:ext cx="0" cy="3535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45" name="Line 234">
            <a:extLst>
              <a:ext uri="{FF2B5EF4-FFF2-40B4-BE49-F238E27FC236}">
                <a16:creationId xmlns:a16="http://schemas.microsoft.com/office/drawing/2014/main" id="{1B05418C-44D9-335A-F6C4-CB840A122C7C}"/>
              </a:ext>
            </a:extLst>
          </p:cNvPr>
          <p:cNvSpPr>
            <a:spLocks noChangeShapeType="1"/>
          </p:cNvSpPr>
          <p:nvPr/>
        </p:nvSpPr>
        <p:spPr bwMode="auto">
          <a:xfrm>
            <a:off x="5151127" y="3162928"/>
            <a:ext cx="4565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46" name="Line 235">
            <a:extLst>
              <a:ext uri="{FF2B5EF4-FFF2-40B4-BE49-F238E27FC236}">
                <a16:creationId xmlns:a16="http://schemas.microsoft.com/office/drawing/2014/main" id="{DC75B017-8BA7-0E5E-162B-8CD30864D077}"/>
              </a:ext>
            </a:extLst>
          </p:cNvPr>
          <p:cNvSpPr>
            <a:spLocks noChangeShapeType="1"/>
          </p:cNvSpPr>
          <p:nvPr/>
        </p:nvSpPr>
        <p:spPr bwMode="auto">
          <a:xfrm flipV="1">
            <a:off x="5171952" y="3144903"/>
            <a:ext cx="0" cy="3535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47" name="Line 236">
            <a:extLst>
              <a:ext uri="{FF2B5EF4-FFF2-40B4-BE49-F238E27FC236}">
                <a16:creationId xmlns:a16="http://schemas.microsoft.com/office/drawing/2014/main" id="{4AEFC0EC-EA8D-8236-1E9D-06429D91F625}"/>
              </a:ext>
            </a:extLst>
          </p:cNvPr>
          <p:cNvSpPr>
            <a:spLocks noChangeShapeType="1"/>
          </p:cNvSpPr>
          <p:nvPr/>
        </p:nvSpPr>
        <p:spPr bwMode="auto">
          <a:xfrm>
            <a:off x="5291294" y="3162928"/>
            <a:ext cx="4165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48" name="Line 237">
            <a:extLst>
              <a:ext uri="{FF2B5EF4-FFF2-40B4-BE49-F238E27FC236}">
                <a16:creationId xmlns:a16="http://schemas.microsoft.com/office/drawing/2014/main" id="{3C4F227F-91CC-0EAD-CFC5-EF7D41E2E890}"/>
              </a:ext>
            </a:extLst>
          </p:cNvPr>
          <p:cNvSpPr>
            <a:spLocks noChangeShapeType="1"/>
          </p:cNvSpPr>
          <p:nvPr/>
        </p:nvSpPr>
        <p:spPr bwMode="auto">
          <a:xfrm flipV="1">
            <a:off x="5312119" y="3144903"/>
            <a:ext cx="0" cy="3535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49" name="Rectangle 238">
            <a:extLst>
              <a:ext uri="{FF2B5EF4-FFF2-40B4-BE49-F238E27FC236}">
                <a16:creationId xmlns:a16="http://schemas.microsoft.com/office/drawing/2014/main" id="{6091F8B7-6B27-BEA7-C9CD-1268CC707607}"/>
              </a:ext>
            </a:extLst>
          </p:cNvPr>
          <p:cNvSpPr>
            <a:spLocks noChangeArrowheads="1"/>
          </p:cNvSpPr>
          <p:nvPr/>
        </p:nvSpPr>
        <p:spPr bwMode="auto">
          <a:xfrm>
            <a:off x="3923255" y="5117165"/>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50" name="Rectangle 239">
            <a:extLst>
              <a:ext uri="{FF2B5EF4-FFF2-40B4-BE49-F238E27FC236}">
                <a16:creationId xmlns:a16="http://schemas.microsoft.com/office/drawing/2014/main" id="{E5D1FAC3-1CC6-F700-319D-06A85EAFDF67}"/>
              </a:ext>
            </a:extLst>
          </p:cNvPr>
          <p:cNvSpPr>
            <a:spLocks noChangeArrowheads="1"/>
          </p:cNvSpPr>
          <p:nvPr/>
        </p:nvSpPr>
        <p:spPr bwMode="auto">
          <a:xfrm>
            <a:off x="4282084" y="5117165"/>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19</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51" name="Rectangle 240">
            <a:extLst>
              <a:ext uri="{FF2B5EF4-FFF2-40B4-BE49-F238E27FC236}">
                <a16:creationId xmlns:a16="http://schemas.microsoft.com/office/drawing/2014/main" id="{081566EE-2FD6-3F9C-F58A-0A29F012B4E2}"/>
              </a:ext>
            </a:extLst>
          </p:cNvPr>
          <p:cNvSpPr>
            <a:spLocks noChangeArrowheads="1"/>
          </p:cNvSpPr>
          <p:nvPr/>
        </p:nvSpPr>
        <p:spPr bwMode="auto">
          <a:xfrm>
            <a:off x="4636109" y="5117165"/>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52" name="Rectangle 241">
            <a:extLst>
              <a:ext uri="{FF2B5EF4-FFF2-40B4-BE49-F238E27FC236}">
                <a16:creationId xmlns:a16="http://schemas.microsoft.com/office/drawing/2014/main" id="{1F0BFFDB-9F97-0564-8EE6-B95471B6E3C5}"/>
              </a:ext>
            </a:extLst>
          </p:cNvPr>
          <p:cNvSpPr>
            <a:spLocks noChangeArrowheads="1"/>
          </p:cNvSpPr>
          <p:nvPr/>
        </p:nvSpPr>
        <p:spPr bwMode="auto">
          <a:xfrm>
            <a:off x="5015764" y="5117165"/>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7</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53" name="Rectangle 242">
            <a:extLst>
              <a:ext uri="{FF2B5EF4-FFF2-40B4-BE49-F238E27FC236}">
                <a16:creationId xmlns:a16="http://schemas.microsoft.com/office/drawing/2014/main" id="{BEF8B31A-5B1C-B225-9699-1CE3B79400B9}"/>
              </a:ext>
            </a:extLst>
          </p:cNvPr>
          <p:cNvSpPr>
            <a:spLocks noChangeArrowheads="1"/>
          </p:cNvSpPr>
          <p:nvPr/>
        </p:nvSpPr>
        <p:spPr bwMode="auto">
          <a:xfrm>
            <a:off x="5373794" y="5117165"/>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54" name="Rectangle 243">
            <a:extLst>
              <a:ext uri="{FF2B5EF4-FFF2-40B4-BE49-F238E27FC236}">
                <a16:creationId xmlns:a16="http://schemas.microsoft.com/office/drawing/2014/main" id="{1A305D55-010D-DAF0-02C5-6C09C174B642}"/>
              </a:ext>
            </a:extLst>
          </p:cNvPr>
          <p:cNvSpPr>
            <a:spLocks noChangeArrowheads="1"/>
          </p:cNvSpPr>
          <p:nvPr/>
        </p:nvSpPr>
        <p:spPr bwMode="auto">
          <a:xfrm>
            <a:off x="5732623" y="5117165"/>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55" name="Rectangle 244">
            <a:extLst>
              <a:ext uri="{FF2B5EF4-FFF2-40B4-BE49-F238E27FC236}">
                <a16:creationId xmlns:a16="http://schemas.microsoft.com/office/drawing/2014/main" id="{9DD28359-AF77-A54D-8C99-DCFD7C054559}"/>
              </a:ext>
            </a:extLst>
          </p:cNvPr>
          <p:cNvSpPr>
            <a:spLocks noChangeArrowheads="1"/>
          </p:cNvSpPr>
          <p:nvPr/>
        </p:nvSpPr>
        <p:spPr bwMode="auto">
          <a:xfrm>
            <a:off x="3944080" y="4994640"/>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6</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56" name="Rectangle 245">
            <a:extLst>
              <a:ext uri="{FF2B5EF4-FFF2-40B4-BE49-F238E27FC236}">
                <a16:creationId xmlns:a16="http://schemas.microsoft.com/office/drawing/2014/main" id="{CCC966B5-5ACC-60F9-C092-2DD77B21A438}"/>
              </a:ext>
            </a:extLst>
          </p:cNvPr>
          <p:cNvSpPr>
            <a:spLocks noChangeArrowheads="1"/>
          </p:cNvSpPr>
          <p:nvPr/>
        </p:nvSpPr>
        <p:spPr bwMode="auto">
          <a:xfrm>
            <a:off x="4302909" y="4994640"/>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57" name="Rectangle 246">
            <a:extLst>
              <a:ext uri="{FF2B5EF4-FFF2-40B4-BE49-F238E27FC236}">
                <a16:creationId xmlns:a16="http://schemas.microsoft.com/office/drawing/2014/main" id="{E799577D-88C8-0C27-9D5B-61E22380A865}"/>
              </a:ext>
            </a:extLst>
          </p:cNvPr>
          <p:cNvSpPr>
            <a:spLocks noChangeArrowheads="1"/>
          </p:cNvSpPr>
          <p:nvPr/>
        </p:nvSpPr>
        <p:spPr bwMode="auto">
          <a:xfrm>
            <a:off x="4656935" y="4994640"/>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58" name="Rectangle 247">
            <a:extLst>
              <a:ext uri="{FF2B5EF4-FFF2-40B4-BE49-F238E27FC236}">
                <a16:creationId xmlns:a16="http://schemas.microsoft.com/office/drawing/2014/main" id="{7616226D-B076-2C0E-8108-6170BBFD46C0}"/>
              </a:ext>
            </a:extLst>
          </p:cNvPr>
          <p:cNvSpPr>
            <a:spLocks noChangeArrowheads="1"/>
          </p:cNvSpPr>
          <p:nvPr/>
        </p:nvSpPr>
        <p:spPr bwMode="auto">
          <a:xfrm>
            <a:off x="5015764" y="4994640"/>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59" name="Rectangle 248">
            <a:extLst>
              <a:ext uri="{FF2B5EF4-FFF2-40B4-BE49-F238E27FC236}">
                <a16:creationId xmlns:a16="http://schemas.microsoft.com/office/drawing/2014/main" id="{47B74F4A-9944-AA57-96E9-6D587610DFD6}"/>
              </a:ext>
            </a:extLst>
          </p:cNvPr>
          <p:cNvSpPr>
            <a:spLocks noChangeArrowheads="1"/>
          </p:cNvSpPr>
          <p:nvPr/>
        </p:nvSpPr>
        <p:spPr bwMode="auto">
          <a:xfrm>
            <a:off x="5373794" y="4994640"/>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60" name="Rectangle 249">
            <a:extLst>
              <a:ext uri="{FF2B5EF4-FFF2-40B4-BE49-F238E27FC236}">
                <a16:creationId xmlns:a16="http://schemas.microsoft.com/office/drawing/2014/main" id="{1B993CA6-94B5-E1DE-9433-4598E53544E5}"/>
              </a:ext>
            </a:extLst>
          </p:cNvPr>
          <p:cNvSpPr>
            <a:spLocks noChangeArrowheads="1"/>
          </p:cNvSpPr>
          <p:nvPr/>
        </p:nvSpPr>
        <p:spPr bwMode="auto">
          <a:xfrm>
            <a:off x="5732623" y="4994640"/>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61" name="Rectangle 250">
            <a:extLst>
              <a:ext uri="{FF2B5EF4-FFF2-40B4-BE49-F238E27FC236}">
                <a16:creationId xmlns:a16="http://schemas.microsoft.com/office/drawing/2014/main" id="{2134640C-3C2D-F7D5-D23A-1F9E635543C0}"/>
              </a:ext>
            </a:extLst>
          </p:cNvPr>
          <p:cNvSpPr>
            <a:spLocks noChangeArrowheads="1"/>
          </p:cNvSpPr>
          <p:nvPr/>
        </p:nvSpPr>
        <p:spPr bwMode="auto">
          <a:xfrm>
            <a:off x="3763063" y="5117165"/>
            <a:ext cx="1202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dirty="0">
                <a:solidFill>
                  <a:srgbClr val="000000"/>
                </a:solidFill>
              </a:rPr>
              <a:t>2)</a:t>
            </a:r>
            <a:endParaRPr kumimoji="0" lang="ja-JP" altLang="ja-JP" sz="1050" b="0" i="0" u="none" strike="noStrike" cap="none" normalizeH="0" baseline="0" dirty="0">
              <a:ln>
                <a:noFill/>
              </a:ln>
              <a:solidFill>
                <a:schemeClr val="tx1"/>
              </a:solidFill>
              <a:effectLst/>
            </a:endParaRPr>
          </a:p>
        </p:txBody>
      </p:sp>
      <p:sp>
        <p:nvSpPr>
          <p:cNvPr id="1362" name="Rectangle 251">
            <a:extLst>
              <a:ext uri="{FF2B5EF4-FFF2-40B4-BE49-F238E27FC236}">
                <a16:creationId xmlns:a16="http://schemas.microsoft.com/office/drawing/2014/main" id="{709A46F6-A2CB-A1F6-B055-41B2B8C132A6}"/>
              </a:ext>
            </a:extLst>
          </p:cNvPr>
          <p:cNvSpPr>
            <a:spLocks noChangeArrowheads="1"/>
          </p:cNvSpPr>
          <p:nvPr/>
        </p:nvSpPr>
        <p:spPr bwMode="auto">
          <a:xfrm>
            <a:off x="3763063" y="4994640"/>
            <a:ext cx="1202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dirty="0">
                <a:solidFill>
                  <a:srgbClr val="000000"/>
                </a:solidFill>
              </a:rPr>
              <a:t>1)</a:t>
            </a:r>
            <a:endParaRPr kumimoji="0" lang="ja-JP" altLang="ja-JP" sz="1050" b="0" i="0" u="none" strike="noStrike" cap="none" normalizeH="0" baseline="0" dirty="0">
              <a:ln>
                <a:noFill/>
              </a:ln>
              <a:solidFill>
                <a:schemeClr val="tx1"/>
              </a:solidFill>
              <a:effectLst/>
            </a:endParaRPr>
          </a:p>
        </p:txBody>
      </p:sp>
      <p:sp>
        <p:nvSpPr>
          <p:cNvPr id="1363" name="Rectangle 252">
            <a:extLst>
              <a:ext uri="{FF2B5EF4-FFF2-40B4-BE49-F238E27FC236}">
                <a16:creationId xmlns:a16="http://schemas.microsoft.com/office/drawing/2014/main" id="{7C9589E6-70D5-5D19-2F26-11379E92D499}"/>
              </a:ext>
            </a:extLst>
          </p:cNvPr>
          <p:cNvSpPr>
            <a:spLocks noChangeArrowheads="1"/>
          </p:cNvSpPr>
          <p:nvPr/>
        </p:nvSpPr>
        <p:spPr bwMode="auto">
          <a:xfrm>
            <a:off x="3663838" y="4882820"/>
            <a:ext cx="8768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Number at risk</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64" name="Rectangle 35">
            <a:extLst>
              <a:ext uri="{FF2B5EF4-FFF2-40B4-BE49-F238E27FC236}">
                <a16:creationId xmlns:a16="http://schemas.microsoft.com/office/drawing/2014/main" id="{21E961D4-0CBC-948C-D629-84F92335266C}"/>
              </a:ext>
            </a:extLst>
          </p:cNvPr>
          <p:cNvSpPr>
            <a:spLocks noChangeArrowheads="1"/>
          </p:cNvSpPr>
          <p:nvPr/>
        </p:nvSpPr>
        <p:spPr bwMode="auto">
          <a:xfrm rot="16200000">
            <a:off x="3021970" y="3816155"/>
            <a:ext cx="95515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ja-JP" sz="1050" dirty="0"/>
              <a:t>S</a:t>
            </a:r>
            <a:r>
              <a:rPr kumimoji="0" lang="en-US" altLang="ja-JP" sz="1050" b="0" i="0" u="none" strike="noStrike" cap="none" normalizeH="0" baseline="0" dirty="0">
                <a:ln>
                  <a:noFill/>
                </a:ln>
                <a:solidFill>
                  <a:schemeClr val="tx1"/>
                </a:solidFill>
                <a:effectLst/>
              </a:rPr>
              <a:t>urvival</a:t>
            </a:r>
            <a:endParaRPr kumimoji="0" lang="ja-JP" altLang="ja-JP" sz="1050" b="0" i="0" u="none" strike="noStrike" cap="none" normalizeH="0" baseline="0" dirty="0">
              <a:ln>
                <a:noFill/>
              </a:ln>
              <a:solidFill>
                <a:schemeClr val="tx1"/>
              </a:solidFill>
              <a:effectLst/>
            </a:endParaRPr>
          </a:p>
        </p:txBody>
      </p:sp>
      <p:sp>
        <p:nvSpPr>
          <p:cNvPr id="1365" name="テキスト ボックス 1364">
            <a:extLst>
              <a:ext uri="{FF2B5EF4-FFF2-40B4-BE49-F238E27FC236}">
                <a16:creationId xmlns:a16="http://schemas.microsoft.com/office/drawing/2014/main" id="{D4E9A2CF-E670-FBF6-F0D1-5CC91C812202}"/>
              </a:ext>
            </a:extLst>
          </p:cNvPr>
          <p:cNvSpPr txBox="1"/>
          <p:nvPr/>
        </p:nvSpPr>
        <p:spPr>
          <a:xfrm>
            <a:off x="5477731" y="4135357"/>
            <a:ext cx="918773" cy="253916"/>
          </a:xfrm>
          <a:prstGeom prst="rect">
            <a:avLst/>
          </a:prstGeom>
          <a:noFill/>
        </p:spPr>
        <p:txBody>
          <a:bodyPr wrap="square" rtlCol="0">
            <a:spAutoFit/>
          </a:bodyPr>
          <a:lstStyle/>
          <a:p>
            <a:r>
              <a:rPr kumimoji="1" lang="en-US" altLang="ja-JP" sz="1050" b="1" dirty="0"/>
              <a:t>P=0.029</a:t>
            </a:r>
            <a:endParaRPr kumimoji="1" lang="ja-JP" altLang="en-US" sz="1050" b="1" dirty="0"/>
          </a:p>
        </p:txBody>
      </p:sp>
      <p:sp>
        <p:nvSpPr>
          <p:cNvPr id="1366" name="テキスト ボックス 1365">
            <a:extLst>
              <a:ext uri="{FF2B5EF4-FFF2-40B4-BE49-F238E27FC236}">
                <a16:creationId xmlns:a16="http://schemas.microsoft.com/office/drawing/2014/main" id="{A06BAA4C-255A-E1E0-9754-BC8BCDF4CAEC}"/>
              </a:ext>
            </a:extLst>
          </p:cNvPr>
          <p:cNvSpPr txBox="1"/>
          <p:nvPr/>
        </p:nvSpPr>
        <p:spPr>
          <a:xfrm>
            <a:off x="4562570" y="3166394"/>
            <a:ext cx="2120941" cy="415498"/>
          </a:xfrm>
          <a:prstGeom prst="rect">
            <a:avLst/>
          </a:prstGeom>
          <a:noFill/>
        </p:spPr>
        <p:txBody>
          <a:bodyPr wrap="square">
            <a:spAutoFit/>
          </a:bodyPr>
          <a:lstStyle/>
          <a:p>
            <a:pPr marL="228600" indent="-228600" algn="ctr">
              <a:buAutoNum type="arabicParenR"/>
            </a:pPr>
            <a:r>
              <a:rPr kumimoji="1" lang="en-US" altLang="ja-JP" sz="1050" dirty="0"/>
              <a:t>CK/</a:t>
            </a:r>
            <a:r>
              <a:rPr kumimoji="1" lang="en-US" altLang="ja-JP" sz="1050" i="1" dirty="0"/>
              <a:t>TP53</a:t>
            </a:r>
            <a:r>
              <a:rPr kumimoji="1" lang="en-US" altLang="ja-JP" sz="1050" dirty="0"/>
              <a:t> mt </a:t>
            </a:r>
            <a:r>
              <a:rPr kumimoji="1" lang="en-US" altLang="ja-JP" sz="1050" b="1" dirty="0"/>
              <a:t>with</a:t>
            </a:r>
            <a:r>
              <a:rPr kumimoji="1" lang="en-US" altLang="ja-JP" sz="1050" dirty="0"/>
              <a:t> </a:t>
            </a:r>
          </a:p>
          <a:p>
            <a:pPr algn="ctr"/>
            <a:r>
              <a:rPr lang="en-US" altLang="ja-JP" sz="1050" dirty="0"/>
              <a:t>VEN-sensitive mt</a:t>
            </a:r>
            <a:endParaRPr kumimoji="1" lang="en-US" altLang="ja-JP" sz="1050" dirty="0"/>
          </a:p>
        </p:txBody>
      </p:sp>
      <p:sp>
        <p:nvSpPr>
          <p:cNvPr id="1367" name="テキスト ボックス 1366">
            <a:extLst>
              <a:ext uri="{FF2B5EF4-FFF2-40B4-BE49-F238E27FC236}">
                <a16:creationId xmlns:a16="http://schemas.microsoft.com/office/drawing/2014/main" id="{288BE3C8-C98C-110B-EC35-5DE2BC3BF164}"/>
              </a:ext>
            </a:extLst>
          </p:cNvPr>
          <p:cNvSpPr txBox="1"/>
          <p:nvPr/>
        </p:nvSpPr>
        <p:spPr>
          <a:xfrm>
            <a:off x="4562571" y="3641324"/>
            <a:ext cx="2120941" cy="415498"/>
          </a:xfrm>
          <a:prstGeom prst="rect">
            <a:avLst/>
          </a:prstGeom>
          <a:noFill/>
        </p:spPr>
        <p:txBody>
          <a:bodyPr wrap="square">
            <a:spAutoFit/>
          </a:bodyPr>
          <a:lstStyle/>
          <a:p>
            <a:pPr algn="ctr"/>
            <a:r>
              <a:rPr kumimoji="1" lang="en-US" altLang="ja-JP" sz="1050" dirty="0"/>
              <a:t>2) </a:t>
            </a:r>
            <a:r>
              <a:rPr lang="en-US" altLang="ja-JP" sz="1050" dirty="0"/>
              <a:t>CK/</a:t>
            </a:r>
            <a:r>
              <a:rPr lang="en-US" altLang="ja-JP" sz="1050" i="1" dirty="0"/>
              <a:t>TP53</a:t>
            </a:r>
            <a:r>
              <a:rPr lang="en-US" altLang="ja-JP" sz="1050" dirty="0"/>
              <a:t> mt </a:t>
            </a:r>
            <a:r>
              <a:rPr kumimoji="1" lang="en-US" altLang="ja-JP" sz="1050" b="1" dirty="0"/>
              <a:t>w/o </a:t>
            </a:r>
          </a:p>
          <a:p>
            <a:pPr algn="ctr"/>
            <a:r>
              <a:rPr kumimoji="1" lang="en-US" altLang="ja-JP" sz="1050" dirty="0"/>
              <a:t>VEN-sensitive mt</a:t>
            </a:r>
          </a:p>
        </p:txBody>
      </p:sp>
      <p:sp>
        <p:nvSpPr>
          <p:cNvPr id="1368" name="テキスト ボックス 1367">
            <a:extLst>
              <a:ext uri="{FF2B5EF4-FFF2-40B4-BE49-F238E27FC236}">
                <a16:creationId xmlns:a16="http://schemas.microsoft.com/office/drawing/2014/main" id="{0F1B17C0-59D6-9FDC-9B16-FD7E30B52082}"/>
              </a:ext>
            </a:extLst>
          </p:cNvPr>
          <p:cNvSpPr txBox="1"/>
          <p:nvPr/>
        </p:nvSpPr>
        <p:spPr>
          <a:xfrm>
            <a:off x="3407740" y="2848862"/>
            <a:ext cx="290817" cy="276871"/>
          </a:xfrm>
          <a:prstGeom prst="rect">
            <a:avLst/>
          </a:prstGeom>
          <a:noFill/>
        </p:spPr>
        <p:txBody>
          <a:bodyPr wrap="square" rtlCol="0">
            <a:spAutoFit/>
          </a:bodyPr>
          <a:lstStyle/>
          <a:p>
            <a:pPr algn="ctr"/>
            <a:r>
              <a:rPr lang="en-US" altLang="ja-JP" sz="1199" b="1" dirty="0">
                <a:latin typeface="Arial" panose="020B0604020202020204" pitchFamily="34" charset="0"/>
                <a:cs typeface="Arial" panose="020B0604020202020204" pitchFamily="34" charset="0"/>
              </a:rPr>
              <a:t>D</a:t>
            </a:r>
            <a:endParaRPr lang="ja-JP" altLang="en-US" sz="1199" b="1" dirty="0">
              <a:latin typeface="Arial" panose="020B0604020202020204" pitchFamily="34" charset="0"/>
              <a:cs typeface="Arial" panose="020B0604020202020204" pitchFamily="34" charset="0"/>
            </a:endParaRPr>
          </a:p>
        </p:txBody>
      </p:sp>
      <p:sp>
        <p:nvSpPr>
          <p:cNvPr id="1369" name="テキスト ボックス 1368">
            <a:extLst>
              <a:ext uri="{FF2B5EF4-FFF2-40B4-BE49-F238E27FC236}">
                <a16:creationId xmlns:a16="http://schemas.microsoft.com/office/drawing/2014/main" id="{AA9283CB-4DC6-E92A-1D20-70A1943A877F}"/>
              </a:ext>
            </a:extLst>
          </p:cNvPr>
          <p:cNvSpPr txBox="1"/>
          <p:nvPr/>
        </p:nvSpPr>
        <p:spPr>
          <a:xfrm>
            <a:off x="330051" y="5314237"/>
            <a:ext cx="290817" cy="276871"/>
          </a:xfrm>
          <a:prstGeom prst="rect">
            <a:avLst/>
          </a:prstGeom>
          <a:noFill/>
        </p:spPr>
        <p:txBody>
          <a:bodyPr wrap="square" rtlCol="0">
            <a:spAutoFit/>
          </a:bodyPr>
          <a:lstStyle/>
          <a:p>
            <a:pPr algn="ctr"/>
            <a:r>
              <a:rPr lang="en-US" altLang="ja-JP" sz="1199" b="1" dirty="0">
                <a:latin typeface="Arial" panose="020B0604020202020204" pitchFamily="34" charset="0"/>
                <a:cs typeface="Arial" panose="020B0604020202020204" pitchFamily="34" charset="0"/>
              </a:rPr>
              <a:t>E</a:t>
            </a:r>
            <a:endParaRPr lang="ja-JP" altLang="en-US" sz="1199" b="1" dirty="0">
              <a:latin typeface="Arial" panose="020B0604020202020204" pitchFamily="34" charset="0"/>
              <a:cs typeface="Arial" panose="020B0604020202020204" pitchFamily="34" charset="0"/>
            </a:endParaRPr>
          </a:p>
        </p:txBody>
      </p:sp>
      <p:grpSp>
        <p:nvGrpSpPr>
          <p:cNvPr id="6" name="グループ化 5">
            <a:extLst>
              <a:ext uri="{FF2B5EF4-FFF2-40B4-BE49-F238E27FC236}">
                <a16:creationId xmlns:a16="http://schemas.microsoft.com/office/drawing/2014/main" id="{6C5A52A8-9E66-41FC-3C77-A4A3C34F89D9}"/>
              </a:ext>
            </a:extLst>
          </p:cNvPr>
          <p:cNvGrpSpPr/>
          <p:nvPr/>
        </p:nvGrpSpPr>
        <p:grpSpPr>
          <a:xfrm>
            <a:off x="525012" y="5138073"/>
            <a:ext cx="3172977" cy="2698899"/>
            <a:chOff x="525012" y="5138073"/>
            <a:chExt cx="3172977" cy="2698899"/>
          </a:xfrm>
        </p:grpSpPr>
        <p:sp>
          <p:nvSpPr>
            <p:cNvPr id="1371" name="テキスト ボックス 1370">
              <a:extLst>
                <a:ext uri="{FF2B5EF4-FFF2-40B4-BE49-F238E27FC236}">
                  <a16:creationId xmlns:a16="http://schemas.microsoft.com/office/drawing/2014/main" id="{EB8A9BAF-B3E5-2506-3930-6141B86820D9}"/>
                </a:ext>
              </a:extLst>
            </p:cNvPr>
            <p:cNvSpPr txBox="1"/>
            <p:nvPr/>
          </p:nvSpPr>
          <p:spPr>
            <a:xfrm>
              <a:off x="2491192" y="6575754"/>
              <a:ext cx="927564" cy="253916"/>
            </a:xfrm>
            <a:prstGeom prst="rect">
              <a:avLst/>
            </a:prstGeom>
            <a:noFill/>
          </p:spPr>
          <p:txBody>
            <a:bodyPr wrap="square" rtlCol="0">
              <a:spAutoFit/>
            </a:bodyPr>
            <a:lstStyle/>
            <a:p>
              <a:r>
                <a:rPr kumimoji="1" lang="en-US" altLang="ja-JP" sz="1050" b="1" dirty="0"/>
                <a:t>P&lt;0.001</a:t>
              </a:r>
              <a:endParaRPr kumimoji="1" lang="ja-JP" altLang="en-US" sz="1050" b="1" dirty="0"/>
            </a:p>
          </p:txBody>
        </p:sp>
        <p:sp>
          <p:nvSpPr>
            <p:cNvPr id="1372" name="テキスト ボックス 1371">
              <a:extLst>
                <a:ext uri="{FF2B5EF4-FFF2-40B4-BE49-F238E27FC236}">
                  <a16:creationId xmlns:a16="http://schemas.microsoft.com/office/drawing/2014/main" id="{28170987-83BE-8C91-3B1D-7FB61062D2F4}"/>
                </a:ext>
              </a:extLst>
            </p:cNvPr>
            <p:cNvSpPr txBox="1"/>
            <p:nvPr/>
          </p:nvSpPr>
          <p:spPr>
            <a:xfrm>
              <a:off x="1867289" y="5564434"/>
              <a:ext cx="1669595" cy="253916"/>
            </a:xfrm>
            <a:prstGeom prst="rect">
              <a:avLst/>
            </a:prstGeom>
            <a:noFill/>
          </p:spPr>
          <p:txBody>
            <a:bodyPr wrap="square">
              <a:spAutoFit/>
            </a:bodyPr>
            <a:lstStyle/>
            <a:p>
              <a:pPr algn="ctr"/>
              <a:r>
                <a:rPr kumimoji="1" lang="en-US" altLang="ja-JP" sz="1050" dirty="0"/>
                <a:t>1) </a:t>
              </a:r>
              <a:r>
                <a:rPr lang="en-US" altLang="ja-JP" sz="1050" dirty="0"/>
                <a:t>VEN-sensitive mt</a:t>
              </a:r>
              <a:endParaRPr kumimoji="1" lang="en-US" altLang="ja-JP" sz="1050" dirty="0"/>
            </a:p>
          </p:txBody>
        </p:sp>
        <p:sp>
          <p:nvSpPr>
            <p:cNvPr id="1373" name="テキスト ボックス 1372">
              <a:extLst>
                <a:ext uri="{FF2B5EF4-FFF2-40B4-BE49-F238E27FC236}">
                  <a16:creationId xmlns:a16="http://schemas.microsoft.com/office/drawing/2014/main" id="{F71F348D-A0A0-BC8C-C389-679CA5A4D95E}"/>
                </a:ext>
              </a:extLst>
            </p:cNvPr>
            <p:cNvSpPr txBox="1"/>
            <p:nvPr/>
          </p:nvSpPr>
          <p:spPr>
            <a:xfrm>
              <a:off x="1853574" y="6103173"/>
              <a:ext cx="863459" cy="253916"/>
            </a:xfrm>
            <a:prstGeom prst="rect">
              <a:avLst/>
            </a:prstGeom>
            <a:noFill/>
          </p:spPr>
          <p:txBody>
            <a:bodyPr wrap="square">
              <a:spAutoFit/>
            </a:bodyPr>
            <a:lstStyle/>
            <a:p>
              <a:pPr algn="ctr"/>
              <a:r>
                <a:rPr lang="en-US" altLang="ja-JP" sz="1050" dirty="0"/>
                <a:t>2</a:t>
              </a:r>
              <a:r>
                <a:rPr kumimoji="1" lang="en-US" altLang="ja-JP" sz="1050" dirty="0"/>
                <a:t>) Others</a:t>
              </a:r>
            </a:p>
          </p:txBody>
        </p:sp>
        <p:sp>
          <p:nvSpPr>
            <p:cNvPr id="1374" name="テキスト ボックス 1373">
              <a:extLst>
                <a:ext uri="{FF2B5EF4-FFF2-40B4-BE49-F238E27FC236}">
                  <a16:creationId xmlns:a16="http://schemas.microsoft.com/office/drawing/2014/main" id="{D5CD61E8-7A9E-338C-B7FD-B118F7070964}"/>
                </a:ext>
              </a:extLst>
            </p:cNvPr>
            <p:cNvSpPr txBox="1"/>
            <p:nvPr/>
          </p:nvSpPr>
          <p:spPr>
            <a:xfrm>
              <a:off x="949016" y="6697367"/>
              <a:ext cx="1608950" cy="415498"/>
            </a:xfrm>
            <a:prstGeom prst="rect">
              <a:avLst/>
            </a:prstGeom>
            <a:noFill/>
          </p:spPr>
          <p:txBody>
            <a:bodyPr wrap="square">
              <a:spAutoFit/>
            </a:bodyPr>
            <a:lstStyle/>
            <a:p>
              <a:pPr algn="ctr"/>
              <a:r>
                <a:rPr kumimoji="1" lang="en-US" altLang="ja-JP" sz="1050" dirty="0"/>
                <a:t>3) </a:t>
              </a:r>
              <a:r>
                <a:rPr lang="en-US" altLang="ja-JP" sz="1050" dirty="0"/>
                <a:t>CK/</a:t>
              </a:r>
              <a:r>
                <a:rPr lang="en-US" altLang="ja-JP" sz="1050" i="1" dirty="0"/>
                <a:t>TP53</a:t>
              </a:r>
              <a:r>
                <a:rPr lang="en-US" altLang="ja-JP" sz="1050" dirty="0"/>
                <a:t> mt</a:t>
              </a:r>
            </a:p>
            <a:p>
              <a:pPr algn="ctr"/>
              <a:r>
                <a:rPr kumimoji="1" lang="en-US" altLang="ja-JP" sz="1050" dirty="0"/>
                <a:t>w/o VEN-sensitive mt</a:t>
              </a:r>
            </a:p>
          </p:txBody>
        </p:sp>
        <p:sp>
          <p:nvSpPr>
            <p:cNvPr id="1375" name="Line 5">
              <a:extLst>
                <a:ext uri="{FF2B5EF4-FFF2-40B4-BE49-F238E27FC236}">
                  <a16:creationId xmlns:a16="http://schemas.microsoft.com/office/drawing/2014/main" id="{2CD76D2B-3121-0506-1668-9DB218497DDC}"/>
                </a:ext>
              </a:extLst>
            </p:cNvPr>
            <p:cNvSpPr>
              <a:spLocks noChangeShapeType="1"/>
            </p:cNvSpPr>
            <p:nvPr/>
          </p:nvSpPr>
          <p:spPr bwMode="auto">
            <a:xfrm>
              <a:off x="1093091" y="7118604"/>
              <a:ext cx="2124209"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76" name="Line 6">
              <a:extLst>
                <a:ext uri="{FF2B5EF4-FFF2-40B4-BE49-F238E27FC236}">
                  <a16:creationId xmlns:a16="http://schemas.microsoft.com/office/drawing/2014/main" id="{78E8DB6C-11DE-373F-A093-576BD5828FA1}"/>
                </a:ext>
              </a:extLst>
            </p:cNvPr>
            <p:cNvSpPr>
              <a:spLocks noChangeShapeType="1"/>
            </p:cNvSpPr>
            <p:nvPr/>
          </p:nvSpPr>
          <p:spPr bwMode="auto">
            <a:xfrm>
              <a:off x="1093091" y="7118604"/>
              <a:ext cx="0" cy="4040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77" name="Line 7">
              <a:extLst>
                <a:ext uri="{FF2B5EF4-FFF2-40B4-BE49-F238E27FC236}">
                  <a16:creationId xmlns:a16="http://schemas.microsoft.com/office/drawing/2014/main" id="{2D0CB68F-DEF0-04C9-FB89-C60B7023F676}"/>
                </a:ext>
              </a:extLst>
            </p:cNvPr>
            <p:cNvSpPr>
              <a:spLocks noChangeShapeType="1"/>
            </p:cNvSpPr>
            <p:nvPr/>
          </p:nvSpPr>
          <p:spPr bwMode="auto">
            <a:xfrm>
              <a:off x="1445295" y="7118604"/>
              <a:ext cx="0" cy="4040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78" name="Line 8">
              <a:extLst>
                <a:ext uri="{FF2B5EF4-FFF2-40B4-BE49-F238E27FC236}">
                  <a16:creationId xmlns:a16="http://schemas.microsoft.com/office/drawing/2014/main" id="{A21257E4-D690-E3C5-3AC9-B445E5BCC471}"/>
                </a:ext>
              </a:extLst>
            </p:cNvPr>
            <p:cNvSpPr>
              <a:spLocks noChangeShapeType="1"/>
            </p:cNvSpPr>
            <p:nvPr/>
          </p:nvSpPr>
          <p:spPr bwMode="auto">
            <a:xfrm>
              <a:off x="1801723" y="7118604"/>
              <a:ext cx="0" cy="4040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79" name="Line 9">
              <a:extLst>
                <a:ext uri="{FF2B5EF4-FFF2-40B4-BE49-F238E27FC236}">
                  <a16:creationId xmlns:a16="http://schemas.microsoft.com/office/drawing/2014/main" id="{651B31FF-DD06-AEB4-E964-92E552CE10D1}"/>
                </a:ext>
              </a:extLst>
            </p:cNvPr>
            <p:cNvSpPr>
              <a:spLocks noChangeShapeType="1"/>
            </p:cNvSpPr>
            <p:nvPr/>
          </p:nvSpPr>
          <p:spPr bwMode="auto">
            <a:xfrm>
              <a:off x="2158151" y="7118604"/>
              <a:ext cx="0" cy="4040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80" name="Line 10">
              <a:extLst>
                <a:ext uri="{FF2B5EF4-FFF2-40B4-BE49-F238E27FC236}">
                  <a16:creationId xmlns:a16="http://schemas.microsoft.com/office/drawing/2014/main" id="{FF6188EB-0223-AA9B-48A0-0F3F819AE86C}"/>
                </a:ext>
              </a:extLst>
            </p:cNvPr>
            <p:cNvSpPr>
              <a:spLocks noChangeShapeType="1"/>
            </p:cNvSpPr>
            <p:nvPr/>
          </p:nvSpPr>
          <p:spPr bwMode="auto">
            <a:xfrm>
              <a:off x="2509512" y="7118604"/>
              <a:ext cx="0" cy="4040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81" name="Line 11">
              <a:extLst>
                <a:ext uri="{FF2B5EF4-FFF2-40B4-BE49-F238E27FC236}">
                  <a16:creationId xmlns:a16="http://schemas.microsoft.com/office/drawing/2014/main" id="{9AF63738-48A5-D2AF-D33B-8AA1AFDF01B2}"/>
                </a:ext>
              </a:extLst>
            </p:cNvPr>
            <p:cNvSpPr>
              <a:spLocks noChangeShapeType="1"/>
            </p:cNvSpPr>
            <p:nvPr/>
          </p:nvSpPr>
          <p:spPr bwMode="auto">
            <a:xfrm>
              <a:off x="2865939" y="7118604"/>
              <a:ext cx="0" cy="4040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82" name="Line 12">
              <a:extLst>
                <a:ext uri="{FF2B5EF4-FFF2-40B4-BE49-F238E27FC236}">
                  <a16:creationId xmlns:a16="http://schemas.microsoft.com/office/drawing/2014/main" id="{E9A1688E-2861-ABC5-25E6-AE8CE7EE9D01}"/>
                </a:ext>
              </a:extLst>
            </p:cNvPr>
            <p:cNvSpPr>
              <a:spLocks noChangeShapeType="1"/>
            </p:cNvSpPr>
            <p:nvPr/>
          </p:nvSpPr>
          <p:spPr bwMode="auto">
            <a:xfrm>
              <a:off x="3217299" y="7118604"/>
              <a:ext cx="0" cy="4040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83" name="Rectangle 13">
              <a:extLst>
                <a:ext uri="{FF2B5EF4-FFF2-40B4-BE49-F238E27FC236}">
                  <a16:creationId xmlns:a16="http://schemas.microsoft.com/office/drawing/2014/main" id="{88834001-8C59-5395-D164-08A392DB22AC}"/>
                </a:ext>
              </a:extLst>
            </p:cNvPr>
            <p:cNvSpPr>
              <a:spLocks noChangeArrowheads="1"/>
            </p:cNvSpPr>
            <p:nvPr/>
          </p:nvSpPr>
          <p:spPr bwMode="auto">
            <a:xfrm>
              <a:off x="1058461" y="7207178"/>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84" name="Rectangle 14">
              <a:extLst>
                <a:ext uri="{FF2B5EF4-FFF2-40B4-BE49-F238E27FC236}">
                  <a16:creationId xmlns:a16="http://schemas.microsoft.com/office/drawing/2014/main" id="{380A51A4-9C8C-CC29-8982-34BE0EAE769D}"/>
                </a:ext>
              </a:extLst>
            </p:cNvPr>
            <p:cNvSpPr>
              <a:spLocks noChangeArrowheads="1"/>
            </p:cNvSpPr>
            <p:nvPr/>
          </p:nvSpPr>
          <p:spPr bwMode="auto">
            <a:xfrm>
              <a:off x="1369280" y="7207178"/>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85" name="Rectangle 15">
              <a:extLst>
                <a:ext uri="{FF2B5EF4-FFF2-40B4-BE49-F238E27FC236}">
                  <a16:creationId xmlns:a16="http://schemas.microsoft.com/office/drawing/2014/main" id="{3D1A20C4-0F62-CF82-4D8C-BBB88FB013F9}"/>
                </a:ext>
              </a:extLst>
            </p:cNvPr>
            <p:cNvSpPr>
              <a:spLocks noChangeArrowheads="1"/>
            </p:cNvSpPr>
            <p:nvPr/>
          </p:nvSpPr>
          <p:spPr bwMode="auto">
            <a:xfrm>
              <a:off x="1725708" y="7207178"/>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94" name="Rectangle 16">
              <a:extLst>
                <a:ext uri="{FF2B5EF4-FFF2-40B4-BE49-F238E27FC236}">
                  <a16:creationId xmlns:a16="http://schemas.microsoft.com/office/drawing/2014/main" id="{4E1588B3-73C2-F4D2-EE79-B7DC66F5CB83}"/>
                </a:ext>
              </a:extLst>
            </p:cNvPr>
            <p:cNvSpPr>
              <a:spLocks noChangeArrowheads="1"/>
            </p:cNvSpPr>
            <p:nvPr/>
          </p:nvSpPr>
          <p:spPr bwMode="auto">
            <a:xfrm>
              <a:off x="2082135" y="7207178"/>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95" name="Rectangle 17">
              <a:extLst>
                <a:ext uri="{FF2B5EF4-FFF2-40B4-BE49-F238E27FC236}">
                  <a16:creationId xmlns:a16="http://schemas.microsoft.com/office/drawing/2014/main" id="{699AA97A-536F-7C80-048B-2EB4992AAC98}"/>
                </a:ext>
              </a:extLst>
            </p:cNvPr>
            <p:cNvSpPr>
              <a:spLocks noChangeArrowheads="1"/>
            </p:cNvSpPr>
            <p:nvPr/>
          </p:nvSpPr>
          <p:spPr bwMode="auto">
            <a:xfrm>
              <a:off x="2433495" y="7207178"/>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400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96" name="Rectangle 18">
              <a:extLst>
                <a:ext uri="{FF2B5EF4-FFF2-40B4-BE49-F238E27FC236}">
                  <a16:creationId xmlns:a16="http://schemas.microsoft.com/office/drawing/2014/main" id="{465C1BB2-1D65-6ED1-8DBF-947C61CAE06C}"/>
                </a:ext>
              </a:extLst>
            </p:cNvPr>
            <p:cNvSpPr>
              <a:spLocks noChangeArrowheads="1"/>
            </p:cNvSpPr>
            <p:nvPr/>
          </p:nvSpPr>
          <p:spPr bwMode="auto">
            <a:xfrm>
              <a:off x="2789923" y="7207178"/>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97" name="Rectangle 19">
              <a:extLst>
                <a:ext uri="{FF2B5EF4-FFF2-40B4-BE49-F238E27FC236}">
                  <a16:creationId xmlns:a16="http://schemas.microsoft.com/office/drawing/2014/main" id="{CD041601-78D0-9BB6-9E6B-540EA821E3B6}"/>
                </a:ext>
              </a:extLst>
            </p:cNvPr>
            <p:cNvSpPr>
              <a:spLocks noChangeArrowheads="1"/>
            </p:cNvSpPr>
            <p:nvPr/>
          </p:nvSpPr>
          <p:spPr bwMode="auto">
            <a:xfrm>
              <a:off x="3141283" y="7207178"/>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600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398" name="Line 20">
              <a:extLst>
                <a:ext uri="{FF2B5EF4-FFF2-40B4-BE49-F238E27FC236}">
                  <a16:creationId xmlns:a16="http://schemas.microsoft.com/office/drawing/2014/main" id="{65D1DA08-6C23-B168-DDB2-FBF88070B295}"/>
                </a:ext>
              </a:extLst>
            </p:cNvPr>
            <p:cNvSpPr>
              <a:spLocks noChangeShapeType="1"/>
            </p:cNvSpPr>
            <p:nvPr/>
          </p:nvSpPr>
          <p:spPr bwMode="auto">
            <a:xfrm flipV="1">
              <a:off x="1011163" y="5468336"/>
              <a:ext cx="0" cy="158655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99" name="Line 21">
              <a:extLst>
                <a:ext uri="{FF2B5EF4-FFF2-40B4-BE49-F238E27FC236}">
                  <a16:creationId xmlns:a16="http://schemas.microsoft.com/office/drawing/2014/main" id="{868D9F94-8D07-C8B2-90BD-87FFFB753DF2}"/>
                </a:ext>
              </a:extLst>
            </p:cNvPr>
            <p:cNvSpPr>
              <a:spLocks noChangeShapeType="1"/>
            </p:cNvSpPr>
            <p:nvPr/>
          </p:nvSpPr>
          <p:spPr bwMode="auto">
            <a:xfrm flipH="1">
              <a:off x="967243" y="7054893"/>
              <a:ext cx="4392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00" name="Line 22">
              <a:extLst>
                <a:ext uri="{FF2B5EF4-FFF2-40B4-BE49-F238E27FC236}">
                  <a16:creationId xmlns:a16="http://schemas.microsoft.com/office/drawing/2014/main" id="{8E17C221-5386-DEA4-ECA8-E6DE7D3BD285}"/>
                </a:ext>
              </a:extLst>
            </p:cNvPr>
            <p:cNvSpPr>
              <a:spLocks noChangeShapeType="1"/>
            </p:cNvSpPr>
            <p:nvPr/>
          </p:nvSpPr>
          <p:spPr bwMode="auto">
            <a:xfrm flipH="1">
              <a:off x="967243" y="6739446"/>
              <a:ext cx="4392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01" name="Line 23">
              <a:extLst>
                <a:ext uri="{FF2B5EF4-FFF2-40B4-BE49-F238E27FC236}">
                  <a16:creationId xmlns:a16="http://schemas.microsoft.com/office/drawing/2014/main" id="{B07D9A7E-7E8C-5663-E4E5-8F5B99535026}"/>
                </a:ext>
              </a:extLst>
            </p:cNvPr>
            <p:cNvSpPr>
              <a:spLocks noChangeShapeType="1"/>
            </p:cNvSpPr>
            <p:nvPr/>
          </p:nvSpPr>
          <p:spPr bwMode="auto">
            <a:xfrm flipH="1">
              <a:off x="967243" y="6423999"/>
              <a:ext cx="4392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02" name="Line 24">
              <a:extLst>
                <a:ext uri="{FF2B5EF4-FFF2-40B4-BE49-F238E27FC236}">
                  <a16:creationId xmlns:a16="http://schemas.microsoft.com/office/drawing/2014/main" id="{6346CF16-E5EA-828B-B1FC-B4F3A514866D}"/>
                </a:ext>
              </a:extLst>
            </p:cNvPr>
            <p:cNvSpPr>
              <a:spLocks noChangeShapeType="1"/>
            </p:cNvSpPr>
            <p:nvPr/>
          </p:nvSpPr>
          <p:spPr bwMode="auto">
            <a:xfrm flipH="1">
              <a:off x="967243" y="6103892"/>
              <a:ext cx="4392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03" name="Line 25">
              <a:extLst>
                <a:ext uri="{FF2B5EF4-FFF2-40B4-BE49-F238E27FC236}">
                  <a16:creationId xmlns:a16="http://schemas.microsoft.com/office/drawing/2014/main" id="{C6FC4973-A96D-B0AD-0C36-47B2129AADED}"/>
                </a:ext>
              </a:extLst>
            </p:cNvPr>
            <p:cNvSpPr>
              <a:spLocks noChangeShapeType="1"/>
            </p:cNvSpPr>
            <p:nvPr/>
          </p:nvSpPr>
          <p:spPr bwMode="auto">
            <a:xfrm flipH="1">
              <a:off x="967243" y="5788445"/>
              <a:ext cx="4392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04" name="Line 26">
              <a:extLst>
                <a:ext uri="{FF2B5EF4-FFF2-40B4-BE49-F238E27FC236}">
                  <a16:creationId xmlns:a16="http://schemas.microsoft.com/office/drawing/2014/main" id="{1C4DD72C-56D3-A0B5-91C4-954E6E820858}"/>
                </a:ext>
              </a:extLst>
            </p:cNvPr>
            <p:cNvSpPr>
              <a:spLocks noChangeShapeType="1"/>
            </p:cNvSpPr>
            <p:nvPr/>
          </p:nvSpPr>
          <p:spPr bwMode="auto">
            <a:xfrm flipH="1">
              <a:off x="967243" y="5468336"/>
              <a:ext cx="4392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05" name="Rectangle 27">
              <a:extLst>
                <a:ext uri="{FF2B5EF4-FFF2-40B4-BE49-F238E27FC236}">
                  <a16:creationId xmlns:a16="http://schemas.microsoft.com/office/drawing/2014/main" id="{1AACB290-4217-0C60-F532-7CB4F2F83BD5}"/>
                </a:ext>
              </a:extLst>
            </p:cNvPr>
            <p:cNvSpPr>
              <a:spLocks noChangeArrowheads="1"/>
            </p:cNvSpPr>
            <p:nvPr/>
          </p:nvSpPr>
          <p:spPr bwMode="auto">
            <a:xfrm>
              <a:off x="757882" y="6967434"/>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406" name="Rectangle 28">
              <a:extLst>
                <a:ext uri="{FF2B5EF4-FFF2-40B4-BE49-F238E27FC236}">
                  <a16:creationId xmlns:a16="http://schemas.microsoft.com/office/drawing/2014/main" id="{47C3DFB1-5497-7094-E55B-5675108A2867}"/>
                </a:ext>
              </a:extLst>
            </p:cNvPr>
            <p:cNvSpPr>
              <a:spLocks noChangeArrowheads="1"/>
            </p:cNvSpPr>
            <p:nvPr/>
          </p:nvSpPr>
          <p:spPr bwMode="auto">
            <a:xfrm>
              <a:off x="757882" y="6651987"/>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407" name="Rectangle 29">
              <a:extLst>
                <a:ext uri="{FF2B5EF4-FFF2-40B4-BE49-F238E27FC236}">
                  <a16:creationId xmlns:a16="http://schemas.microsoft.com/office/drawing/2014/main" id="{6B1C91DD-B8A1-020F-C966-1D4567148579}"/>
                </a:ext>
              </a:extLst>
            </p:cNvPr>
            <p:cNvSpPr>
              <a:spLocks noChangeArrowheads="1"/>
            </p:cNvSpPr>
            <p:nvPr/>
          </p:nvSpPr>
          <p:spPr bwMode="auto">
            <a:xfrm>
              <a:off x="757882" y="6332654"/>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856" name="Rectangle 30">
              <a:extLst>
                <a:ext uri="{FF2B5EF4-FFF2-40B4-BE49-F238E27FC236}">
                  <a16:creationId xmlns:a16="http://schemas.microsoft.com/office/drawing/2014/main" id="{45616310-B1CB-E0C7-D04D-DA8889DF1A31}"/>
                </a:ext>
              </a:extLst>
            </p:cNvPr>
            <p:cNvSpPr>
              <a:spLocks noChangeArrowheads="1"/>
            </p:cNvSpPr>
            <p:nvPr/>
          </p:nvSpPr>
          <p:spPr bwMode="auto">
            <a:xfrm>
              <a:off x="757882" y="6016432"/>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0.6</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857" name="Rectangle 31">
              <a:extLst>
                <a:ext uri="{FF2B5EF4-FFF2-40B4-BE49-F238E27FC236}">
                  <a16:creationId xmlns:a16="http://schemas.microsoft.com/office/drawing/2014/main" id="{7D9D0C5A-118F-F0E1-5AFE-C4F3A5C66AD9}"/>
                </a:ext>
              </a:extLst>
            </p:cNvPr>
            <p:cNvSpPr>
              <a:spLocks noChangeArrowheads="1"/>
            </p:cNvSpPr>
            <p:nvPr/>
          </p:nvSpPr>
          <p:spPr bwMode="auto">
            <a:xfrm>
              <a:off x="757882" y="5697100"/>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858" name="Rectangle 32">
              <a:extLst>
                <a:ext uri="{FF2B5EF4-FFF2-40B4-BE49-F238E27FC236}">
                  <a16:creationId xmlns:a16="http://schemas.microsoft.com/office/drawing/2014/main" id="{A39C6103-C47B-64D2-BB55-4F94FEC80639}"/>
                </a:ext>
              </a:extLst>
            </p:cNvPr>
            <p:cNvSpPr>
              <a:spLocks noChangeArrowheads="1"/>
            </p:cNvSpPr>
            <p:nvPr/>
          </p:nvSpPr>
          <p:spPr bwMode="auto">
            <a:xfrm>
              <a:off x="757882" y="5381654"/>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859" name="Freeform 33">
              <a:extLst>
                <a:ext uri="{FF2B5EF4-FFF2-40B4-BE49-F238E27FC236}">
                  <a16:creationId xmlns:a16="http://schemas.microsoft.com/office/drawing/2014/main" id="{0C78D082-3343-D7A5-1082-CB81CB8A1423}"/>
                </a:ext>
              </a:extLst>
            </p:cNvPr>
            <p:cNvSpPr>
              <a:spLocks/>
            </p:cNvSpPr>
            <p:nvPr/>
          </p:nvSpPr>
          <p:spPr bwMode="auto">
            <a:xfrm>
              <a:off x="1011163" y="5404626"/>
              <a:ext cx="2236542" cy="1713978"/>
            </a:xfrm>
            <a:custGeom>
              <a:avLst/>
              <a:gdLst>
                <a:gd name="T0" fmla="*/ 0 w 515"/>
                <a:gd name="T1" fmla="*/ 0 h 429"/>
                <a:gd name="T2" fmla="*/ 0 w 515"/>
                <a:gd name="T3" fmla="*/ 429 h 429"/>
                <a:gd name="T4" fmla="*/ 515 w 515"/>
                <a:gd name="T5" fmla="*/ 429 h 429"/>
              </a:gdLst>
              <a:ahLst/>
              <a:cxnLst>
                <a:cxn ang="0">
                  <a:pos x="T0" y="T1"/>
                </a:cxn>
                <a:cxn ang="0">
                  <a:pos x="T2" y="T3"/>
                </a:cxn>
                <a:cxn ang="0">
                  <a:pos x="T4" y="T5"/>
                </a:cxn>
              </a:cxnLst>
              <a:rect l="0" t="0" r="r" b="b"/>
              <a:pathLst>
                <a:path w="515" h="429">
                  <a:moveTo>
                    <a:pt x="0" y="0"/>
                  </a:moveTo>
                  <a:lnTo>
                    <a:pt x="0" y="429"/>
                  </a:lnTo>
                  <a:lnTo>
                    <a:pt x="515" y="42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60" name="Rectangle 34">
              <a:extLst>
                <a:ext uri="{FF2B5EF4-FFF2-40B4-BE49-F238E27FC236}">
                  <a16:creationId xmlns:a16="http://schemas.microsoft.com/office/drawing/2014/main" id="{485D7D40-8E36-981A-13E6-45DB30FB03B9}"/>
                </a:ext>
              </a:extLst>
            </p:cNvPr>
            <p:cNvSpPr>
              <a:spLocks noChangeArrowheads="1"/>
            </p:cNvSpPr>
            <p:nvPr/>
          </p:nvSpPr>
          <p:spPr bwMode="auto">
            <a:xfrm>
              <a:off x="3390212" y="7208326"/>
              <a:ext cx="30777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Days</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861" name="Rectangle 35">
              <a:extLst>
                <a:ext uri="{FF2B5EF4-FFF2-40B4-BE49-F238E27FC236}">
                  <a16:creationId xmlns:a16="http://schemas.microsoft.com/office/drawing/2014/main" id="{C1BD762F-1435-FE85-8833-75BB4876AD77}"/>
                </a:ext>
              </a:extLst>
            </p:cNvPr>
            <p:cNvSpPr>
              <a:spLocks noChangeArrowheads="1"/>
            </p:cNvSpPr>
            <p:nvPr/>
          </p:nvSpPr>
          <p:spPr bwMode="auto">
            <a:xfrm rot="16200000">
              <a:off x="-225531" y="5888616"/>
              <a:ext cx="166267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dirty="0">
                  <a:ln>
                    <a:noFill/>
                  </a:ln>
                  <a:solidFill>
                    <a:schemeClr val="tx1"/>
                  </a:solidFill>
                  <a:effectLst/>
                  <a:latin typeface="Arial" panose="020B0604020202020204" pitchFamily="34" charset="0"/>
                </a:rPr>
                <a:t>Event-free survival</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862" name="Freeform 36">
              <a:extLst>
                <a:ext uri="{FF2B5EF4-FFF2-40B4-BE49-F238E27FC236}">
                  <a16:creationId xmlns:a16="http://schemas.microsoft.com/office/drawing/2014/main" id="{40366F22-AC91-812D-5833-7BCC6A06F2DA}"/>
                </a:ext>
              </a:extLst>
            </p:cNvPr>
            <p:cNvSpPr>
              <a:spLocks/>
            </p:cNvSpPr>
            <p:nvPr/>
          </p:nvSpPr>
          <p:spPr bwMode="auto">
            <a:xfrm>
              <a:off x="1093091" y="5468336"/>
              <a:ext cx="2072687" cy="1586556"/>
            </a:xfrm>
            <a:custGeom>
              <a:avLst/>
              <a:gdLst>
                <a:gd name="T0" fmla="*/ 0 w 477"/>
                <a:gd name="T1" fmla="*/ 0 h 397"/>
                <a:gd name="T2" fmla="*/ 96 w 477"/>
                <a:gd name="T3" fmla="*/ 0 h 397"/>
                <a:gd name="T4" fmla="*/ 96 w 477"/>
                <a:gd name="T5" fmla="*/ 19 h 397"/>
                <a:gd name="T6" fmla="*/ 147 w 477"/>
                <a:gd name="T7" fmla="*/ 19 h 397"/>
                <a:gd name="T8" fmla="*/ 147 w 477"/>
                <a:gd name="T9" fmla="*/ 43 h 397"/>
                <a:gd name="T10" fmla="*/ 188 w 477"/>
                <a:gd name="T11" fmla="*/ 43 h 397"/>
                <a:gd name="T12" fmla="*/ 188 w 477"/>
                <a:gd name="T13" fmla="*/ 87 h 397"/>
                <a:gd name="T14" fmla="*/ 477 w 477"/>
                <a:gd name="T15" fmla="*/ 87 h 397"/>
                <a:gd name="T16" fmla="*/ 477 w 477"/>
                <a:gd name="T17"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397">
                  <a:moveTo>
                    <a:pt x="0" y="0"/>
                  </a:moveTo>
                  <a:lnTo>
                    <a:pt x="96" y="0"/>
                  </a:lnTo>
                  <a:lnTo>
                    <a:pt x="96" y="19"/>
                  </a:lnTo>
                  <a:lnTo>
                    <a:pt x="147" y="19"/>
                  </a:lnTo>
                  <a:lnTo>
                    <a:pt x="147" y="43"/>
                  </a:lnTo>
                  <a:lnTo>
                    <a:pt x="188" y="43"/>
                  </a:lnTo>
                  <a:lnTo>
                    <a:pt x="188" y="87"/>
                  </a:lnTo>
                  <a:lnTo>
                    <a:pt x="477" y="87"/>
                  </a:lnTo>
                  <a:lnTo>
                    <a:pt x="477" y="397"/>
                  </a:lnTo>
                </a:path>
              </a:pathLst>
            </a:custGeom>
            <a:noFill/>
            <a:ln w="1270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63" name="Line 37">
              <a:extLst>
                <a:ext uri="{FF2B5EF4-FFF2-40B4-BE49-F238E27FC236}">
                  <a16:creationId xmlns:a16="http://schemas.microsoft.com/office/drawing/2014/main" id="{25FAF254-E73C-31CE-C2CF-56B59DA4CEA2}"/>
                </a:ext>
              </a:extLst>
            </p:cNvPr>
            <p:cNvSpPr>
              <a:spLocks noChangeShapeType="1"/>
            </p:cNvSpPr>
            <p:nvPr/>
          </p:nvSpPr>
          <p:spPr bwMode="auto">
            <a:xfrm>
              <a:off x="1319448" y="5468336"/>
              <a:ext cx="43076"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64" name="Line 38">
              <a:extLst>
                <a:ext uri="{FF2B5EF4-FFF2-40B4-BE49-F238E27FC236}">
                  <a16:creationId xmlns:a16="http://schemas.microsoft.com/office/drawing/2014/main" id="{807EC51C-1EC9-9691-5115-68449201DA63}"/>
                </a:ext>
              </a:extLst>
            </p:cNvPr>
            <p:cNvSpPr>
              <a:spLocks noChangeShapeType="1"/>
            </p:cNvSpPr>
            <p:nvPr/>
          </p:nvSpPr>
          <p:spPr bwMode="auto">
            <a:xfrm flipV="1">
              <a:off x="1341408" y="5448912"/>
              <a:ext cx="0" cy="39625"/>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65" name="Line 39">
              <a:extLst>
                <a:ext uri="{FF2B5EF4-FFF2-40B4-BE49-F238E27FC236}">
                  <a16:creationId xmlns:a16="http://schemas.microsoft.com/office/drawing/2014/main" id="{5C4EE6F3-3D46-FCD6-B974-A7BDE48DA78C}"/>
                </a:ext>
              </a:extLst>
            </p:cNvPr>
            <p:cNvSpPr>
              <a:spLocks noChangeShapeType="1"/>
            </p:cNvSpPr>
            <p:nvPr/>
          </p:nvSpPr>
          <p:spPr bwMode="auto">
            <a:xfrm>
              <a:off x="1392929" y="5468336"/>
              <a:ext cx="4392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66" name="Line 40">
              <a:extLst>
                <a:ext uri="{FF2B5EF4-FFF2-40B4-BE49-F238E27FC236}">
                  <a16:creationId xmlns:a16="http://schemas.microsoft.com/office/drawing/2014/main" id="{1A77518C-B967-9D20-E2A1-1098AE4D7E95}"/>
                </a:ext>
              </a:extLst>
            </p:cNvPr>
            <p:cNvSpPr>
              <a:spLocks noChangeShapeType="1"/>
            </p:cNvSpPr>
            <p:nvPr/>
          </p:nvSpPr>
          <p:spPr bwMode="auto">
            <a:xfrm flipV="1">
              <a:off x="1414889" y="5448912"/>
              <a:ext cx="0" cy="39625"/>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67" name="Line 41">
              <a:extLst>
                <a:ext uri="{FF2B5EF4-FFF2-40B4-BE49-F238E27FC236}">
                  <a16:creationId xmlns:a16="http://schemas.microsoft.com/office/drawing/2014/main" id="{08A55585-7512-27FA-54B7-FF8C57BA1865}"/>
                </a:ext>
              </a:extLst>
            </p:cNvPr>
            <p:cNvSpPr>
              <a:spLocks noChangeShapeType="1"/>
            </p:cNvSpPr>
            <p:nvPr/>
          </p:nvSpPr>
          <p:spPr bwMode="auto">
            <a:xfrm>
              <a:off x="1436849" y="5468336"/>
              <a:ext cx="43076"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68" name="Line 42">
              <a:extLst>
                <a:ext uri="{FF2B5EF4-FFF2-40B4-BE49-F238E27FC236}">
                  <a16:creationId xmlns:a16="http://schemas.microsoft.com/office/drawing/2014/main" id="{FF133054-2241-1C35-9B7C-25866CF6AC3F}"/>
                </a:ext>
              </a:extLst>
            </p:cNvPr>
            <p:cNvSpPr>
              <a:spLocks noChangeShapeType="1"/>
            </p:cNvSpPr>
            <p:nvPr/>
          </p:nvSpPr>
          <p:spPr bwMode="auto">
            <a:xfrm flipV="1">
              <a:off x="1457965" y="5448912"/>
              <a:ext cx="0" cy="39625"/>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69" name="Line 43">
              <a:extLst>
                <a:ext uri="{FF2B5EF4-FFF2-40B4-BE49-F238E27FC236}">
                  <a16:creationId xmlns:a16="http://schemas.microsoft.com/office/drawing/2014/main" id="{08A8ADF1-46EC-08C8-73EA-0DC84151A655}"/>
                </a:ext>
              </a:extLst>
            </p:cNvPr>
            <p:cNvSpPr>
              <a:spLocks noChangeShapeType="1"/>
            </p:cNvSpPr>
            <p:nvPr/>
          </p:nvSpPr>
          <p:spPr bwMode="auto">
            <a:xfrm>
              <a:off x="1488371" y="5508738"/>
              <a:ext cx="4392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70" name="Line 44">
              <a:extLst>
                <a:ext uri="{FF2B5EF4-FFF2-40B4-BE49-F238E27FC236}">
                  <a16:creationId xmlns:a16="http://schemas.microsoft.com/office/drawing/2014/main" id="{AFAD8764-A662-0D52-062B-5FD80059B992}"/>
                </a:ext>
              </a:extLst>
            </p:cNvPr>
            <p:cNvSpPr>
              <a:spLocks noChangeShapeType="1"/>
            </p:cNvSpPr>
            <p:nvPr/>
          </p:nvSpPr>
          <p:spPr bwMode="auto">
            <a:xfrm flipV="1">
              <a:off x="1510331" y="5484653"/>
              <a:ext cx="0" cy="4428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71" name="Line 45">
              <a:extLst>
                <a:ext uri="{FF2B5EF4-FFF2-40B4-BE49-F238E27FC236}">
                  <a16:creationId xmlns:a16="http://schemas.microsoft.com/office/drawing/2014/main" id="{D8B7ACB7-F445-1DF2-81CF-CF18E5B10EB1}"/>
                </a:ext>
              </a:extLst>
            </p:cNvPr>
            <p:cNvSpPr>
              <a:spLocks noChangeShapeType="1"/>
            </p:cNvSpPr>
            <p:nvPr/>
          </p:nvSpPr>
          <p:spPr bwMode="auto">
            <a:xfrm>
              <a:off x="1593103" y="5544479"/>
              <a:ext cx="43076"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72" name="Line 46">
              <a:extLst>
                <a:ext uri="{FF2B5EF4-FFF2-40B4-BE49-F238E27FC236}">
                  <a16:creationId xmlns:a16="http://schemas.microsoft.com/office/drawing/2014/main" id="{76F4AD0B-615E-A568-A231-78F04D9B7C31}"/>
                </a:ext>
              </a:extLst>
            </p:cNvPr>
            <p:cNvSpPr>
              <a:spLocks noChangeShapeType="1"/>
            </p:cNvSpPr>
            <p:nvPr/>
          </p:nvSpPr>
          <p:spPr bwMode="auto">
            <a:xfrm flipV="1">
              <a:off x="1615064" y="5524278"/>
              <a:ext cx="0" cy="4040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73" name="Line 47">
              <a:extLst>
                <a:ext uri="{FF2B5EF4-FFF2-40B4-BE49-F238E27FC236}">
                  <a16:creationId xmlns:a16="http://schemas.microsoft.com/office/drawing/2014/main" id="{AC6D3AF0-5753-E477-7C4B-14678F24EC97}"/>
                </a:ext>
              </a:extLst>
            </p:cNvPr>
            <p:cNvSpPr>
              <a:spLocks noChangeShapeType="1"/>
            </p:cNvSpPr>
            <p:nvPr/>
          </p:nvSpPr>
          <p:spPr bwMode="auto">
            <a:xfrm>
              <a:off x="1623509" y="5544479"/>
              <a:ext cx="43076"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75" name="Line 48">
              <a:extLst>
                <a:ext uri="{FF2B5EF4-FFF2-40B4-BE49-F238E27FC236}">
                  <a16:creationId xmlns:a16="http://schemas.microsoft.com/office/drawing/2014/main" id="{92370F3C-AAB8-5D15-4F68-EF0A778EE73C}"/>
                </a:ext>
              </a:extLst>
            </p:cNvPr>
            <p:cNvSpPr>
              <a:spLocks noChangeShapeType="1"/>
            </p:cNvSpPr>
            <p:nvPr/>
          </p:nvSpPr>
          <p:spPr bwMode="auto">
            <a:xfrm flipV="1">
              <a:off x="1645470" y="5524278"/>
              <a:ext cx="0" cy="4040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76" name="Line 49">
              <a:extLst>
                <a:ext uri="{FF2B5EF4-FFF2-40B4-BE49-F238E27FC236}">
                  <a16:creationId xmlns:a16="http://schemas.microsoft.com/office/drawing/2014/main" id="{47292507-B80F-19E7-D3A1-61028F0A6E69}"/>
                </a:ext>
              </a:extLst>
            </p:cNvPr>
            <p:cNvSpPr>
              <a:spLocks noChangeShapeType="1"/>
            </p:cNvSpPr>
            <p:nvPr/>
          </p:nvSpPr>
          <p:spPr bwMode="auto">
            <a:xfrm>
              <a:off x="1636179" y="5544479"/>
              <a:ext cx="4392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77" name="Line 50">
              <a:extLst>
                <a:ext uri="{FF2B5EF4-FFF2-40B4-BE49-F238E27FC236}">
                  <a16:creationId xmlns:a16="http://schemas.microsoft.com/office/drawing/2014/main" id="{3F0AE9CC-8FB7-4CB5-1A0F-0F14BAB624B4}"/>
                </a:ext>
              </a:extLst>
            </p:cNvPr>
            <p:cNvSpPr>
              <a:spLocks noChangeShapeType="1"/>
            </p:cNvSpPr>
            <p:nvPr/>
          </p:nvSpPr>
          <p:spPr bwMode="auto">
            <a:xfrm flipV="1">
              <a:off x="1658139" y="5524278"/>
              <a:ext cx="0" cy="4040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78" name="Line 51">
              <a:extLst>
                <a:ext uri="{FF2B5EF4-FFF2-40B4-BE49-F238E27FC236}">
                  <a16:creationId xmlns:a16="http://schemas.microsoft.com/office/drawing/2014/main" id="{36372A2A-0306-2F87-1848-D70A07CE5F7B}"/>
                </a:ext>
              </a:extLst>
            </p:cNvPr>
            <p:cNvSpPr>
              <a:spLocks noChangeShapeType="1"/>
            </p:cNvSpPr>
            <p:nvPr/>
          </p:nvSpPr>
          <p:spPr bwMode="auto">
            <a:xfrm>
              <a:off x="1727397" y="5640822"/>
              <a:ext cx="4392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79" name="Line 52">
              <a:extLst>
                <a:ext uri="{FF2B5EF4-FFF2-40B4-BE49-F238E27FC236}">
                  <a16:creationId xmlns:a16="http://schemas.microsoft.com/office/drawing/2014/main" id="{4623029A-61CB-31EE-FE38-097296D565E0}"/>
                </a:ext>
              </a:extLst>
            </p:cNvPr>
            <p:cNvSpPr>
              <a:spLocks noChangeShapeType="1"/>
            </p:cNvSpPr>
            <p:nvPr/>
          </p:nvSpPr>
          <p:spPr bwMode="auto">
            <a:xfrm flipV="1">
              <a:off x="1749357" y="5620621"/>
              <a:ext cx="0" cy="39625"/>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80" name="Line 53">
              <a:extLst>
                <a:ext uri="{FF2B5EF4-FFF2-40B4-BE49-F238E27FC236}">
                  <a16:creationId xmlns:a16="http://schemas.microsoft.com/office/drawing/2014/main" id="{5F58E8E4-FBAD-2999-7F8D-73DABC3052F9}"/>
                </a:ext>
              </a:extLst>
            </p:cNvPr>
            <p:cNvSpPr>
              <a:spLocks noChangeShapeType="1"/>
            </p:cNvSpPr>
            <p:nvPr/>
          </p:nvSpPr>
          <p:spPr bwMode="auto">
            <a:xfrm>
              <a:off x="1745134" y="5640822"/>
              <a:ext cx="4729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81" name="Line 54">
              <a:extLst>
                <a:ext uri="{FF2B5EF4-FFF2-40B4-BE49-F238E27FC236}">
                  <a16:creationId xmlns:a16="http://schemas.microsoft.com/office/drawing/2014/main" id="{8571D591-69A4-CA6E-A1C4-E3503AAE30A0}"/>
                </a:ext>
              </a:extLst>
            </p:cNvPr>
            <p:cNvSpPr>
              <a:spLocks noChangeShapeType="1"/>
            </p:cNvSpPr>
            <p:nvPr/>
          </p:nvSpPr>
          <p:spPr bwMode="auto">
            <a:xfrm flipV="1">
              <a:off x="1771317" y="5620621"/>
              <a:ext cx="0" cy="39625"/>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82" name="Line 55">
              <a:extLst>
                <a:ext uri="{FF2B5EF4-FFF2-40B4-BE49-F238E27FC236}">
                  <a16:creationId xmlns:a16="http://schemas.microsoft.com/office/drawing/2014/main" id="{F1B9E91B-F2DF-DCA9-94A2-3FFE5A3EB3D1}"/>
                </a:ext>
              </a:extLst>
            </p:cNvPr>
            <p:cNvSpPr>
              <a:spLocks noChangeShapeType="1"/>
            </p:cNvSpPr>
            <p:nvPr/>
          </p:nvSpPr>
          <p:spPr bwMode="auto">
            <a:xfrm>
              <a:off x="1783986" y="5640822"/>
              <a:ext cx="4814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83" name="Line 56">
              <a:extLst>
                <a:ext uri="{FF2B5EF4-FFF2-40B4-BE49-F238E27FC236}">
                  <a16:creationId xmlns:a16="http://schemas.microsoft.com/office/drawing/2014/main" id="{9286C51F-E4C5-981B-25B4-294BB5775606}"/>
                </a:ext>
              </a:extLst>
            </p:cNvPr>
            <p:cNvSpPr>
              <a:spLocks noChangeShapeType="1"/>
            </p:cNvSpPr>
            <p:nvPr/>
          </p:nvSpPr>
          <p:spPr bwMode="auto">
            <a:xfrm flipV="1">
              <a:off x="1810170" y="5620621"/>
              <a:ext cx="0" cy="39625"/>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84" name="Line 57">
              <a:extLst>
                <a:ext uri="{FF2B5EF4-FFF2-40B4-BE49-F238E27FC236}">
                  <a16:creationId xmlns:a16="http://schemas.microsoft.com/office/drawing/2014/main" id="{7D695EAB-054A-C204-1A42-825F20DF2AA5}"/>
                </a:ext>
              </a:extLst>
            </p:cNvPr>
            <p:cNvSpPr>
              <a:spLocks noChangeShapeType="1"/>
            </p:cNvSpPr>
            <p:nvPr/>
          </p:nvSpPr>
          <p:spPr bwMode="auto">
            <a:xfrm>
              <a:off x="1810170" y="5640822"/>
              <a:ext cx="43076"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85" name="Line 58">
              <a:extLst>
                <a:ext uri="{FF2B5EF4-FFF2-40B4-BE49-F238E27FC236}">
                  <a16:creationId xmlns:a16="http://schemas.microsoft.com/office/drawing/2014/main" id="{716DD287-3E0E-C303-DA85-C356FA917DA4}"/>
                </a:ext>
              </a:extLst>
            </p:cNvPr>
            <p:cNvSpPr>
              <a:spLocks noChangeShapeType="1"/>
            </p:cNvSpPr>
            <p:nvPr/>
          </p:nvSpPr>
          <p:spPr bwMode="auto">
            <a:xfrm flipV="1">
              <a:off x="1832129" y="5620621"/>
              <a:ext cx="0" cy="39625"/>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86" name="Line 59">
              <a:extLst>
                <a:ext uri="{FF2B5EF4-FFF2-40B4-BE49-F238E27FC236}">
                  <a16:creationId xmlns:a16="http://schemas.microsoft.com/office/drawing/2014/main" id="{3C09838A-BF10-611A-CDC3-7FAE03932E9E}"/>
                </a:ext>
              </a:extLst>
            </p:cNvPr>
            <p:cNvSpPr>
              <a:spLocks noChangeShapeType="1"/>
            </p:cNvSpPr>
            <p:nvPr/>
          </p:nvSpPr>
          <p:spPr bwMode="auto">
            <a:xfrm>
              <a:off x="1822839" y="5640822"/>
              <a:ext cx="4392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87" name="Line 60">
              <a:extLst>
                <a:ext uri="{FF2B5EF4-FFF2-40B4-BE49-F238E27FC236}">
                  <a16:creationId xmlns:a16="http://schemas.microsoft.com/office/drawing/2014/main" id="{78A48A31-C1D5-15ED-3A44-CA14A0FA336A}"/>
                </a:ext>
              </a:extLst>
            </p:cNvPr>
            <p:cNvSpPr>
              <a:spLocks noChangeShapeType="1"/>
            </p:cNvSpPr>
            <p:nvPr/>
          </p:nvSpPr>
          <p:spPr bwMode="auto">
            <a:xfrm flipV="1">
              <a:off x="1844799" y="5620621"/>
              <a:ext cx="0" cy="39625"/>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88" name="Line 61">
              <a:extLst>
                <a:ext uri="{FF2B5EF4-FFF2-40B4-BE49-F238E27FC236}">
                  <a16:creationId xmlns:a16="http://schemas.microsoft.com/office/drawing/2014/main" id="{A5C0DCEE-98EA-D716-ED92-A8E5B26BB32F}"/>
                </a:ext>
              </a:extLst>
            </p:cNvPr>
            <p:cNvSpPr>
              <a:spLocks noChangeShapeType="1"/>
            </p:cNvSpPr>
            <p:nvPr/>
          </p:nvSpPr>
          <p:spPr bwMode="auto">
            <a:xfrm>
              <a:off x="1862535" y="5640822"/>
              <a:ext cx="43076"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89" name="Line 62">
              <a:extLst>
                <a:ext uri="{FF2B5EF4-FFF2-40B4-BE49-F238E27FC236}">
                  <a16:creationId xmlns:a16="http://schemas.microsoft.com/office/drawing/2014/main" id="{4CD91E22-6CF4-2534-0ABF-993295AF8E89}"/>
                </a:ext>
              </a:extLst>
            </p:cNvPr>
            <p:cNvSpPr>
              <a:spLocks noChangeShapeType="1"/>
            </p:cNvSpPr>
            <p:nvPr/>
          </p:nvSpPr>
          <p:spPr bwMode="auto">
            <a:xfrm flipV="1">
              <a:off x="1883651" y="5620621"/>
              <a:ext cx="0" cy="39625"/>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90" name="Line 63">
              <a:extLst>
                <a:ext uri="{FF2B5EF4-FFF2-40B4-BE49-F238E27FC236}">
                  <a16:creationId xmlns:a16="http://schemas.microsoft.com/office/drawing/2014/main" id="{ED682A86-0E1D-2FBB-0D61-BF372F25F6B8}"/>
                </a:ext>
              </a:extLst>
            </p:cNvPr>
            <p:cNvSpPr>
              <a:spLocks noChangeShapeType="1"/>
            </p:cNvSpPr>
            <p:nvPr/>
          </p:nvSpPr>
          <p:spPr bwMode="auto">
            <a:xfrm>
              <a:off x="1862535" y="5640822"/>
              <a:ext cx="4729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91" name="Line 64">
              <a:extLst>
                <a:ext uri="{FF2B5EF4-FFF2-40B4-BE49-F238E27FC236}">
                  <a16:creationId xmlns:a16="http://schemas.microsoft.com/office/drawing/2014/main" id="{CB427914-7EA6-A3CD-BC23-A5C5AA06E5EB}"/>
                </a:ext>
              </a:extLst>
            </p:cNvPr>
            <p:cNvSpPr>
              <a:spLocks noChangeShapeType="1"/>
            </p:cNvSpPr>
            <p:nvPr/>
          </p:nvSpPr>
          <p:spPr bwMode="auto">
            <a:xfrm flipV="1">
              <a:off x="1888719" y="5620621"/>
              <a:ext cx="0" cy="39625"/>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92" name="Line 65">
              <a:extLst>
                <a:ext uri="{FF2B5EF4-FFF2-40B4-BE49-F238E27FC236}">
                  <a16:creationId xmlns:a16="http://schemas.microsoft.com/office/drawing/2014/main" id="{930BA19E-E6BA-A5B6-9A12-A040C5E368EB}"/>
                </a:ext>
              </a:extLst>
            </p:cNvPr>
            <p:cNvSpPr>
              <a:spLocks noChangeShapeType="1"/>
            </p:cNvSpPr>
            <p:nvPr/>
          </p:nvSpPr>
          <p:spPr bwMode="auto">
            <a:xfrm>
              <a:off x="2001053" y="5816415"/>
              <a:ext cx="4392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93" name="Line 66">
              <a:extLst>
                <a:ext uri="{FF2B5EF4-FFF2-40B4-BE49-F238E27FC236}">
                  <a16:creationId xmlns:a16="http://schemas.microsoft.com/office/drawing/2014/main" id="{9C4B40C1-FE16-A567-8BDD-279355E63892}"/>
                </a:ext>
              </a:extLst>
            </p:cNvPr>
            <p:cNvSpPr>
              <a:spLocks noChangeShapeType="1"/>
            </p:cNvSpPr>
            <p:nvPr/>
          </p:nvSpPr>
          <p:spPr bwMode="auto">
            <a:xfrm flipV="1">
              <a:off x="2023012" y="5796215"/>
              <a:ext cx="0" cy="4040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94" name="Line 67">
              <a:extLst>
                <a:ext uri="{FF2B5EF4-FFF2-40B4-BE49-F238E27FC236}">
                  <a16:creationId xmlns:a16="http://schemas.microsoft.com/office/drawing/2014/main" id="{7B09CA4B-C078-FB45-6A10-19365CF60522}"/>
                </a:ext>
              </a:extLst>
            </p:cNvPr>
            <p:cNvSpPr>
              <a:spLocks noChangeShapeType="1"/>
            </p:cNvSpPr>
            <p:nvPr/>
          </p:nvSpPr>
          <p:spPr bwMode="auto">
            <a:xfrm>
              <a:off x="2257816" y="5816415"/>
              <a:ext cx="43076"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95" name="Line 68">
              <a:extLst>
                <a:ext uri="{FF2B5EF4-FFF2-40B4-BE49-F238E27FC236}">
                  <a16:creationId xmlns:a16="http://schemas.microsoft.com/office/drawing/2014/main" id="{D6942C04-F86E-D52E-9034-3CA9C1B9E0A2}"/>
                </a:ext>
              </a:extLst>
            </p:cNvPr>
            <p:cNvSpPr>
              <a:spLocks noChangeShapeType="1"/>
            </p:cNvSpPr>
            <p:nvPr/>
          </p:nvSpPr>
          <p:spPr bwMode="auto">
            <a:xfrm flipV="1">
              <a:off x="2279776" y="5796215"/>
              <a:ext cx="0" cy="4040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96" name="Line 69">
              <a:extLst>
                <a:ext uri="{FF2B5EF4-FFF2-40B4-BE49-F238E27FC236}">
                  <a16:creationId xmlns:a16="http://schemas.microsoft.com/office/drawing/2014/main" id="{F927E158-D582-7450-2947-AA85260D6AE8}"/>
                </a:ext>
              </a:extLst>
            </p:cNvPr>
            <p:cNvSpPr>
              <a:spLocks noChangeShapeType="1"/>
            </p:cNvSpPr>
            <p:nvPr/>
          </p:nvSpPr>
          <p:spPr bwMode="auto">
            <a:xfrm>
              <a:off x="2310182" y="5816415"/>
              <a:ext cx="43076"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97" name="Line 70">
              <a:extLst>
                <a:ext uri="{FF2B5EF4-FFF2-40B4-BE49-F238E27FC236}">
                  <a16:creationId xmlns:a16="http://schemas.microsoft.com/office/drawing/2014/main" id="{8B3749F1-F45E-A5FC-67FF-5F290BB67A1C}"/>
                </a:ext>
              </a:extLst>
            </p:cNvPr>
            <p:cNvSpPr>
              <a:spLocks noChangeShapeType="1"/>
            </p:cNvSpPr>
            <p:nvPr/>
          </p:nvSpPr>
          <p:spPr bwMode="auto">
            <a:xfrm flipV="1">
              <a:off x="2331298" y="5796215"/>
              <a:ext cx="0" cy="4040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98" name="Line 71">
              <a:extLst>
                <a:ext uri="{FF2B5EF4-FFF2-40B4-BE49-F238E27FC236}">
                  <a16:creationId xmlns:a16="http://schemas.microsoft.com/office/drawing/2014/main" id="{EC172802-1789-27A4-A244-F60409974646}"/>
                </a:ext>
              </a:extLst>
            </p:cNvPr>
            <p:cNvSpPr>
              <a:spLocks noChangeShapeType="1"/>
            </p:cNvSpPr>
            <p:nvPr/>
          </p:nvSpPr>
          <p:spPr bwMode="auto">
            <a:xfrm>
              <a:off x="2396333" y="5816415"/>
              <a:ext cx="4392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99" name="Line 72">
              <a:extLst>
                <a:ext uri="{FF2B5EF4-FFF2-40B4-BE49-F238E27FC236}">
                  <a16:creationId xmlns:a16="http://schemas.microsoft.com/office/drawing/2014/main" id="{FEF58BA2-9790-5A0F-0997-BE60165B1485}"/>
                </a:ext>
              </a:extLst>
            </p:cNvPr>
            <p:cNvSpPr>
              <a:spLocks noChangeShapeType="1"/>
            </p:cNvSpPr>
            <p:nvPr/>
          </p:nvSpPr>
          <p:spPr bwMode="auto">
            <a:xfrm flipV="1">
              <a:off x="2418293" y="5796215"/>
              <a:ext cx="0" cy="4040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00" name="Line 73">
              <a:extLst>
                <a:ext uri="{FF2B5EF4-FFF2-40B4-BE49-F238E27FC236}">
                  <a16:creationId xmlns:a16="http://schemas.microsoft.com/office/drawing/2014/main" id="{BA5E9B5B-2540-019E-19F4-AD92054EE90D}"/>
                </a:ext>
              </a:extLst>
            </p:cNvPr>
            <p:cNvSpPr>
              <a:spLocks noChangeShapeType="1"/>
            </p:cNvSpPr>
            <p:nvPr/>
          </p:nvSpPr>
          <p:spPr bwMode="auto">
            <a:xfrm>
              <a:off x="2852425" y="5816415"/>
              <a:ext cx="4392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01" name="Line 74">
              <a:extLst>
                <a:ext uri="{FF2B5EF4-FFF2-40B4-BE49-F238E27FC236}">
                  <a16:creationId xmlns:a16="http://schemas.microsoft.com/office/drawing/2014/main" id="{2288374B-C0AE-AF61-6C20-21383A50FA8C}"/>
                </a:ext>
              </a:extLst>
            </p:cNvPr>
            <p:cNvSpPr>
              <a:spLocks noChangeShapeType="1"/>
            </p:cNvSpPr>
            <p:nvPr/>
          </p:nvSpPr>
          <p:spPr bwMode="auto">
            <a:xfrm flipV="1">
              <a:off x="2874385" y="5796215"/>
              <a:ext cx="0" cy="4040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02" name="Line 75">
              <a:extLst>
                <a:ext uri="{FF2B5EF4-FFF2-40B4-BE49-F238E27FC236}">
                  <a16:creationId xmlns:a16="http://schemas.microsoft.com/office/drawing/2014/main" id="{99694259-0DC1-5AB3-4CBC-8BD01A14B2C3}"/>
                </a:ext>
              </a:extLst>
            </p:cNvPr>
            <p:cNvSpPr>
              <a:spLocks noChangeShapeType="1"/>
            </p:cNvSpPr>
            <p:nvPr/>
          </p:nvSpPr>
          <p:spPr bwMode="auto">
            <a:xfrm>
              <a:off x="3039930" y="5816415"/>
              <a:ext cx="4729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03" name="Line 76">
              <a:extLst>
                <a:ext uri="{FF2B5EF4-FFF2-40B4-BE49-F238E27FC236}">
                  <a16:creationId xmlns:a16="http://schemas.microsoft.com/office/drawing/2014/main" id="{5C2B128E-C599-520E-8235-A4C37D5300BA}"/>
                </a:ext>
              </a:extLst>
            </p:cNvPr>
            <p:cNvSpPr>
              <a:spLocks noChangeShapeType="1"/>
            </p:cNvSpPr>
            <p:nvPr/>
          </p:nvSpPr>
          <p:spPr bwMode="auto">
            <a:xfrm flipV="1">
              <a:off x="3061045" y="5796215"/>
              <a:ext cx="0" cy="4040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04" name="Freeform 77">
              <a:extLst>
                <a:ext uri="{FF2B5EF4-FFF2-40B4-BE49-F238E27FC236}">
                  <a16:creationId xmlns:a16="http://schemas.microsoft.com/office/drawing/2014/main" id="{B641D007-71B9-E231-53B1-CD310F54E49A}"/>
                </a:ext>
              </a:extLst>
            </p:cNvPr>
            <p:cNvSpPr>
              <a:spLocks/>
            </p:cNvSpPr>
            <p:nvPr/>
          </p:nvSpPr>
          <p:spPr bwMode="auto">
            <a:xfrm>
              <a:off x="1093091" y="5468336"/>
              <a:ext cx="1738219" cy="1111056"/>
            </a:xfrm>
            <a:custGeom>
              <a:avLst/>
              <a:gdLst>
                <a:gd name="T0" fmla="*/ 0 w 400"/>
                <a:gd name="T1" fmla="*/ 0 h 278"/>
                <a:gd name="T2" fmla="*/ 10 w 400"/>
                <a:gd name="T3" fmla="*/ 0 h 278"/>
                <a:gd name="T4" fmla="*/ 10 w 400"/>
                <a:gd name="T5" fmla="*/ 11 h 278"/>
                <a:gd name="T6" fmla="*/ 25 w 400"/>
                <a:gd name="T7" fmla="*/ 11 h 278"/>
                <a:gd name="T8" fmla="*/ 25 w 400"/>
                <a:gd name="T9" fmla="*/ 23 h 278"/>
                <a:gd name="T10" fmla="*/ 35 w 400"/>
                <a:gd name="T11" fmla="*/ 23 h 278"/>
                <a:gd name="T12" fmla="*/ 35 w 400"/>
                <a:gd name="T13" fmla="*/ 34 h 278"/>
                <a:gd name="T14" fmla="*/ 48 w 400"/>
                <a:gd name="T15" fmla="*/ 34 h 278"/>
                <a:gd name="T16" fmla="*/ 48 w 400"/>
                <a:gd name="T17" fmla="*/ 46 h 278"/>
                <a:gd name="T18" fmla="*/ 75 w 400"/>
                <a:gd name="T19" fmla="*/ 46 h 278"/>
                <a:gd name="T20" fmla="*/ 75 w 400"/>
                <a:gd name="T21" fmla="*/ 58 h 278"/>
                <a:gd name="T22" fmla="*/ 116 w 400"/>
                <a:gd name="T23" fmla="*/ 58 h 278"/>
                <a:gd name="T24" fmla="*/ 116 w 400"/>
                <a:gd name="T25" fmla="*/ 76 h 278"/>
                <a:gd name="T26" fmla="*/ 149 w 400"/>
                <a:gd name="T27" fmla="*/ 76 h 278"/>
                <a:gd name="T28" fmla="*/ 149 w 400"/>
                <a:gd name="T29" fmla="*/ 97 h 278"/>
                <a:gd name="T30" fmla="*/ 156 w 400"/>
                <a:gd name="T31" fmla="*/ 97 h 278"/>
                <a:gd name="T32" fmla="*/ 156 w 400"/>
                <a:gd name="T33" fmla="*/ 118 h 278"/>
                <a:gd name="T34" fmla="*/ 222 w 400"/>
                <a:gd name="T35" fmla="*/ 118 h 278"/>
                <a:gd name="T36" fmla="*/ 222 w 400"/>
                <a:gd name="T37" fmla="*/ 158 h 278"/>
                <a:gd name="T38" fmla="*/ 377 w 400"/>
                <a:gd name="T39" fmla="*/ 158 h 278"/>
                <a:gd name="T40" fmla="*/ 377 w 400"/>
                <a:gd name="T41" fmla="*/ 278 h 278"/>
                <a:gd name="T42" fmla="*/ 400 w 400"/>
                <a:gd name="T43" fmla="*/ 278 h 2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0" h="278">
                  <a:moveTo>
                    <a:pt x="0" y="0"/>
                  </a:moveTo>
                  <a:lnTo>
                    <a:pt x="10" y="0"/>
                  </a:lnTo>
                  <a:lnTo>
                    <a:pt x="10" y="11"/>
                  </a:lnTo>
                  <a:lnTo>
                    <a:pt x="25" y="11"/>
                  </a:lnTo>
                  <a:lnTo>
                    <a:pt x="25" y="23"/>
                  </a:lnTo>
                  <a:lnTo>
                    <a:pt x="35" y="23"/>
                  </a:lnTo>
                  <a:lnTo>
                    <a:pt x="35" y="34"/>
                  </a:lnTo>
                  <a:lnTo>
                    <a:pt x="48" y="34"/>
                  </a:lnTo>
                  <a:lnTo>
                    <a:pt x="48" y="46"/>
                  </a:lnTo>
                  <a:lnTo>
                    <a:pt x="75" y="46"/>
                  </a:lnTo>
                  <a:lnTo>
                    <a:pt x="75" y="58"/>
                  </a:lnTo>
                  <a:lnTo>
                    <a:pt x="116" y="58"/>
                  </a:lnTo>
                  <a:lnTo>
                    <a:pt x="116" y="76"/>
                  </a:lnTo>
                  <a:lnTo>
                    <a:pt x="149" y="76"/>
                  </a:lnTo>
                  <a:lnTo>
                    <a:pt x="149" y="97"/>
                  </a:lnTo>
                  <a:lnTo>
                    <a:pt x="156" y="97"/>
                  </a:lnTo>
                  <a:lnTo>
                    <a:pt x="156" y="118"/>
                  </a:lnTo>
                  <a:lnTo>
                    <a:pt x="222" y="118"/>
                  </a:lnTo>
                  <a:lnTo>
                    <a:pt x="222" y="158"/>
                  </a:lnTo>
                  <a:lnTo>
                    <a:pt x="377" y="158"/>
                  </a:lnTo>
                  <a:lnTo>
                    <a:pt x="377" y="278"/>
                  </a:lnTo>
                  <a:lnTo>
                    <a:pt x="400" y="278"/>
                  </a:lnTo>
                </a:path>
              </a:pathLst>
            </a:custGeom>
            <a:noFill/>
            <a:ln w="12700"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05" name="Line 78">
              <a:extLst>
                <a:ext uri="{FF2B5EF4-FFF2-40B4-BE49-F238E27FC236}">
                  <a16:creationId xmlns:a16="http://schemas.microsoft.com/office/drawing/2014/main" id="{D31213F2-84FB-36F1-E80A-E88B50D723AB}"/>
                </a:ext>
              </a:extLst>
            </p:cNvPr>
            <p:cNvSpPr>
              <a:spLocks noChangeShapeType="1"/>
            </p:cNvSpPr>
            <p:nvPr/>
          </p:nvSpPr>
          <p:spPr bwMode="auto">
            <a:xfrm>
              <a:off x="1327894" y="5652477"/>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06" name="Line 79">
              <a:extLst>
                <a:ext uri="{FF2B5EF4-FFF2-40B4-BE49-F238E27FC236}">
                  <a16:creationId xmlns:a16="http://schemas.microsoft.com/office/drawing/2014/main" id="{87705DEA-42FB-C82A-750A-FE95B74D0B42}"/>
                </a:ext>
              </a:extLst>
            </p:cNvPr>
            <p:cNvSpPr>
              <a:spLocks noChangeShapeType="1"/>
            </p:cNvSpPr>
            <p:nvPr/>
          </p:nvSpPr>
          <p:spPr bwMode="auto">
            <a:xfrm flipV="1">
              <a:off x="1349854" y="5628391"/>
              <a:ext cx="0" cy="4428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07" name="Line 80">
              <a:extLst>
                <a:ext uri="{FF2B5EF4-FFF2-40B4-BE49-F238E27FC236}">
                  <a16:creationId xmlns:a16="http://schemas.microsoft.com/office/drawing/2014/main" id="{53B84298-528E-E8F3-0E53-4BCEB5CFB618}"/>
                </a:ext>
              </a:extLst>
            </p:cNvPr>
            <p:cNvSpPr>
              <a:spLocks noChangeShapeType="1"/>
            </p:cNvSpPr>
            <p:nvPr/>
          </p:nvSpPr>
          <p:spPr bwMode="auto">
            <a:xfrm>
              <a:off x="1384483" y="5652477"/>
              <a:ext cx="43076"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08" name="Line 81">
              <a:extLst>
                <a:ext uri="{FF2B5EF4-FFF2-40B4-BE49-F238E27FC236}">
                  <a16:creationId xmlns:a16="http://schemas.microsoft.com/office/drawing/2014/main" id="{63B7D8FE-CA01-5944-A6AD-4F14258CF1A4}"/>
                </a:ext>
              </a:extLst>
            </p:cNvPr>
            <p:cNvSpPr>
              <a:spLocks noChangeShapeType="1"/>
            </p:cNvSpPr>
            <p:nvPr/>
          </p:nvSpPr>
          <p:spPr bwMode="auto">
            <a:xfrm flipV="1">
              <a:off x="1406444" y="5628391"/>
              <a:ext cx="0" cy="4428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09" name="Line 82">
              <a:extLst>
                <a:ext uri="{FF2B5EF4-FFF2-40B4-BE49-F238E27FC236}">
                  <a16:creationId xmlns:a16="http://schemas.microsoft.com/office/drawing/2014/main" id="{5063ABAA-785A-90FC-8A03-08FD6FF40EA3}"/>
                </a:ext>
              </a:extLst>
            </p:cNvPr>
            <p:cNvSpPr>
              <a:spLocks noChangeShapeType="1"/>
            </p:cNvSpPr>
            <p:nvPr/>
          </p:nvSpPr>
          <p:spPr bwMode="auto">
            <a:xfrm>
              <a:off x="1419112" y="5700648"/>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10" name="Line 83">
              <a:extLst>
                <a:ext uri="{FF2B5EF4-FFF2-40B4-BE49-F238E27FC236}">
                  <a16:creationId xmlns:a16="http://schemas.microsoft.com/office/drawing/2014/main" id="{CD5E5AB7-4186-150A-BD07-82A4BB46C0F2}"/>
                </a:ext>
              </a:extLst>
            </p:cNvPr>
            <p:cNvSpPr>
              <a:spLocks noChangeShapeType="1"/>
            </p:cNvSpPr>
            <p:nvPr/>
          </p:nvSpPr>
          <p:spPr bwMode="auto">
            <a:xfrm flipV="1">
              <a:off x="1441073" y="5680447"/>
              <a:ext cx="0" cy="39625"/>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11" name="Line 84">
              <a:extLst>
                <a:ext uri="{FF2B5EF4-FFF2-40B4-BE49-F238E27FC236}">
                  <a16:creationId xmlns:a16="http://schemas.microsoft.com/office/drawing/2014/main" id="{D83D6B6D-BD5C-CE5F-1A3B-CFB58667B21A}"/>
                </a:ext>
              </a:extLst>
            </p:cNvPr>
            <p:cNvSpPr>
              <a:spLocks noChangeShapeType="1"/>
            </p:cNvSpPr>
            <p:nvPr/>
          </p:nvSpPr>
          <p:spPr bwMode="auto">
            <a:xfrm>
              <a:off x="1436849" y="5700648"/>
              <a:ext cx="43076"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12" name="Line 85">
              <a:extLst>
                <a:ext uri="{FF2B5EF4-FFF2-40B4-BE49-F238E27FC236}">
                  <a16:creationId xmlns:a16="http://schemas.microsoft.com/office/drawing/2014/main" id="{69EC2440-5EF5-A4A9-3409-7DA4F3FBFBDF}"/>
                </a:ext>
              </a:extLst>
            </p:cNvPr>
            <p:cNvSpPr>
              <a:spLocks noChangeShapeType="1"/>
            </p:cNvSpPr>
            <p:nvPr/>
          </p:nvSpPr>
          <p:spPr bwMode="auto">
            <a:xfrm flipV="1">
              <a:off x="1457965" y="5680447"/>
              <a:ext cx="0" cy="39625"/>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13" name="Line 86">
              <a:extLst>
                <a:ext uri="{FF2B5EF4-FFF2-40B4-BE49-F238E27FC236}">
                  <a16:creationId xmlns:a16="http://schemas.microsoft.com/office/drawing/2014/main" id="{EF20071F-B1B6-8621-3D32-1943E18B9F1E}"/>
                </a:ext>
              </a:extLst>
            </p:cNvPr>
            <p:cNvSpPr>
              <a:spLocks noChangeShapeType="1"/>
            </p:cNvSpPr>
            <p:nvPr/>
          </p:nvSpPr>
          <p:spPr bwMode="auto">
            <a:xfrm>
              <a:off x="1441073" y="5700648"/>
              <a:ext cx="43076"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14" name="Line 87">
              <a:extLst>
                <a:ext uri="{FF2B5EF4-FFF2-40B4-BE49-F238E27FC236}">
                  <a16:creationId xmlns:a16="http://schemas.microsoft.com/office/drawing/2014/main" id="{D7F380CA-BC61-96C7-BE75-4CB8D5E4789F}"/>
                </a:ext>
              </a:extLst>
            </p:cNvPr>
            <p:cNvSpPr>
              <a:spLocks noChangeShapeType="1"/>
            </p:cNvSpPr>
            <p:nvPr/>
          </p:nvSpPr>
          <p:spPr bwMode="auto">
            <a:xfrm flipV="1">
              <a:off x="1463032" y="5680447"/>
              <a:ext cx="0" cy="39625"/>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15" name="Line 88">
              <a:extLst>
                <a:ext uri="{FF2B5EF4-FFF2-40B4-BE49-F238E27FC236}">
                  <a16:creationId xmlns:a16="http://schemas.microsoft.com/office/drawing/2014/main" id="{981EEA00-CF96-A0A7-3A97-30CD8721E7A2}"/>
                </a:ext>
              </a:extLst>
            </p:cNvPr>
            <p:cNvSpPr>
              <a:spLocks noChangeShapeType="1"/>
            </p:cNvSpPr>
            <p:nvPr/>
          </p:nvSpPr>
          <p:spPr bwMode="auto">
            <a:xfrm>
              <a:off x="1463032" y="5700648"/>
              <a:ext cx="43076"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16" name="Line 89">
              <a:extLst>
                <a:ext uri="{FF2B5EF4-FFF2-40B4-BE49-F238E27FC236}">
                  <a16:creationId xmlns:a16="http://schemas.microsoft.com/office/drawing/2014/main" id="{27C4BF7D-9C89-5CA0-EAA3-29A57BF0138A}"/>
                </a:ext>
              </a:extLst>
            </p:cNvPr>
            <p:cNvSpPr>
              <a:spLocks noChangeShapeType="1"/>
            </p:cNvSpPr>
            <p:nvPr/>
          </p:nvSpPr>
          <p:spPr bwMode="auto">
            <a:xfrm flipV="1">
              <a:off x="1484148" y="5680447"/>
              <a:ext cx="0" cy="39625"/>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17" name="Line 90">
              <a:extLst>
                <a:ext uri="{FF2B5EF4-FFF2-40B4-BE49-F238E27FC236}">
                  <a16:creationId xmlns:a16="http://schemas.microsoft.com/office/drawing/2014/main" id="{46C94D39-6740-F334-B081-E56C53EB3840}"/>
                </a:ext>
              </a:extLst>
            </p:cNvPr>
            <p:cNvSpPr>
              <a:spLocks noChangeShapeType="1"/>
            </p:cNvSpPr>
            <p:nvPr/>
          </p:nvSpPr>
          <p:spPr bwMode="auto">
            <a:xfrm>
              <a:off x="1475702" y="5700648"/>
              <a:ext cx="4814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18" name="Line 91">
              <a:extLst>
                <a:ext uri="{FF2B5EF4-FFF2-40B4-BE49-F238E27FC236}">
                  <a16:creationId xmlns:a16="http://schemas.microsoft.com/office/drawing/2014/main" id="{D70C516B-4147-E288-15C2-363A6DC7CADE}"/>
                </a:ext>
              </a:extLst>
            </p:cNvPr>
            <p:cNvSpPr>
              <a:spLocks noChangeShapeType="1"/>
            </p:cNvSpPr>
            <p:nvPr/>
          </p:nvSpPr>
          <p:spPr bwMode="auto">
            <a:xfrm flipV="1">
              <a:off x="1501885" y="5680447"/>
              <a:ext cx="0" cy="39625"/>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19" name="Line 92">
              <a:extLst>
                <a:ext uri="{FF2B5EF4-FFF2-40B4-BE49-F238E27FC236}">
                  <a16:creationId xmlns:a16="http://schemas.microsoft.com/office/drawing/2014/main" id="{17FA51D8-8F7D-17F2-BC85-C806CEEE1B85}"/>
                </a:ext>
              </a:extLst>
            </p:cNvPr>
            <p:cNvSpPr>
              <a:spLocks noChangeShapeType="1"/>
            </p:cNvSpPr>
            <p:nvPr/>
          </p:nvSpPr>
          <p:spPr bwMode="auto">
            <a:xfrm>
              <a:off x="1514554" y="5700648"/>
              <a:ext cx="4814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72" name="Line 93">
              <a:extLst>
                <a:ext uri="{FF2B5EF4-FFF2-40B4-BE49-F238E27FC236}">
                  <a16:creationId xmlns:a16="http://schemas.microsoft.com/office/drawing/2014/main" id="{9E86DF51-AAE8-422C-9D11-21A9724290F0}"/>
                </a:ext>
              </a:extLst>
            </p:cNvPr>
            <p:cNvSpPr>
              <a:spLocks noChangeShapeType="1"/>
            </p:cNvSpPr>
            <p:nvPr/>
          </p:nvSpPr>
          <p:spPr bwMode="auto">
            <a:xfrm flipV="1">
              <a:off x="1540737" y="5680447"/>
              <a:ext cx="0" cy="39625"/>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73" name="Line 94">
              <a:extLst>
                <a:ext uri="{FF2B5EF4-FFF2-40B4-BE49-F238E27FC236}">
                  <a16:creationId xmlns:a16="http://schemas.microsoft.com/office/drawing/2014/main" id="{8F25D9CF-7D96-F645-70FF-15C4A3B982D2}"/>
                </a:ext>
              </a:extLst>
            </p:cNvPr>
            <p:cNvSpPr>
              <a:spLocks noChangeShapeType="1"/>
            </p:cNvSpPr>
            <p:nvPr/>
          </p:nvSpPr>
          <p:spPr bwMode="auto">
            <a:xfrm>
              <a:off x="1518777" y="5700648"/>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74" name="Line 95">
              <a:extLst>
                <a:ext uri="{FF2B5EF4-FFF2-40B4-BE49-F238E27FC236}">
                  <a16:creationId xmlns:a16="http://schemas.microsoft.com/office/drawing/2014/main" id="{DF3900F4-68DC-5E6F-00B7-8B530F052698}"/>
                </a:ext>
              </a:extLst>
            </p:cNvPr>
            <p:cNvSpPr>
              <a:spLocks noChangeShapeType="1"/>
            </p:cNvSpPr>
            <p:nvPr/>
          </p:nvSpPr>
          <p:spPr bwMode="auto">
            <a:xfrm flipV="1">
              <a:off x="1540737" y="5680447"/>
              <a:ext cx="0" cy="39625"/>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75" name="Line 96">
              <a:extLst>
                <a:ext uri="{FF2B5EF4-FFF2-40B4-BE49-F238E27FC236}">
                  <a16:creationId xmlns:a16="http://schemas.microsoft.com/office/drawing/2014/main" id="{B126FAA7-C846-A25C-06B1-F3C6C5533289}"/>
                </a:ext>
              </a:extLst>
            </p:cNvPr>
            <p:cNvSpPr>
              <a:spLocks noChangeShapeType="1"/>
            </p:cNvSpPr>
            <p:nvPr/>
          </p:nvSpPr>
          <p:spPr bwMode="auto">
            <a:xfrm>
              <a:off x="1532291" y="5700648"/>
              <a:ext cx="43076"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76" name="Line 97">
              <a:extLst>
                <a:ext uri="{FF2B5EF4-FFF2-40B4-BE49-F238E27FC236}">
                  <a16:creationId xmlns:a16="http://schemas.microsoft.com/office/drawing/2014/main" id="{37B0367B-8EB1-18F8-C759-C54264056B1A}"/>
                </a:ext>
              </a:extLst>
            </p:cNvPr>
            <p:cNvSpPr>
              <a:spLocks noChangeShapeType="1"/>
            </p:cNvSpPr>
            <p:nvPr/>
          </p:nvSpPr>
          <p:spPr bwMode="auto">
            <a:xfrm flipV="1">
              <a:off x="1554251" y="5680447"/>
              <a:ext cx="0" cy="39625"/>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77" name="Line 98">
              <a:extLst>
                <a:ext uri="{FF2B5EF4-FFF2-40B4-BE49-F238E27FC236}">
                  <a16:creationId xmlns:a16="http://schemas.microsoft.com/office/drawing/2014/main" id="{B0104B00-3F73-C606-29D9-2E7481C515A6}"/>
                </a:ext>
              </a:extLst>
            </p:cNvPr>
            <p:cNvSpPr>
              <a:spLocks noChangeShapeType="1"/>
            </p:cNvSpPr>
            <p:nvPr/>
          </p:nvSpPr>
          <p:spPr bwMode="auto">
            <a:xfrm>
              <a:off x="1540737" y="5700648"/>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78" name="Line 99">
              <a:extLst>
                <a:ext uri="{FF2B5EF4-FFF2-40B4-BE49-F238E27FC236}">
                  <a16:creationId xmlns:a16="http://schemas.microsoft.com/office/drawing/2014/main" id="{FDEA763B-D983-A0C0-081D-1D1301BB86AC}"/>
                </a:ext>
              </a:extLst>
            </p:cNvPr>
            <p:cNvSpPr>
              <a:spLocks noChangeShapeType="1"/>
            </p:cNvSpPr>
            <p:nvPr/>
          </p:nvSpPr>
          <p:spPr bwMode="auto">
            <a:xfrm flipV="1">
              <a:off x="1562697" y="5680447"/>
              <a:ext cx="0" cy="39625"/>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79" name="Line 100">
              <a:extLst>
                <a:ext uri="{FF2B5EF4-FFF2-40B4-BE49-F238E27FC236}">
                  <a16:creationId xmlns:a16="http://schemas.microsoft.com/office/drawing/2014/main" id="{7EDE6361-5209-7706-39F1-6FA555D87DA5}"/>
                </a:ext>
              </a:extLst>
            </p:cNvPr>
            <p:cNvSpPr>
              <a:spLocks noChangeShapeType="1"/>
            </p:cNvSpPr>
            <p:nvPr/>
          </p:nvSpPr>
          <p:spPr bwMode="auto">
            <a:xfrm>
              <a:off x="1640401" y="5772129"/>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80" name="Line 101">
              <a:extLst>
                <a:ext uri="{FF2B5EF4-FFF2-40B4-BE49-F238E27FC236}">
                  <a16:creationId xmlns:a16="http://schemas.microsoft.com/office/drawing/2014/main" id="{CBA1DDC0-097C-8DCF-26FE-6C7AA201F5D8}"/>
                </a:ext>
              </a:extLst>
            </p:cNvPr>
            <p:cNvSpPr>
              <a:spLocks noChangeShapeType="1"/>
            </p:cNvSpPr>
            <p:nvPr/>
          </p:nvSpPr>
          <p:spPr bwMode="auto">
            <a:xfrm flipV="1">
              <a:off x="1662362" y="5748043"/>
              <a:ext cx="0" cy="4428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81" name="Line 102">
              <a:extLst>
                <a:ext uri="{FF2B5EF4-FFF2-40B4-BE49-F238E27FC236}">
                  <a16:creationId xmlns:a16="http://schemas.microsoft.com/office/drawing/2014/main" id="{2D9ECBD0-D826-6A11-7B4C-369A45E3155A}"/>
                </a:ext>
              </a:extLst>
            </p:cNvPr>
            <p:cNvSpPr>
              <a:spLocks noChangeShapeType="1"/>
            </p:cNvSpPr>
            <p:nvPr/>
          </p:nvSpPr>
          <p:spPr bwMode="auto">
            <a:xfrm>
              <a:off x="1662362" y="5772129"/>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82" name="Line 103">
              <a:extLst>
                <a:ext uri="{FF2B5EF4-FFF2-40B4-BE49-F238E27FC236}">
                  <a16:creationId xmlns:a16="http://schemas.microsoft.com/office/drawing/2014/main" id="{F8B509B2-D801-5FCE-ED6A-7453724435F3}"/>
                </a:ext>
              </a:extLst>
            </p:cNvPr>
            <p:cNvSpPr>
              <a:spLocks noChangeShapeType="1"/>
            </p:cNvSpPr>
            <p:nvPr/>
          </p:nvSpPr>
          <p:spPr bwMode="auto">
            <a:xfrm flipV="1">
              <a:off x="1684322" y="5748043"/>
              <a:ext cx="0" cy="4428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83" name="Line 104">
              <a:extLst>
                <a:ext uri="{FF2B5EF4-FFF2-40B4-BE49-F238E27FC236}">
                  <a16:creationId xmlns:a16="http://schemas.microsoft.com/office/drawing/2014/main" id="{155D0D2D-BF77-DD73-70B4-30EFEF731937}"/>
                </a:ext>
              </a:extLst>
            </p:cNvPr>
            <p:cNvSpPr>
              <a:spLocks noChangeShapeType="1"/>
            </p:cNvSpPr>
            <p:nvPr/>
          </p:nvSpPr>
          <p:spPr bwMode="auto">
            <a:xfrm>
              <a:off x="1688545" y="5772129"/>
              <a:ext cx="43076"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84" name="Line 105">
              <a:extLst>
                <a:ext uri="{FF2B5EF4-FFF2-40B4-BE49-F238E27FC236}">
                  <a16:creationId xmlns:a16="http://schemas.microsoft.com/office/drawing/2014/main" id="{773D55D9-F268-9519-A129-CDA72B0F9A74}"/>
                </a:ext>
              </a:extLst>
            </p:cNvPr>
            <p:cNvSpPr>
              <a:spLocks noChangeShapeType="1"/>
            </p:cNvSpPr>
            <p:nvPr/>
          </p:nvSpPr>
          <p:spPr bwMode="auto">
            <a:xfrm flipV="1">
              <a:off x="1710505" y="5748043"/>
              <a:ext cx="0" cy="4428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85" name="Line 106">
              <a:extLst>
                <a:ext uri="{FF2B5EF4-FFF2-40B4-BE49-F238E27FC236}">
                  <a16:creationId xmlns:a16="http://schemas.microsoft.com/office/drawing/2014/main" id="{60B74B6F-9D4A-077F-409A-778491E5AFA3}"/>
                </a:ext>
              </a:extLst>
            </p:cNvPr>
            <p:cNvSpPr>
              <a:spLocks noChangeShapeType="1"/>
            </p:cNvSpPr>
            <p:nvPr/>
          </p:nvSpPr>
          <p:spPr bwMode="auto">
            <a:xfrm>
              <a:off x="1792433" y="5939953"/>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86" name="Line 107">
              <a:extLst>
                <a:ext uri="{FF2B5EF4-FFF2-40B4-BE49-F238E27FC236}">
                  <a16:creationId xmlns:a16="http://schemas.microsoft.com/office/drawing/2014/main" id="{023E13D1-4E2B-3F59-145E-2BBEBD0775AC}"/>
                </a:ext>
              </a:extLst>
            </p:cNvPr>
            <p:cNvSpPr>
              <a:spLocks noChangeShapeType="1"/>
            </p:cNvSpPr>
            <p:nvPr/>
          </p:nvSpPr>
          <p:spPr bwMode="auto">
            <a:xfrm flipV="1">
              <a:off x="1814392" y="5920529"/>
              <a:ext cx="0" cy="4351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87" name="Line 108">
              <a:extLst>
                <a:ext uri="{FF2B5EF4-FFF2-40B4-BE49-F238E27FC236}">
                  <a16:creationId xmlns:a16="http://schemas.microsoft.com/office/drawing/2014/main" id="{CEA34C93-2DBF-EE4E-7589-4E027155EE95}"/>
                </a:ext>
              </a:extLst>
            </p:cNvPr>
            <p:cNvSpPr>
              <a:spLocks noChangeShapeType="1"/>
            </p:cNvSpPr>
            <p:nvPr/>
          </p:nvSpPr>
          <p:spPr bwMode="auto">
            <a:xfrm>
              <a:off x="1805947" y="5939953"/>
              <a:ext cx="43076"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88" name="Line 109">
              <a:extLst>
                <a:ext uri="{FF2B5EF4-FFF2-40B4-BE49-F238E27FC236}">
                  <a16:creationId xmlns:a16="http://schemas.microsoft.com/office/drawing/2014/main" id="{F41C1EF0-BC4E-2F1A-16A3-1C18C83CAD72}"/>
                </a:ext>
              </a:extLst>
            </p:cNvPr>
            <p:cNvSpPr>
              <a:spLocks noChangeShapeType="1"/>
            </p:cNvSpPr>
            <p:nvPr/>
          </p:nvSpPr>
          <p:spPr bwMode="auto">
            <a:xfrm flipV="1">
              <a:off x="1827906" y="5920529"/>
              <a:ext cx="0" cy="4351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89" name="Line 110">
              <a:extLst>
                <a:ext uri="{FF2B5EF4-FFF2-40B4-BE49-F238E27FC236}">
                  <a16:creationId xmlns:a16="http://schemas.microsoft.com/office/drawing/2014/main" id="{8B8A8DC4-D00E-6A9D-B329-6895380563F9}"/>
                </a:ext>
              </a:extLst>
            </p:cNvPr>
            <p:cNvSpPr>
              <a:spLocks noChangeShapeType="1"/>
            </p:cNvSpPr>
            <p:nvPr/>
          </p:nvSpPr>
          <p:spPr bwMode="auto">
            <a:xfrm>
              <a:off x="1814392" y="5939953"/>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90" name="Line 111">
              <a:extLst>
                <a:ext uri="{FF2B5EF4-FFF2-40B4-BE49-F238E27FC236}">
                  <a16:creationId xmlns:a16="http://schemas.microsoft.com/office/drawing/2014/main" id="{996C2B43-A102-B894-40AA-3186DE4DB7C1}"/>
                </a:ext>
              </a:extLst>
            </p:cNvPr>
            <p:cNvSpPr>
              <a:spLocks noChangeShapeType="1"/>
            </p:cNvSpPr>
            <p:nvPr/>
          </p:nvSpPr>
          <p:spPr bwMode="auto">
            <a:xfrm flipV="1">
              <a:off x="1836353" y="5920529"/>
              <a:ext cx="0" cy="4351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91" name="Line 112">
              <a:extLst>
                <a:ext uri="{FF2B5EF4-FFF2-40B4-BE49-F238E27FC236}">
                  <a16:creationId xmlns:a16="http://schemas.microsoft.com/office/drawing/2014/main" id="{D41E7D86-D75E-1680-C140-2231B21A80EB}"/>
                </a:ext>
              </a:extLst>
            </p:cNvPr>
            <p:cNvSpPr>
              <a:spLocks noChangeShapeType="1"/>
            </p:cNvSpPr>
            <p:nvPr/>
          </p:nvSpPr>
          <p:spPr bwMode="auto">
            <a:xfrm>
              <a:off x="1914057" y="5939953"/>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92" name="Line 113">
              <a:extLst>
                <a:ext uri="{FF2B5EF4-FFF2-40B4-BE49-F238E27FC236}">
                  <a16:creationId xmlns:a16="http://schemas.microsoft.com/office/drawing/2014/main" id="{16367AB6-8287-60E3-A6CE-28A777BDF73F}"/>
                </a:ext>
              </a:extLst>
            </p:cNvPr>
            <p:cNvSpPr>
              <a:spLocks noChangeShapeType="1"/>
            </p:cNvSpPr>
            <p:nvPr/>
          </p:nvSpPr>
          <p:spPr bwMode="auto">
            <a:xfrm flipV="1">
              <a:off x="1936017" y="5920529"/>
              <a:ext cx="0" cy="4351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93" name="Line 114">
              <a:extLst>
                <a:ext uri="{FF2B5EF4-FFF2-40B4-BE49-F238E27FC236}">
                  <a16:creationId xmlns:a16="http://schemas.microsoft.com/office/drawing/2014/main" id="{1741E3F9-99F8-FD8F-F00A-F74A1AD5A9C1}"/>
                </a:ext>
              </a:extLst>
            </p:cNvPr>
            <p:cNvSpPr>
              <a:spLocks noChangeShapeType="1"/>
            </p:cNvSpPr>
            <p:nvPr/>
          </p:nvSpPr>
          <p:spPr bwMode="auto">
            <a:xfrm>
              <a:off x="1936017" y="5939953"/>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94" name="Line 115">
              <a:extLst>
                <a:ext uri="{FF2B5EF4-FFF2-40B4-BE49-F238E27FC236}">
                  <a16:creationId xmlns:a16="http://schemas.microsoft.com/office/drawing/2014/main" id="{87DE2C34-9483-7B35-980D-169C4B936184}"/>
                </a:ext>
              </a:extLst>
            </p:cNvPr>
            <p:cNvSpPr>
              <a:spLocks noChangeShapeType="1"/>
            </p:cNvSpPr>
            <p:nvPr/>
          </p:nvSpPr>
          <p:spPr bwMode="auto">
            <a:xfrm flipV="1">
              <a:off x="1957977" y="5920529"/>
              <a:ext cx="0" cy="4351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95" name="Line 116">
              <a:extLst>
                <a:ext uri="{FF2B5EF4-FFF2-40B4-BE49-F238E27FC236}">
                  <a16:creationId xmlns:a16="http://schemas.microsoft.com/office/drawing/2014/main" id="{5C365C47-D7D4-17A6-60F1-C6021D35EB2D}"/>
                </a:ext>
              </a:extLst>
            </p:cNvPr>
            <p:cNvSpPr>
              <a:spLocks noChangeShapeType="1"/>
            </p:cNvSpPr>
            <p:nvPr/>
          </p:nvSpPr>
          <p:spPr bwMode="auto">
            <a:xfrm>
              <a:off x="2031459" y="5939953"/>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96" name="Line 117">
              <a:extLst>
                <a:ext uri="{FF2B5EF4-FFF2-40B4-BE49-F238E27FC236}">
                  <a16:creationId xmlns:a16="http://schemas.microsoft.com/office/drawing/2014/main" id="{9F75E96E-A058-B694-21E2-89F2B4F11181}"/>
                </a:ext>
              </a:extLst>
            </p:cNvPr>
            <p:cNvSpPr>
              <a:spLocks noChangeShapeType="1"/>
            </p:cNvSpPr>
            <p:nvPr/>
          </p:nvSpPr>
          <p:spPr bwMode="auto">
            <a:xfrm flipV="1">
              <a:off x="2053419" y="5920529"/>
              <a:ext cx="0" cy="4351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97" name="Line 118">
              <a:extLst>
                <a:ext uri="{FF2B5EF4-FFF2-40B4-BE49-F238E27FC236}">
                  <a16:creationId xmlns:a16="http://schemas.microsoft.com/office/drawing/2014/main" id="{86836497-A1F4-90AB-1C81-7A38CBEF62A1}"/>
                </a:ext>
              </a:extLst>
            </p:cNvPr>
            <p:cNvSpPr>
              <a:spLocks noChangeShapeType="1"/>
            </p:cNvSpPr>
            <p:nvPr/>
          </p:nvSpPr>
          <p:spPr bwMode="auto">
            <a:xfrm>
              <a:off x="2088048" y="6100007"/>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98" name="Line 119">
              <a:extLst>
                <a:ext uri="{FF2B5EF4-FFF2-40B4-BE49-F238E27FC236}">
                  <a16:creationId xmlns:a16="http://schemas.microsoft.com/office/drawing/2014/main" id="{80743E53-E863-04E5-2D58-15630AF6ABF3}"/>
                </a:ext>
              </a:extLst>
            </p:cNvPr>
            <p:cNvSpPr>
              <a:spLocks noChangeShapeType="1"/>
            </p:cNvSpPr>
            <p:nvPr/>
          </p:nvSpPr>
          <p:spPr bwMode="auto">
            <a:xfrm flipV="1">
              <a:off x="2110008" y="6079806"/>
              <a:ext cx="0" cy="40402"/>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99" name="Line 120">
              <a:extLst>
                <a:ext uri="{FF2B5EF4-FFF2-40B4-BE49-F238E27FC236}">
                  <a16:creationId xmlns:a16="http://schemas.microsoft.com/office/drawing/2014/main" id="{AC1F9B1C-0A81-DC1F-5B31-095501957754}"/>
                </a:ext>
              </a:extLst>
            </p:cNvPr>
            <p:cNvSpPr>
              <a:spLocks noChangeShapeType="1"/>
            </p:cNvSpPr>
            <p:nvPr/>
          </p:nvSpPr>
          <p:spPr bwMode="auto">
            <a:xfrm>
              <a:off x="2340588" y="6100007"/>
              <a:ext cx="43076"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00" name="Line 121">
              <a:extLst>
                <a:ext uri="{FF2B5EF4-FFF2-40B4-BE49-F238E27FC236}">
                  <a16:creationId xmlns:a16="http://schemas.microsoft.com/office/drawing/2014/main" id="{171A282A-9629-7175-AA0C-AFC07C08E488}"/>
                </a:ext>
              </a:extLst>
            </p:cNvPr>
            <p:cNvSpPr>
              <a:spLocks noChangeShapeType="1"/>
            </p:cNvSpPr>
            <p:nvPr/>
          </p:nvSpPr>
          <p:spPr bwMode="auto">
            <a:xfrm flipV="1">
              <a:off x="2361704" y="6079806"/>
              <a:ext cx="0" cy="40402"/>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01" name="Line 122">
              <a:extLst>
                <a:ext uri="{FF2B5EF4-FFF2-40B4-BE49-F238E27FC236}">
                  <a16:creationId xmlns:a16="http://schemas.microsoft.com/office/drawing/2014/main" id="{7E8E4CC5-1DA6-B8E0-A4E1-B292672250B5}"/>
                </a:ext>
              </a:extLst>
            </p:cNvPr>
            <p:cNvSpPr>
              <a:spLocks noChangeShapeType="1"/>
            </p:cNvSpPr>
            <p:nvPr/>
          </p:nvSpPr>
          <p:spPr bwMode="auto">
            <a:xfrm>
              <a:off x="2426739" y="6100007"/>
              <a:ext cx="4392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02" name="Line 123">
              <a:extLst>
                <a:ext uri="{FF2B5EF4-FFF2-40B4-BE49-F238E27FC236}">
                  <a16:creationId xmlns:a16="http://schemas.microsoft.com/office/drawing/2014/main" id="{6205EE9F-56EE-FBC1-8266-293408476249}"/>
                </a:ext>
              </a:extLst>
            </p:cNvPr>
            <p:cNvSpPr>
              <a:spLocks noChangeShapeType="1"/>
            </p:cNvSpPr>
            <p:nvPr/>
          </p:nvSpPr>
          <p:spPr bwMode="auto">
            <a:xfrm flipV="1">
              <a:off x="2448699" y="6079806"/>
              <a:ext cx="0" cy="40402"/>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03" name="Line 124">
              <a:extLst>
                <a:ext uri="{FF2B5EF4-FFF2-40B4-BE49-F238E27FC236}">
                  <a16:creationId xmlns:a16="http://schemas.microsoft.com/office/drawing/2014/main" id="{96E34CE3-E5DA-F928-1BA1-77FABBB87554}"/>
                </a:ext>
              </a:extLst>
            </p:cNvPr>
            <p:cNvSpPr>
              <a:spLocks noChangeShapeType="1"/>
            </p:cNvSpPr>
            <p:nvPr/>
          </p:nvSpPr>
          <p:spPr bwMode="auto">
            <a:xfrm>
              <a:off x="2440253" y="6100007"/>
              <a:ext cx="43076"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04" name="Line 125">
              <a:extLst>
                <a:ext uri="{FF2B5EF4-FFF2-40B4-BE49-F238E27FC236}">
                  <a16:creationId xmlns:a16="http://schemas.microsoft.com/office/drawing/2014/main" id="{2C5691F3-9139-73FE-7782-EDD0D167B8F4}"/>
                </a:ext>
              </a:extLst>
            </p:cNvPr>
            <p:cNvSpPr>
              <a:spLocks noChangeShapeType="1"/>
            </p:cNvSpPr>
            <p:nvPr/>
          </p:nvSpPr>
          <p:spPr bwMode="auto">
            <a:xfrm flipV="1">
              <a:off x="2462213" y="6079806"/>
              <a:ext cx="0" cy="40402"/>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05" name="Line 126">
              <a:extLst>
                <a:ext uri="{FF2B5EF4-FFF2-40B4-BE49-F238E27FC236}">
                  <a16:creationId xmlns:a16="http://schemas.microsoft.com/office/drawing/2014/main" id="{C446164B-2529-204D-DD01-84E164309852}"/>
                </a:ext>
              </a:extLst>
            </p:cNvPr>
            <p:cNvSpPr>
              <a:spLocks noChangeShapeType="1"/>
            </p:cNvSpPr>
            <p:nvPr/>
          </p:nvSpPr>
          <p:spPr bwMode="auto">
            <a:xfrm>
              <a:off x="2805127" y="6579392"/>
              <a:ext cx="47299"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06" name="Line 127">
              <a:extLst>
                <a:ext uri="{FF2B5EF4-FFF2-40B4-BE49-F238E27FC236}">
                  <a16:creationId xmlns:a16="http://schemas.microsoft.com/office/drawing/2014/main" id="{57E0E896-F2BE-9B4B-6D6E-3D1F896B5327}"/>
                </a:ext>
              </a:extLst>
            </p:cNvPr>
            <p:cNvSpPr>
              <a:spLocks noChangeShapeType="1"/>
            </p:cNvSpPr>
            <p:nvPr/>
          </p:nvSpPr>
          <p:spPr bwMode="auto">
            <a:xfrm flipV="1">
              <a:off x="2831310" y="6559191"/>
              <a:ext cx="0" cy="40402"/>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07" name="Freeform 128">
              <a:extLst>
                <a:ext uri="{FF2B5EF4-FFF2-40B4-BE49-F238E27FC236}">
                  <a16:creationId xmlns:a16="http://schemas.microsoft.com/office/drawing/2014/main" id="{C2073B37-DEA8-2348-FEDE-6600FEDD4E33}"/>
                </a:ext>
              </a:extLst>
            </p:cNvPr>
            <p:cNvSpPr>
              <a:spLocks/>
            </p:cNvSpPr>
            <p:nvPr/>
          </p:nvSpPr>
          <p:spPr bwMode="auto">
            <a:xfrm>
              <a:off x="1093091" y="5468336"/>
              <a:ext cx="1951062" cy="1586556"/>
            </a:xfrm>
            <a:custGeom>
              <a:avLst/>
              <a:gdLst>
                <a:gd name="T0" fmla="*/ 0 w 449"/>
                <a:gd name="T1" fmla="*/ 0 h 397"/>
                <a:gd name="T2" fmla="*/ 11 w 449"/>
                <a:gd name="T3" fmla="*/ 0 h 397"/>
                <a:gd name="T4" fmla="*/ 11 w 449"/>
                <a:gd name="T5" fmla="*/ 13 h 397"/>
                <a:gd name="T6" fmla="*/ 17 w 449"/>
                <a:gd name="T7" fmla="*/ 13 h 397"/>
                <a:gd name="T8" fmla="*/ 17 w 449"/>
                <a:gd name="T9" fmla="*/ 27 h 397"/>
                <a:gd name="T10" fmla="*/ 30 w 449"/>
                <a:gd name="T11" fmla="*/ 27 h 397"/>
                <a:gd name="T12" fmla="*/ 30 w 449"/>
                <a:gd name="T13" fmla="*/ 40 h 397"/>
                <a:gd name="T14" fmla="*/ 35 w 449"/>
                <a:gd name="T15" fmla="*/ 40 h 397"/>
                <a:gd name="T16" fmla="*/ 35 w 449"/>
                <a:gd name="T17" fmla="*/ 53 h 397"/>
                <a:gd name="T18" fmla="*/ 39 w 449"/>
                <a:gd name="T19" fmla="*/ 53 h 397"/>
                <a:gd name="T20" fmla="*/ 39 w 449"/>
                <a:gd name="T21" fmla="*/ 66 h 397"/>
                <a:gd name="T22" fmla="*/ 44 w 449"/>
                <a:gd name="T23" fmla="*/ 66 h 397"/>
                <a:gd name="T24" fmla="*/ 44 w 449"/>
                <a:gd name="T25" fmla="*/ 80 h 397"/>
                <a:gd name="T26" fmla="*/ 68 w 449"/>
                <a:gd name="T27" fmla="*/ 80 h 397"/>
                <a:gd name="T28" fmla="*/ 68 w 449"/>
                <a:gd name="T29" fmla="*/ 93 h 397"/>
                <a:gd name="T30" fmla="*/ 77 w 449"/>
                <a:gd name="T31" fmla="*/ 93 h 397"/>
                <a:gd name="T32" fmla="*/ 77 w 449"/>
                <a:gd name="T33" fmla="*/ 107 h 397"/>
                <a:gd name="T34" fmla="*/ 80 w 449"/>
                <a:gd name="T35" fmla="*/ 107 h 397"/>
                <a:gd name="T36" fmla="*/ 80 w 449"/>
                <a:gd name="T37" fmla="*/ 121 h 397"/>
                <a:gd name="T38" fmla="*/ 94 w 449"/>
                <a:gd name="T39" fmla="*/ 121 h 397"/>
                <a:gd name="T40" fmla="*/ 94 w 449"/>
                <a:gd name="T41" fmla="*/ 135 h 397"/>
                <a:gd name="T42" fmla="*/ 98 w 449"/>
                <a:gd name="T43" fmla="*/ 135 h 397"/>
                <a:gd name="T44" fmla="*/ 98 w 449"/>
                <a:gd name="T45" fmla="*/ 149 h 397"/>
                <a:gd name="T46" fmla="*/ 121 w 449"/>
                <a:gd name="T47" fmla="*/ 149 h 397"/>
                <a:gd name="T48" fmla="*/ 121 w 449"/>
                <a:gd name="T49" fmla="*/ 166 h 397"/>
                <a:gd name="T50" fmla="*/ 125 w 449"/>
                <a:gd name="T51" fmla="*/ 166 h 397"/>
                <a:gd name="T52" fmla="*/ 125 w 449"/>
                <a:gd name="T53" fmla="*/ 183 h 397"/>
                <a:gd name="T54" fmla="*/ 134 w 449"/>
                <a:gd name="T55" fmla="*/ 183 h 397"/>
                <a:gd name="T56" fmla="*/ 134 w 449"/>
                <a:gd name="T57" fmla="*/ 200 h 397"/>
                <a:gd name="T58" fmla="*/ 153 w 449"/>
                <a:gd name="T59" fmla="*/ 200 h 397"/>
                <a:gd name="T60" fmla="*/ 153 w 449"/>
                <a:gd name="T61" fmla="*/ 218 h 397"/>
                <a:gd name="T62" fmla="*/ 174 w 449"/>
                <a:gd name="T63" fmla="*/ 218 h 397"/>
                <a:gd name="T64" fmla="*/ 174 w 449"/>
                <a:gd name="T65" fmla="*/ 241 h 397"/>
                <a:gd name="T66" fmla="*/ 178 w 449"/>
                <a:gd name="T67" fmla="*/ 241 h 397"/>
                <a:gd name="T68" fmla="*/ 178 w 449"/>
                <a:gd name="T69" fmla="*/ 263 h 397"/>
                <a:gd name="T70" fmla="*/ 200 w 449"/>
                <a:gd name="T71" fmla="*/ 263 h 397"/>
                <a:gd name="T72" fmla="*/ 200 w 449"/>
                <a:gd name="T73" fmla="*/ 286 h 397"/>
                <a:gd name="T74" fmla="*/ 253 w 449"/>
                <a:gd name="T75" fmla="*/ 286 h 397"/>
                <a:gd name="T76" fmla="*/ 253 w 449"/>
                <a:gd name="T77" fmla="*/ 308 h 397"/>
                <a:gd name="T78" fmla="*/ 267 w 449"/>
                <a:gd name="T79" fmla="*/ 308 h 397"/>
                <a:gd name="T80" fmla="*/ 267 w 449"/>
                <a:gd name="T81" fmla="*/ 330 h 397"/>
                <a:gd name="T82" fmla="*/ 270 w 449"/>
                <a:gd name="T83" fmla="*/ 330 h 397"/>
                <a:gd name="T84" fmla="*/ 270 w 449"/>
                <a:gd name="T85" fmla="*/ 353 h 397"/>
                <a:gd name="T86" fmla="*/ 351 w 449"/>
                <a:gd name="T87" fmla="*/ 353 h 397"/>
                <a:gd name="T88" fmla="*/ 351 w 449"/>
                <a:gd name="T89" fmla="*/ 375 h 397"/>
                <a:gd name="T90" fmla="*/ 449 w 449"/>
                <a:gd name="T91" fmla="*/ 375 h 397"/>
                <a:gd name="T92" fmla="*/ 449 w 449"/>
                <a:gd name="T9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9" h="397">
                  <a:moveTo>
                    <a:pt x="0" y="0"/>
                  </a:moveTo>
                  <a:lnTo>
                    <a:pt x="11" y="0"/>
                  </a:lnTo>
                  <a:lnTo>
                    <a:pt x="11" y="13"/>
                  </a:lnTo>
                  <a:lnTo>
                    <a:pt x="17" y="13"/>
                  </a:lnTo>
                  <a:lnTo>
                    <a:pt x="17" y="27"/>
                  </a:lnTo>
                  <a:lnTo>
                    <a:pt x="30" y="27"/>
                  </a:lnTo>
                  <a:lnTo>
                    <a:pt x="30" y="40"/>
                  </a:lnTo>
                  <a:lnTo>
                    <a:pt x="35" y="40"/>
                  </a:lnTo>
                  <a:lnTo>
                    <a:pt x="35" y="53"/>
                  </a:lnTo>
                  <a:lnTo>
                    <a:pt x="39" y="53"/>
                  </a:lnTo>
                  <a:lnTo>
                    <a:pt x="39" y="66"/>
                  </a:lnTo>
                  <a:lnTo>
                    <a:pt x="44" y="66"/>
                  </a:lnTo>
                  <a:lnTo>
                    <a:pt x="44" y="80"/>
                  </a:lnTo>
                  <a:lnTo>
                    <a:pt x="68" y="80"/>
                  </a:lnTo>
                  <a:lnTo>
                    <a:pt x="68" y="93"/>
                  </a:lnTo>
                  <a:lnTo>
                    <a:pt x="77" y="93"/>
                  </a:lnTo>
                  <a:lnTo>
                    <a:pt x="77" y="107"/>
                  </a:lnTo>
                  <a:lnTo>
                    <a:pt x="80" y="107"/>
                  </a:lnTo>
                  <a:lnTo>
                    <a:pt x="80" y="121"/>
                  </a:lnTo>
                  <a:lnTo>
                    <a:pt x="94" y="121"/>
                  </a:lnTo>
                  <a:lnTo>
                    <a:pt x="94" y="135"/>
                  </a:lnTo>
                  <a:lnTo>
                    <a:pt x="98" y="135"/>
                  </a:lnTo>
                  <a:lnTo>
                    <a:pt x="98" y="149"/>
                  </a:lnTo>
                  <a:lnTo>
                    <a:pt x="121" y="149"/>
                  </a:lnTo>
                  <a:lnTo>
                    <a:pt x="121" y="166"/>
                  </a:lnTo>
                  <a:lnTo>
                    <a:pt x="125" y="166"/>
                  </a:lnTo>
                  <a:lnTo>
                    <a:pt x="125" y="183"/>
                  </a:lnTo>
                  <a:lnTo>
                    <a:pt x="134" y="183"/>
                  </a:lnTo>
                  <a:lnTo>
                    <a:pt x="134" y="200"/>
                  </a:lnTo>
                  <a:lnTo>
                    <a:pt x="153" y="200"/>
                  </a:lnTo>
                  <a:lnTo>
                    <a:pt x="153" y="218"/>
                  </a:lnTo>
                  <a:lnTo>
                    <a:pt x="174" y="218"/>
                  </a:lnTo>
                  <a:lnTo>
                    <a:pt x="174" y="241"/>
                  </a:lnTo>
                  <a:lnTo>
                    <a:pt x="178" y="241"/>
                  </a:lnTo>
                  <a:lnTo>
                    <a:pt x="178" y="263"/>
                  </a:lnTo>
                  <a:lnTo>
                    <a:pt x="200" y="263"/>
                  </a:lnTo>
                  <a:lnTo>
                    <a:pt x="200" y="286"/>
                  </a:lnTo>
                  <a:lnTo>
                    <a:pt x="253" y="286"/>
                  </a:lnTo>
                  <a:lnTo>
                    <a:pt x="253" y="308"/>
                  </a:lnTo>
                  <a:lnTo>
                    <a:pt x="267" y="308"/>
                  </a:lnTo>
                  <a:lnTo>
                    <a:pt x="267" y="330"/>
                  </a:lnTo>
                  <a:lnTo>
                    <a:pt x="270" y="330"/>
                  </a:lnTo>
                  <a:lnTo>
                    <a:pt x="270" y="353"/>
                  </a:lnTo>
                  <a:lnTo>
                    <a:pt x="351" y="353"/>
                  </a:lnTo>
                  <a:lnTo>
                    <a:pt x="351" y="375"/>
                  </a:lnTo>
                  <a:lnTo>
                    <a:pt x="449" y="375"/>
                  </a:lnTo>
                  <a:lnTo>
                    <a:pt x="449" y="397"/>
                  </a:ln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08" name="Line 129">
              <a:extLst>
                <a:ext uri="{FF2B5EF4-FFF2-40B4-BE49-F238E27FC236}">
                  <a16:creationId xmlns:a16="http://schemas.microsoft.com/office/drawing/2014/main" id="{A5A0AAA3-8BCF-9C81-B8CB-4C41940E92D3}"/>
                </a:ext>
              </a:extLst>
            </p:cNvPr>
            <p:cNvSpPr>
              <a:spLocks noChangeShapeType="1"/>
            </p:cNvSpPr>
            <p:nvPr/>
          </p:nvSpPr>
          <p:spPr bwMode="auto">
            <a:xfrm>
              <a:off x="1311002" y="5788445"/>
              <a:ext cx="43076"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09" name="Line 130">
              <a:extLst>
                <a:ext uri="{FF2B5EF4-FFF2-40B4-BE49-F238E27FC236}">
                  <a16:creationId xmlns:a16="http://schemas.microsoft.com/office/drawing/2014/main" id="{366DC4DA-35C8-41E3-EF2A-42B17A121FF7}"/>
                </a:ext>
              </a:extLst>
            </p:cNvPr>
            <p:cNvSpPr>
              <a:spLocks noChangeShapeType="1"/>
            </p:cNvSpPr>
            <p:nvPr/>
          </p:nvSpPr>
          <p:spPr bwMode="auto">
            <a:xfrm flipV="1">
              <a:off x="1332117" y="5764359"/>
              <a:ext cx="0" cy="44287"/>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10" name="Line 131">
              <a:extLst>
                <a:ext uri="{FF2B5EF4-FFF2-40B4-BE49-F238E27FC236}">
                  <a16:creationId xmlns:a16="http://schemas.microsoft.com/office/drawing/2014/main" id="{B4788A59-5563-6464-9D97-602ED4BA8EA9}"/>
                </a:ext>
              </a:extLst>
            </p:cNvPr>
            <p:cNvSpPr>
              <a:spLocks noChangeShapeType="1"/>
            </p:cNvSpPr>
            <p:nvPr/>
          </p:nvSpPr>
          <p:spPr bwMode="auto">
            <a:xfrm>
              <a:off x="1475702" y="5980354"/>
              <a:ext cx="48143"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11" name="Line 132">
              <a:extLst>
                <a:ext uri="{FF2B5EF4-FFF2-40B4-BE49-F238E27FC236}">
                  <a16:creationId xmlns:a16="http://schemas.microsoft.com/office/drawing/2014/main" id="{6E3E11AC-99D9-1E36-0455-04A23502562E}"/>
                </a:ext>
              </a:extLst>
            </p:cNvPr>
            <p:cNvSpPr>
              <a:spLocks noChangeShapeType="1"/>
            </p:cNvSpPr>
            <p:nvPr/>
          </p:nvSpPr>
          <p:spPr bwMode="auto">
            <a:xfrm flipV="1">
              <a:off x="1501885" y="5960153"/>
              <a:ext cx="0" cy="39625"/>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12" name="Line 133">
              <a:extLst>
                <a:ext uri="{FF2B5EF4-FFF2-40B4-BE49-F238E27FC236}">
                  <a16:creationId xmlns:a16="http://schemas.microsoft.com/office/drawing/2014/main" id="{CFFE502A-7AB0-5C2D-DEBC-3F25CD10AC35}"/>
                </a:ext>
              </a:extLst>
            </p:cNvPr>
            <p:cNvSpPr>
              <a:spLocks noChangeShapeType="1"/>
            </p:cNvSpPr>
            <p:nvPr/>
          </p:nvSpPr>
          <p:spPr bwMode="auto">
            <a:xfrm>
              <a:off x="1566920" y="6064266"/>
              <a:ext cx="43076"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13" name="Line 134">
              <a:extLst>
                <a:ext uri="{FF2B5EF4-FFF2-40B4-BE49-F238E27FC236}">
                  <a16:creationId xmlns:a16="http://schemas.microsoft.com/office/drawing/2014/main" id="{312B5D34-E8C4-0B0A-0087-15CED569ABE0}"/>
                </a:ext>
              </a:extLst>
            </p:cNvPr>
            <p:cNvSpPr>
              <a:spLocks noChangeShapeType="1"/>
            </p:cNvSpPr>
            <p:nvPr/>
          </p:nvSpPr>
          <p:spPr bwMode="auto">
            <a:xfrm flipV="1">
              <a:off x="1588880" y="6044065"/>
              <a:ext cx="0" cy="44287"/>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14" name="Line 135">
              <a:extLst>
                <a:ext uri="{FF2B5EF4-FFF2-40B4-BE49-F238E27FC236}">
                  <a16:creationId xmlns:a16="http://schemas.microsoft.com/office/drawing/2014/main" id="{FB42D681-9C69-BF45-FD80-2EA403DF1FE3}"/>
                </a:ext>
              </a:extLst>
            </p:cNvPr>
            <p:cNvSpPr>
              <a:spLocks noChangeShapeType="1"/>
            </p:cNvSpPr>
            <p:nvPr/>
          </p:nvSpPr>
          <p:spPr bwMode="auto">
            <a:xfrm>
              <a:off x="1571143" y="6064266"/>
              <a:ext cx="48143"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15" name="Line 136">
              <a:extLst>
                <a:ext uri="{FF2B5EF4-FFF2-40B4-BE49-F238E27FC236}">
                  <a16:creationId xmlns:a16="http://schemas.microsoft.com/office/drawing/2014/main" id="{615091E7-C1AB-5B8B-17FE-591CB8C78F7D}"/>
                </a:ext>
              </a:extLst>
            </p:cNvPr>
            <p:cNvSpPr>
              <a:spLocks noChangeShapeType="1"/>
            </p:cNvSpPr>
            <p:nvPr/>
          </p:nvSpPr>
          <p:spPr bwMode="auto">
            <a:xfrm flipV="1">
              <a:off x="1597327" y="6044065"/>
              <a:ext cx="0" cy="44287"/>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16" name="Line 137">
              <a:extLst>
                <a:ext uri="{FF2B5EF4-FFF2-40B4-BE49-F238E27FC236}">
                  <a16:creationId xmlns:a16="http://schemas.microsoft.com/office/drawing/2014/main" id="{C61F1B7A-6F59-4B4D-C2D6-0B5AC71494BE}"/>
                </a:ext>
              </a:extLst>
            </p:cNvPr>
            <p:cNvSpPr>
              <a:spLocks noChangeShapeType="1"/>
            </p:cNvSpPr>
            <p:nvPr/>
          </p:nvSpPr>
          <p:spPr bwMode="auto">
            <a:xfrm>
              <a:off x="1631956" y="6200234"/>
              <a:ext cx="48143"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17" name="Line 138">
              <a:extLst>
                <a:ext uri="{FF2B5EF4-FFF2-40B4-BE49-F238E27FC236}">
                  <a16:creationId xmlns:a16="http://schemas.microsoft.com/office/drawing/2014/main" id="{857669BF-829A-5267-E0DF-A5F4EAF18D91}"/>
                </a:ext>
              </a:extLst>
            </p:cNvPr>
            <p:cNvSpPr>
              <a:spLocks noChangeShapeType="1"/>
            </p:cNvSpPr>
            <p:nvPr/>
          </p:nvSpPr>
          <p:spPr bwMode="auto">
            <a:xfrm flipV="1">
              <a:off x="1653915" y="6176149"/>
              <a:ext cx="0" cy="4351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18" name="Line 139">
              <a:extLst>
                <a:ext uri="{FF2B5EF4-FFF2-40B4-BE49-F238E27FC236}">
                  <a16:creationId xmlns:a16="http://schemas.microsoft.com/office/drawing/2014/main" id="{CC78636B-77CB-2952-A821-D66624E90BB7}"/>
                </a:ext>
              </a:extLst>
            </p:cNvPr>
            <p:cNvSpPr>
              <a:spLocks noChangeShapeType="1"/>
            </p:cNvSpPr>
            <p:nvPr/>
          </p:nvSpPr>
          <p:spPr bwMode="auto">
            <a:xfrm>
              <a:off x="1745134" y="6340088"/>
              <a:ext cx="47299"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19" name="Line 140">
              <a:extLst>
                <a:ext uri="{FF2B5EF4-FFF2-40B4-BE49-F238E27FC236}">
                  <a16:creationId xmlns:a16="http://schemas.microsoft.com/office/drawing/2014/main" id="{204168B0-C42C-A52F-611C-855C9B6203F0}"/>
                </a:ext>
              </a:extLst>
            </p:cNvPr>
            <p:cNvSpPr>
              <a:spLocks noChangeShapeType="1"/>
            </p:cNvSpPr>
            <p:nvPr/>
          </p:nvSpPr>
          <p:spPr bwMode="auto">
            <a:xfrm flipV="1">
              <a:off x="1771317" y="6319887"/>
              <a:ext cx="0" cy="39625"/>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20" name="Line 141">
              <a:extLst>
                <a:ext uri="{FF2B5EF4-FFF2-40B4-BE49-F238E27FC236}">
                  <a16:creationId xmlns:a16="http://schemas.microsoft.com/office/drawing/2014/main" id="{6C10A98C-E7B0-7D82-1F04-56F2C79E4827}"/>
                </a:ext>
              </a:extLst>
            </p:cNvPr>
            <p:cNvSpPr>
              <a:spLocks noChangeShapeType="1"/>
            </p:cNvSpPr>
            <p:nvPr/>
          </p:nvSpPr>
          <p:spPr bwMode="auto">
            <a:xfrm>
              <a:off x="1762026" y="6340088"/>
              <a:ext cx="43920"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21" name="Line 142">
              <a:extLst>
                <a:ext uri="{FF2B5EF4-FFF2-40B4-BE49-F238E27FC236}">
                  <a16:creationId xmlns:a16="http://schemas.microsoft.com/office/drawing/2014/main" id="{21424B37-D1B8-3124-CB2B-21C6B0180FD3}"/>
                </a:ext>
              </a:extLst>
            </p:cNvPr>
            <p:cNvSpPr>
              <a:spLocks noChangeShapeType="1"/>
            </p:cNvSpPr>
            <p:nvPr/>
          </p:nvSpPr>
          <p:spPr bwMode="auto">
            <a:xfrm flipV="1">
              <a:off x="1783986" y="6319887"/>
              <a:ext cx="0" cy="39625"/>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22" name="Rectangle 143">
              <a:extLst>
                <a:ext uri="{FF2B5EF4-FFF2-40B4-BE49-F238E27FC236}">
                  <a16:creationId xmlns:a16="http://schemas.microsoft.com/office/drawing/2014/main" id="{548A1C40-8030-F60C-9753-26D92A374DDB}"/>
                </a:ext>
              </a:extLst>
            </p:cNvPr>
            <p:cNvSpPr>
              <a:spLocks noChangeArrowheads="1"/>
            </p:cNvSpPr>
            <p:nvPr/>
          </p:nvSpPr>
          <p:spPr bwMode="auto">
            <a:xfrm>
              <a:off x="1036502" y="7451094"/>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523" name="Rectangle 144">
              <a:extLst>
                <a:ext uri="{FF2B5EF4-FFF2-40B4-BE49-F238E27FC236}">
                  <a16:creationId xmlns:a16="http://schemas.microsoft.com/office/drawing/2014/main" id="{27E4DADE-CECE-39F2-B69B-D00799736B40}"/>
                </a:ext>
              </a:extLst>
            </p:cNvPr>
            <p:cNvSpPr>
              <a:spLocks noChangeArrowheads="1"/>
            </p:cNvSpPr>
            <p:nvPr/>
          </p:nvSpPr>
          <p:spPr bwMode="auto">
            <a:xfrm>
              <a:off x="1388706" y="7451094"/>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524" name="Rectangle 145">
              <a:extLst>
                <a:ext uri="{FF2B5EF4-FFF2-40B4-BE49-F238E27FC236}">
                  <a16:creationId xmlns:a16="http://schemas.microsoft.com/office/drawing/2014/main" id="{F88EF5DE-ECA7-1ADE-8B80-CC007A3B8F8F}"/>
                </a:ext>
              </a:extLst>
            </p:cNvPr>
            <p:cNvSpPr>
              <a:spLocks noChangeArrowheads="1"/>
            </p:cNvSpPr>
            <p:nvPr/>
          </p:nvSpPr>
          <p:spPr bwMode="auto">
            <a:xfrm>
              <a:off x="1745133" y="7451094"/>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13</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525" name="Rectangle 146">
              <a:extLst>
                <a:ext uri="{FF2B5EF4-FFF2-40B4-BE49-F238E27FC236}">
                  <a16:creationId xmlns:a16="http://schemas.microsoft.com/office/drawing/2014/main" id="{78949BCE-7BE6-B96F-86CE-9DCBEB00966C}"/>
                </a:ext>
              </a:extLst>
            </p:cNvPr>
            <p:cNvSpPr>
              <a:spLocks noChangeArrowheads="1"/>
            </p:cNvSpPr>
            <p:nvPr/>
          </p:nvSpPr>
          <p:spPr bwMode="auto">
            <a:xfrm>
              <a:off x="2123522" y="7451094"/>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6</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526" name="Rectangle 147">
              <a:extLst>
                <a:ext uri="{FF2B5EF4-FFF2-40B4-BE49-F238E27FC236}">
                  <a16:creationId xmlns:a16="http://schemas.microsoft.com/office/drawing/2014/main" id="{6021BF4B-C905-BFD1-8DEE-1C69DF34A1EF}"/>
                </a:ext>
              </a:extLst>
            </p:cNvPr>
            <p:cNvSpPr>
              <a:spLocks noChangeArrowheads="1"/>
            </p:cNvSpPr>
            <p:nvPr/>
          </p:nvSpPr>
          <p:spPr bwMode="auto">
            <a:xfrm>
              <a:off x="2474882" y="7451094"/>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527" name="Rectangle 148">
              <a:extLst>
                <a:ext uri="{FF2B5EF4-FFF2-40B4-BE49-F238E27FC236}">
                  <a16:creationId xmlns:a16="http://schemas.microsoft.com/office/drawing/2014/main" id="{13B604DB-9C1C-FA2A-8793-9B6CDC9F1FFF}"/>
                </a:ext>
              </a:extLst>
            </p:cNvPr>
            <p:cNvSpPr>
              <a:spLocks noChangeArrowheads="1"/>
            </p:cNvSpPr>
            <p:nvPr/>
          </p:nvSpPr>
          <p:spPr bwMode="auto">
            <a:xfrm>
              <a:off x="2831310" y="7451094"/>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529" name="Rectangle 149">
              <a:extLst>
                <a:ext uri="{FF2B5EF4-FFF2-40B4-BE49-F238E27FC236}">
                  <a16:creationId xmlns:a16="http://schemas.microsoft.com/office/drawing/2014/main" id="{A91645DD-C291-7B63-1EDA-6B5B9397F60B}"/>
                </a:ext>
              </a:extLst>
            </p:cNvPr>
            <p:cNvSpPr>
              <a:spLocks noChangeArrowheads="1"/>
            </p:cNvSpPr>
            <p:nvPr/>
          </p:nvSpPr>
          <p:spPr bwMode="auto">
            <a:xfrm>
              <a:off x="3182670" y="7451094"/>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0</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1530" name="Rectangle 150">
              <a:extLst>
                <a:ext uri="{FF2B5EF4-FFF2-40B4-BE49-F238E27FC236}">
                  <a16:creationId xmlns:a16="http://schemas.microsoft.com/office/drawing/2014/main" id="{6B7413A4-8614-AC70-75D8-FE9CB547EA1B}"/>
                </a:ext>
              </a:extLst>
            </p:cNvPr>
            <p:cNvSpPr>
              <a:spLocks noChangeArrowheads="1"/>
            </p:cNvSpPr>
            <p:nvPr/>
          </p:nvSpPr>
          <p:spPr bwMode="auto">
            <a:xfrm>
              <a:off x="1036502" y="7559678"/>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531" name="Rectangle 151">
              <a:extLst>
                <a:ext uri="{FF2B5EF4-FFF2-40B4-BE49-F238E27FC236}">
                  <a16:creationId xmlns:a16="http://schemas.microsoft.com/office/drawing/2014/main" id="{B924A267-85CA-CB52-C0FC-BFB77D5D20AF}"/>
                </a:ext>
              </a:extLst>
            </p:cNvPr>
            <p:cNvSpPr>
              <a:spLocks noChangeArrowheads="1"/>
            </p:cNvSpPr>
            <p:nvPr/>
          </p:nvSpPr>
          <p:spPr bwMode="auto">
            <a:xfrm>
              <a:off x="1388706" y="7559678"/>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27</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532" name="Rectangle 152">
              <a:extLst>
                <a:ext uri="{FF2B5EF4-FFF2-40B4-BE49-F238E27FC236}">
                  <a16:creationId xmlns:a16="http://schemas.microsoft.com/office/drawing/2014/main" id="{81E496BC-180E-DF8E-9F41-947C65380797}"/>
                </a:ext>
              </a:extLst>
            </p:cNvPr>
            <p:cNvSpPr>
              <a:spLocks noChangeArrowheads="1"/>
            </p:cNvSpPr>
            <p:nvPr/>
          </p:nvSpPr>
          <p:spPr bwMode="auto">
            <a:xfrm>
              <a:off x="1745133" y="7559678"/>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13</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533" name="Rectangle 153">
              <a:extLst>
                <a:ext uri="{FF2B5EF4-FFF2-40B4-BE49-F238E27FC236}">
                  <a16:creationId xmlns:a16="http://schemas.microsoft.com/office/drawing/2014/main" id="{080FD4F7-27E4-706F-4C05-D0B70F5E5D5D}"/>
                </a:ext>
              </a:extLst>
            </p:cNvPr>
            <p:cNvSpPr>
              <a:spLocks noChangeArrowheads="1"/>
            </p:cNvSpPr>
            <p:nvPr/>
          </p:nvSpPr>
          <p:spPr bwMode="auto">
            <a:xfrm>
              <a:off x="2123522" y="7559678"/>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534" name="Rectangle 154">
              <a:extLst>
                <a:ext uri="{FF2B5EF4-FFF2-40B4-BE49-F238E27FC236}">
                  <a16:creationId xmlns:a16="http://schemas.microsoft.com/office/drawing/2014/main" id="{EDFC62D4-DE2F-8D0B-A4BA-0A9E46DF0B98}"/>
                </a:ext>
              </a:extLst>
            </p:cNvPr>
            <p:cNvSpPr>
              <a:spLocks noChangeArrowheads="1"/>
            </p:cNvSpPr>
            <p:nvPr/>
          </p:nvSpPr>
          <p:spPr bwMode="auto">
            <a:xfrm>
              <a:off x="2474882" y="7559678"/>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535" name="Rectangle 155">
              <a:extLst>
                <a:ext uri="{FF2B5EF4-FFF2-40B4-BE49-F238E27FC236}">
                  <a16:creationId xmlns:a16="http://schemas.microsoft.com/office/drawing/2014/main" id="{088AA36C-0458-6112-411D-D28719895D0D}"/>
                </a:ext>
              </a:extLst>
            </p:cNvPr>
            <p:cNvSpPr>
              <a:spLocks noChangeArrowheads="1"/>
            </p:cNvSpPr>
            <p:nvPr/>
          </p:nvSpPr>
          <p:spPr bwMode="auto">
            <a:xfrm>
              <a:off x="2831310" y="7559678"/>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432" name="Rectangle 156">
              <a:extLst>
                <a:ext uri="{FF2B5EF4-FFF2-40B4-BE49-F238E27FC236}">
                  <a16:creationId xmlns:a16="http://schemas.microsoft.com/office/drawing/2014/main" id="{0011F62B-1BAD-630A-C888-819B28116FA9}"/>
                </a:ext>
              </a:extLst>
            </p:cNvPr>
            <p:cNvSpPr>
              <a:spLocks noChangeArrowheads="1"/>
            </p:cNvSpPr>
            <p:nvPr/>
          </p:nvSpPr>
          <p:spPr bwMode="auto">
            <a:xfrm>
              <a:off x="3182670" y="7559678"/>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433" name="Rectangle 157">
              <a:extLst>
                <a:ext uri="{FF2B5EF4-FFF2-40B4-BE49-F238E27FC236}">
                  <a16:creationId xmlns:a16="http://schemas.microsoft.com/office/drawing/2014/main" id="{7F041CAE-F442-0CC3-E15B-AE4AA2D0FD9D}"/>
                </a:ext>
              </a:extLst>
            </p:cNvPr>
            <p:cNvSpPr>
              <a:spLocks noChangeArrowheads="1"/>
            </p:cNvSpPr>
            <p:nvPr/>
          </p:nvSpPr>
          <p:spPr bwMode="auto">
            <a:xfrm>
              <a:off x="1036502" y="767538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434" name="Rectangle 158">
              <a:extLst>
                <a:ext uri="{FF2B5EF4-FFF2-40B4-BE49-F238E27FC236}">
                  <a16:creationId xmlns:a16="http://schemas.microsoft.com/office/drawing/2014/main" id="{E5B3FC40-65DA-C348-15C0-16F357E3E26C}"/>
                </a:ext>
              </a:extLst>
            </p:cNvPr>
            <p:cNvSpPr>
              <a:spLocks noChangeArrowheads="1"/>
            </p:cNvSpPr>
            <p:nvPr/>
          </p:nvSpPr>
          <p:spPr bwMode="auto">
            <a:xfrm>
              <a:off x="1388706" y="767538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435" name="Rectangle 159">
              <a:extLst>
                <a:ext uri="{FF2B5EF4-FFF2-40B4-BE49-F238E27FC236}">
                  <a16:creationId xmlns:a16="http://schemas.microsoft.com/office/drawing/2014/main" id="{F703B05E-D559-F3A2-9C90-8FF38F714E11}"/>
                </a:ext>
              </a:extLst>
            </p:cNvPr>
            <p:cNvSpPr>
              <a:spLocks noChangeArrowheads="1"/>
            </p:cNvSpPr>
            <p:nvPr/>
          </p:nvSpPr>
          <p:spPr bwMode="auto">
            <a:xfrm>
              <a:off x="1767094" y="7675389"/>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436" name="Rectangle 160">
              <a:extLst>
                <a:ext uri="{FF2B5EF4-FFF2-40B4-BE49-F238E27FC236}">
                  <a16:creationId xmlns:a16="http://schemas.microsoft.com/office/drawing/2014/main" id="{16AF9810-73BB-6CEF-910C-3DF30F5643FA}"/>
                </a:ext>
              </a:extLst>
            </p:cNvPr>
            <p:cNvSpPr>
              <a:spLocks noChangeArrowheads="1"/>
            </p:cNvSpPr>
            <p:nvPr/>
          </p:nvSpPr>
          <p:spPr bwMode="auto">
            <a:xfrm>
              <a:off x="2123522" y="7675389"/>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048" name="Rectangle 161">
              <a:extLst>
                <a:ext uri="{FF2B5EF4-FFF2-40B4-BE49-F238E27FC236}">
                  <a16:creationId xmlns:a16="http://schemas.microsoft.com/office/drawing/2014/main" id="{7CDB80AA-AE5E-7C4C-0EC2-0623B34FD7BC}"/>
                </a:ext>
              </a:extLst>
            </p:cNvPr>
            <p:cNvSpPr>
              <a:spLocks noChangeArrowheads="1"/>
            </p:cNvSpPr>
            <p:nvPr/>
          </p:nvSpPr>
          <p:spPr bwMode="auto">
            <a:xfrm>
              <a:off x="2474882" y="7675389"/>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049" name="Rectangle 162">
              <a:extLst>
                <a:ext uri="{FF2B5EF4-FFF2-40B4-BE49-F238E27FC236}">
                  <a16:creationId xmlns:a16="http://schemas.microsoft.com/office/drawing/2014/main" id="{CC2A7D5F-617F-DF9A-962A-3C0D38459EE2}"/>
                </a:ext>
              </a:extLst>
            </p:cNvPr>
            <p:cNvSpPr>
              <a:spLocks noChangeArrowheads="1"/>
            </p:cNvSpPr>
            <p:nvPr/>
          </p:nvSpPr>
          <p:spPr bwMode="auto">
            <a:xfrm>
              <a:off x="2831310" y="7675389"/>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050" name="Rectangle 163">
              <a:extLst>
                <a:ext uri="{FF2B5EF4-FFF2-40B4-BE49-F238E27FC236}">
                  <a16:creationId xmlns:a16="http://schemas.microsoft.com/office/drawing/2014/main" id="{A83C2BCC-7569-508F-C1EA-E1AF715E32E1}"/>
                </a:ext>
              </a:extLst>
            </p:cNvPr>
            <p:cNvSpPr>
              <a:spLocks noChangeArrowheads="1"/>
            </p:cNvSpPr>
            <p:nvPr/>
          </p:nvSpPr>
          <p:spPr bwMode="auto">
            <a:xfrm>
              <a:off x="3182670" y="7675389"/>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051" name="Rectangle 164">
              <a:extLst>
                <a:ext uri="{FF2B5EF4-FFF2-40B4-BE49-F238E27FC236}">
                  <a16:creationId xmlns:a16="http://schemas.microsoft.com/office/drawing/2014/main" id="{97FC2045-656F-4631-D7D1-2E07E09A8E3D}"/>
                </a:ext>
              </a:extLst>
            </p:cNvPr>
            <p:cNvSpPr>
              <a:spLocks noChangeArrowheads="1"/>
            </p:cNvSpPr>
            <p:nvPr/>
          </p:nvSpPr>
          <p:spPr bwMode="auto">
            <a:xfrm>
              <a:off x="881093" y="7451094"/>
              <a:ext cx="1202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1</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2052" name="Rectangle 165">
              <a:extLst>
                <a:ext uri="{FF2B5EF4-FFF2-40B4-BE49-F238E27FC236}">
                  <a16:creationId xmlns:a16="http://schemas.microsoft.com/office/drawing/2014/main" id="{883F6380-1636-1E82-B14E-C2D81C9C237C}"/>
                </a:ext>
              </a:extLst>
            </p:cNvPr>
            <p:cNvSpPr>
              <a:spLocks noChangeArrowheads="1"/>
            </p:cNvSpPr>
            <p:nvPr/>
          </p:nvSpPr>
          <p:spPr bwMode="auto">
            <a:xfrm>
              <a:off x="881093" y="7559678"/>
              <a:ext cx="1202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2</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2053" name="Rectangle 166">
              <a:extLst>
                <a:ext uri="{FF2B5EF4-FFF2-40B4-BE49-F238E27FC236}">
                  <a16:creationId xmlns:a16="http://schemas.microsoft.com/office/drawing/2014/main" id="{87156C3C-2CBC-A856-0E06-34A500AC3A6E}"/>
                </a:ext>
              </a:extLst>
            </p:cNvPr>
            <p:cNvSpPr>
              <a:spLocks noChangeArrowheads="1"/>
            </p:cNvSpPr>
            <p:nvPr/>
          </p:nvSpPr>
          <p:spPr bwMode="auto">
            <a:xfrm>
              <a:off x="881093" y="7675389"/>
              <a:ext cx="1202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3</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2054" name="Rectangle 167">
              <a:extLst>
                <a:ext uri="{FF2B5EF4-FFF2-40B4-BE49-F238E27FC236}">
                  <a16:creationId xmlns:a16="http://schemas.microsoft.com/office/drawing/2014/main" id="{89A97888-8522-1E75-0951-364E98F45945}"/>
                </a:ext>
              </a:extLst>
            </p:cNvPr>
            <p:cNvSpPr>
              <a:spLocks noChangeArrowheads="1"/>
            </p:cNvSpPr>
            <p:nvPr/>
          </p:nvSpPr>
          <p:spPr bwMode="auto">
            <a:xfrm>
              <a:off x="712403" y="7335327"/>
              <a:ext cx="8768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Number at risk</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055" name="Rectangle 173">
              <a:extLst>
                <a:ext uri="{FF2B5EF4-FFF2-40B4-BE49-F238E27FC236}">
                  <a16:creationId xmlns:a16="http://schemas.microsoft.com/office/drawing/2014/main" id="{E44FA190-7024-752A-1152-354E8186E0E3}"/>
                </a:ext>
              </a:extLst>
            </p:cNvPr>
            <p:cNvSpPr>
              <a:spLocks noChangeArrowheads="1"/>
            </p:cNvSpPr>
            <p:nvPr/>
          </p:nvSpPr>
          <p:spPr bwMode="auto">
            <a:xfrm>
              <a:off x="3178447" y="5608189"/>
              <a:ext cx="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2056" name="Rectangle 174">
              <a:extLst>
                <a:ext uri="{FF2B5EF4-FFF2-40B4-BE49-F238E27FC236}">
                  <a16:creationId xmlns:a16="http://schemas.microsoft.com/office/drawing/2014/main" id="{62CEBE70-BC9A-E7D7-B11A-6DBB4EE4FE2D}"/>
                </a:ext>
              </a:extLst>
            </p:cNvPr>
            <p:cNvSpPr>
              <a:spLocks noChangeArrowheads="1"/>
            </p:cNvSpPr>
            <p:nvPr/>
          </p:nvSpPr>
          <p:spPr bwMode="auto">
            <a:xfrm>
              <a:off x="3178447" y="5688217"/>
              <a:ext cx="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grpSp>
      <p:sp>
        <p:nvSpPr>
          <p:cNvPr id="2057" name="テキスト ボックス 2056">
            <a:extLst>
              <a:ext uri="{FF2B5EF4-FFF2-40B4-BE49-F238E27FC236}">
                <a16:creationId xmlns:a16="http://schemas.microsoft.com/office/drawing/2014/main" id="{8A2C97AF-6804-BD30-4109-5FF071FF038C}"/>
              </a:ext>
            </a:extLst>
          </p:cNvPr>
          <p:cNvSpPr txBox="1"/>
          <p:nvPr/>
        </p:nvSpPr>
        <p:spPr>
          <a:xfrm>
            <a:off x="800597" y="395439"/>
            <a:ext cx="2004530" cy="253916"/>
          </a:xfrm>
          <a:prstGeom prst="rect">
            <a:avLst/>
          </a:prstGeom>
          <a:noFill/>
        </p:spPr>
        <p:txBody>
          <a:bodyPr wrap="square" rtlCol="0">
            <a:spAutoFit/>
          </a:bodyPr>
          <a:lstStyle/>
          <a:p>
            <a:r>
              <a:rPr kumimoji="1" lang="en-US" altLang="ja-JP" sz="1050" dirty="0"/>
              <a:t>HLN 2021.5 - 2023.4 (n=246)</a:t>
            </a:r>
            <a:endParaRPr kumimoji="1" lang="ja-JP" altLang="en-US" sz="1050" dirty="0"/>
          </a:p>
        </p:txBody>
      </p:sp>
    </p:spTree>
    <p:extLst>
      <p:ext uri="{BB962C8B-B14F-4D97-AF65-F5344CB8AC3E}">
        <p14:creationId xmlns:p14="http://schemas.microsoft.com/office/powerpoint/2010/main" val="11335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5" name="テキスト ボックス 694">
            <a:extLst>
              <a:ext uri="{FF2B5EF4-FFF2-40B4-BE49-F238E27FC236}">
                <a16:creationId xmlns:a16="http://schemas.microsoft.com/office/drawing/2014/main" id="{F81F3F9E-B3F6-5CCB-F138-7D4F682D7AC2}"/>
              </a:ext>
            </a:extLst>
          </p:cNvPr>
          <p:cNvSpPr txBox="1"/>
          <p:nvPr/>
        </p:nvSpPr>
        <p:spPr>
          <a:xfrm>
            <a:off x="218387" y="648765"/>
            <a:ext cx="4733199" cy="276999"/>
          </a:xfrm>
          <a:prstGeom prst="rect">
            <a:avLst/>
          </a:prstGeom>
          <a:noFill/>
        </p:spPr>
        <p:txBody>
          <a:bodyPr wrap="square">
            <a:spAutoFit/>
          </a:bodyPr>
          <a:lstStyle/>
          <a:p>
            <a:r>
              <a:rPr lang="en-US" altLang="ja-JP" sz="1200" b="1" kern="0" dirty="0">
                <a:latin typeface="+mj-lt"/>
                <a:ea typeface="メイリオ" panose="020B0604030504040204" pitchFamily="34" charset="-128"/>
              </a:rPr>
              <a:t>A. </a:t>
            </a:r>
            <a:r>
              <a:rPr lang="en-US" altLang="ja-JP" sz="1200" b="1" kern="0" dirty="0" err="1">
                <a:effectLst/>
                <a:latin typeface="+mj-lt"/>
                <a:ea typeface="メイリオ" panose="020B0604030504040204" pitchFamily="34" charset="-128"/>
              </a:rPr>
              <a:t>Döhner’s</a:t>
            </a:r>
            <a:r>
              <a:rPr lang="en-US" altLang="ja-JP" sz="1200" b="1" kern="0" dirty="0">
                <a:effectLst/>
                <a:latin typeface="+mj-lt"/>
                <a:ea typeface="メイリオ" panose="020B0604030504040204" pitchFamily="34" charset="-128"/>
              </a:rPr>
              <a:t> stratification (ASH 2022 Abstract #602)</a:t>
            </a:r>
            <a:endParaRPr lang="ja-JP" altLang="en-US" sz="1200" b="1" dirty="0"/>
          </a:p>
        </p:txBody>
      </p:sp>
      <p:sp>
        <p:nvSpPr>
          <p:cNvPr id="698" name="テキスト ボックス 697">
            <a:extLst>
              <a:ext uri="{FF2B5EF4-FFF2-40B4-BE49-F238E27FC236}">
                <a16:creationId xmlns:a16="http://schemas.microsoft.com/office/drawing/2014/main" id="{742399BB-18D7-8C60-60CD-166ADDF68196}"/>
              </a:ext>
            </a:extLst>
          </p:cNvPr>
          <p:cNvSpPr txBox="1"/>
          <p:nvPr/>
        </p:nvSpPr>
        <p:spPr>
          <a:xfrm>
            <a:off x="254232" y="129889"/>
            <a:ext cx="2171083" cy="276999"/>
          </a:xfrm>
          <a:prstGeom prst="rect">
            <a:avLst/>
          </a:prstGeom>
          <a:noFill/>
        </p:spPr>
        <p:txBody>
          <a:bodyPr wrap="square" rtlCol="0">
            <a:spAutoFit/>
          </a:bodyPr>
          <a:lstStyle/>
          <a:p>
            <a:r>
              <a:rPr lang="en-US" altLang="ja-JP" sz="1200" b="1" dirty="0">
                <a:latin typeface="Arial" panose="020B0604020202020204" pitchFamily="34" charset="0"/>
                <a:cs typeface="Arial" panose="020B0604020202020204" pitchFamily="34" charset="0"/>
              </a:rPr>
              <a:t>Supplementary Fig. 2</a:t>
            </a:r>
            <a:endParaRPr lang="ja-JP" altLang="en-US" sz="1200" b="1" dirty="0">
              <a:latin typeface="Arial" panose="020B0604020202020204" pitchFamily="34" charset="0"/>
              <a:cs typeface="Arial" panose="020B0604020202020204" pitchFamily="34" charset="0"/>
            </a:endParaRPr>
          </a:p>
        </p:txBody>
      </p:sp>
      <p:grpSp>
        <p:nvGrpSpPr>
          <p:cNvPr id="890" name="グループ化 889">
            <a:extLst>
              <a:ext uri="{FF2B5EF4-FFF2-40B4-BE49-F238E27FC236}">
                <a16:creationId xmlns:a16="http://schemas.microsoft.com/office/drawing/2014/main" id="{F8D65A8C-E7F3-9C2B-D15A-A497B658F50E}"/>
              </a:ext>
            </a:extLst>
          </p:cNvPr>
          <p:cNvGrpSpPr/>
          <p:nvPr/>
        </p:nvGrpSpPr>
        <p:grpSpPr>
          <a:xfrm>
            <a:off x="3602004" y="1025009"/>
            <a:ext cx="3653931" cy="2890201"/>
            <a:chOff x="3602004" y="1025009"/>
            <a:chExt cx="3653931" cy="2890201"/>
          </a:xfrm>
        </p:grpSpPr>
        <p:grpSp>
          <p:nvGrpSpPr>
            <p:cNvPr id="889" name="グループ化 888">
              <a:extLst>
                <a:ext uri="{FF2B5EF4-FFF2-40B4-BE49-F238E27FC236}">
                  <a16:creationId xmlns:a16="http://schemas.microsoft.com/office/drawing/2014/main" id="{C8B75E24-C0D0-F3E6-3C9C-497DA89E4335}"/>
                </a:ext>
              </a:extLst>
            </p:cNvPr>
            <p:cNvGrpSpPr/>
            <p:nvPr/>
          </p:nvGrpSpPr>
          <p:grpSpPr>
            <a:xfrm>
              <a:off x="3895311" y="3611835"/>
              <a:ext cx="2240230" cy="303375"/>
              <a:chOff x="3895311" y="3611835"/>
              <a:chExt cx="2240230" cy="303375"/>
            </a:xfrm>
          </p:grpSpPr>
          <p:sp>
            <p:nvSpPr>
              <p:cNvPr id="661" name="Rectangle 323">
                <a:extLst>
                  <a:ext uri="{FF2B5EF4-FFF2-40B4-BE49-F238E27FC236}">
                    <a16:creationId xmlns:a16="http://schemas.microsoft.com/office/drawing/2014/main" id="{83617F04-4099-E58A-1452-E8031EEB874B}"/>
                  </a:ext>
                </a:extLst>
              </p:cNvPr>
              <p:cNvSpPr>
                <a:spLocks noChangeArrowheads="1"/>
              </p:cNvSpPr>
              <p:nvPr/>
            </p:nvSpPr>
            <p:spPr bwMode="auto">
              <a:xfrm>
                <a:off x="4063623" y="3611835"/>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62" name="Rectangle 324">
                <a:extLst>
                  <a:ext uri="{FF2B5EF4-FFF2-40B4-BE49-F238E27FC236}">
                    <a16:creationId xmlns:a16="http://schemas.microsoft.com/office/drawing/2014/main" id="{D13C3C06-D5CF-A832-FDFC-4419DDB38246}"/>
                  </a:ext>
                </a:extLst>
              </p:cNvPr>
              <p:cNvSpPr>
                <a:spLocks noChangeArrowheads="1"/>
              </p:cNvSpPr>
              <p:nvPr/>
            </p:nvSpPr>
            <p:spPr bwMode="auto">
              <a:xfrm>
                <a:off x="4397842" y="3611835"/>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63" name="Rectangle 325">
                <a:extLst>
                  <a:ext uri="{FF2B5EF4-FFF2-40B4-BE49-F238E27FC236}">
                    <a16:creationId xmlns:a16="http://schemas.microsoft.com/office/drawing/2014/main" id="{9D435810-33DA-8BFF-BA00-B6932CF3491B}"/>
                  </a:ext>
                </a:extLst>
              </p:cNvPr>
              <p:cNvSpPr>
                <a:spLocks noChangeArrowheads="1"/>
              </p:cNvSpPr>
              <p:nvPr/>
            </p:nvSpPr>
            <p:spPr bwMode="auto">
              <a:xfrm>
                <a:off x="4736069" y="3611835"/>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64" name="Rectangle 326">
                <a:extLst>
                  <a:ext uri="{FF2B5EF4-FFF2-40B4-BE49-F238E27FC236}">
                    <a16:creationId xmlns:a16="http://schemas.microsoft.com/office/drawing/2014/main" id="{2B2B3437-CDDA-5606-DCE7-3990F4205051}"/>
                  </a:ext>
                </a:extLst>
              </p:cNvPr>
              <p:cNvSpPr>
                <a:spLocks noChangeArrowheads="1"/>
              </p:cNvSpPr>
              <p:nvPr/>
            </p:nvSpPr>
            <p:spPr bwMode="auto">
              <a:xfrm>
                <a:off x="5074295" y="3611835"/>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65" name="Rectangle 327">
                <a:extLst>
                  <a:ext uri="{FF2B5EF4-FFF2-40B4-BE49-F238E27FC236}">
                    <a16:creationId xmlns:a16="http://schemas.microsoft.com/office/drawing/2014/main" id="{94BC5581-FCF6-2E0F-3715-1B8051139D9A}"/>
                  </a:ext>
                </a:extLst>
              </p:cNvPr>
              <p:cNvSpPr>
                <a:spLocks noChangeArrowheads="1"/>
              </p:cNvSpPr>
              <p:nvPr/>
            </p:nvSpPr>
            <p:spPr bwMode="auto">
              <a:xfrm>
                <a:off x="5407712" y="3611835"/>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66" name="Rectangle 328">
                <a:extLst>
                  <a:ext uri="{FF2B5EF4-FFF2-40B4-BE49-F238E27FC236}">
                    <a16:creationId xmlns:a16="http://schemas.microsoft.com/office/drawing/2014/main" id="{01166721-DCDA-B15D-F654-A853484465C9}"/>
                  </a:ext>
                </a:extLst>
              </p:cNvPr>
              <p:cNvSpPr>
                <a:spLocks noChangeArrowheads="1"/>
              </p:cNvSpPr>
              <p:nvPr/>
            </p:nvSpPr>
            <p:spPr bwMode="auto">
              <a:xfrm>
                <a:off x="5745939" y="3611835"/>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67" name="Rectangle 329">
                <a:extLst>
                  <a:ext uri="{FF2B5EF4-FFF2-40B4-BE49-F238E27FC236}">
                    <a16:creationId xmlns:a16="http://schemas.microsoft.com/office/drawing/2014/main" id="{CC826E53-9AE2-59BA-2238-6485A99EF441}"/>
                  </a:ext>
                </a:extLst>
              </p:cNvPr>
              <p:cNvSpPr>
                <a:spLocks noChangeArrowheads="1"/>
              </p:cNvSpPr>
              <p:nvPr/>
            </p:nvSpPr>
            <p:spPr bwMode="auto">
              <a:xfrm>
                <a:off x="6079356" y="3611835"/>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68" name="Rectangle 330">
                <a:extLst>
                  <a:ext uri="{FF2B5EF4-FFF2-40B4-BE49-F238E27FC236}">
                    <a16:creationId xmlns:a16="http://schemas.microsoft.com/office/drawing/2014/main" id="{F2D2E914-5C50-9A20-8B2A-94CACD83371F}"/>
                  </a:ext>
                </a:extLst>
              </p:cNvPr>
              <p:cNvSpPr>
                <a:spLocks noChangeArrowheads="1"/>
              </p:cNvSpPr>
              <p:nvPr/>
            </p:nvSpPr>
            <p:spPr bwMode="auto">
              <a:xfrm>
                <a:off x="4042784" y="3740091"/>
                <a:ext cx="112368"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69" name="Rectangle 331">
                <a:extLst>
                  <a:ext uri="{FF2B5EF4-FFF2-40B4-BE49-F238E27FC236}">
                    <a16:creationId xmlns:a16="http://schemas.microsoft.com/office/drawing/2014/main" id="{32BFAC99-313F-3637-5205-3B4664454FE4}"/>
                  </a:ext>
                </a:extLst>
              </p:cNvPr>
              <p:cNvSpPr>
                <a:spLocks noChangeArrowheads="1"/>
              </p:cNvSpPr>
              <p:nvPr/>
            </p:nvSpPr>
            <p:spPr bwMode="auto">
              <a:xfrm>
                <a:off x="4377003" y="3740091"/>
                <a:ext cx="112368"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16</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70" name="Rectangle 332">
                <a:extLst>
                  <a:ext uri="{FF2B5EF4-FFF2-40B4-BE49-F238E27FC236}">
                    <a16:creationId xmlns:a16="http://schemas.microsoft.com/office/drawing/2014/main" id="{71495B30-8262-EAD5-821D-4FA5DAB56F37}"/>
                  </a:ext>
                </a:extLst>
              </p:cNvPr>
              <p:cNvSpPr>
                <a:spLocks noChangeArrowheads="1"/>
              </p:cNvSpPr>
              <p:nvPr/>
            </p:nvSpPr>
            <p:spPr bwMode="auto">
              <a:xfrm>
                <a:off x="4736069" y="3740091"/>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8</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671" name="Rectangle 333">
                <a:extLst>
                  <a:ext uri="{FF2B5EF4-FFF2-40B4-BE49-F238E27FC236}">
                    <a16:creationId xmlns:a16="http://schemas.microsoft.com/office/drawing/2014/main" id="{33C77288-2A20-44A7-8EDD-DCA822FFEBA7}"/>
                  </a:ext>
                </a:extLst>
              </p:cNvPr>
              <p:cNvSpPr>
                <a:spLocks noChangeArrowheads="1"/>
              </p:cNvSpPr>
              <p:nvPr/>
            </p:nvSpPr>
            <p:spPr bwMode="auto">
              <a:xfrm>
                <a:off x="5074295" y="3740091"/>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72" name="Rectangle 334">
                <a:extLst>
                  <a:ext uri="{FF2B5EF4-FFF2-40B4-BE49-F238E27FC236}">
                    <a16:creationId xmlns:a16="http://schemas.microsoft.com/office/drawing/2014/main" id="{6A9BA39F-81D7-20C4-2D85-18ED10FD2685}"/>
                  </a:ext>
                </a:extLst>
              </p:cNvPr>
              <p:cNvSpPr>
                <a:spLocks noChangeArrowheads="1"/>
              </p:cNvSpPr>
              <p:nvPr/>
            </p:nvSpPr>
            <p:spPr bwMode="auto">
              <a:xfrm>
                <a:off x="5407712" y="3740091"/>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73" name="Rectangle 335">
                <a:extLst>
                  <a:ext uri="{FF2B5EF4-FFF2-40B4-BE49-F238E27FC236}">
                    <a16:creationId xmlns:a16="http://schemas.microsoft.com/office/drawing/2014/main" id="{13EA5242-A7DF-CD0B-A3F8-5CAC7CEEFA4B}"/>
                  </a:ext>
                </a:extLst>
              </p:cNvPr>
              <p:cNvSpPr>
                <a:spLocks noChangeArrowheads="1"/>
              </p:cNvSpPr>
              <p:nvPr/>
            </p:nvSpPr>
            <p:spPr bwMode="auto">
              <a:xfrm>
                <a:off x="5745939" y="3740091"/>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74" name="Rectangle 336">
                <a:extLst>
                  <a:ext uri="{FF2B5EF4-FFF2-40B4-BE49-F238E27FC236}">
                    <a16:creationId xmlns:a16="http://schemas.microsoft.com/office/drawing/2014/main" id="{E571CC76-BD6D-DAA9-490E-09A8C7524E87}"/>
                  </a:ext>
                </a:extLst>
              </p:cNvPr>
              <p:cNvSpPr>
                <a:spLocks noChangeArrowheads="1"/>
              </p:cNvSpPr>
              <p:nvPr/>
            </p:nvSpPr>
            <p:spPr bwMode="auto">
              <a:xfrm>
                <a:off x="6079356" y="3740091"/>
                <a:ext cx="56185"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76" name="Rectangle 338">
                <a:extLst>
                  <a:ext uri="{FF2B5EF4-FFF2-40B4-BE49-F238E27FC236}">
                    <a16:creationId xmlns:a16="http://schemas.microsoft.com/office/drawing/2014/main" id="{4CBDFB45-89D9-D961-BA58-4FE297F7A37C}"/>
                  </a:ext>
                </a:extLst>
              </p:cNvPr>
              <p:cNvSpPr>
                <a:spLocks noChangeArrowheads="1"/>
              </p:cNvSpPr>
              <p:nvPr/>
            </p:nvSpPr>
            <p:spPr bwMode="auto">
              <a:xfrm>
                <a:off x="3895311" y="3611835"/>
                <a:ext cx="89656"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2</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677" name="Rectangle 339">
                <a:extLst>
                  <a:ext uri="{FF2B5EF4-FFF2-40B4-BE49-F238E27FC236}">
                    <a16:creationId xmlns:a16="http://schemas.microsoft.com/office/drawing/2014/main" id="{1BE14D16-6A71-AAC5-53DF-1C86A62E5EF2}"/>
                  </a:ext>
                </a:extLst>
              </p:cNvPr>
              <p:cNvSpPr>
                <a:spLocks noChangeArrowheads="1"/>
              </p:cNvSpPr>
              <p:nvPr/>
            </p:nvSpPr>
            <p:spPr bwMode="auto">
              <a:xfrm>
                <a:off x="3895311" y="3740091"/>
                <a:ext cx="89656" cy="175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3</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grpSp>
        <p:grpSp>
          <p:nvGrpSpPr>
            <p:cNvPr id="888" name="グループ化 887">
              <a:extLst>
                <a:ext uri="{FF2B5EF4-FFF2-40B4-BE49-F238E27FC236}">
                  <a16:creationId xmlns:a16="http://schemas.microsoft.com/office/drawing/2014/main" id="{438BED39-6D2D-9AAF-4E1A-9CBEA4A67DFD}"/>
                </a:ext>
              </a:extLst>
            </p:cNvPr>
            <p:cNvGrpSpPr/>
            <p:nvPr/>
          </p:nvGrpSpPr>
          <p:grpSpPr>
            <a:xfrm>
              <a:off x="3602004" y="1359852"/>
              <a:ext cx="3653931" cy="2295601"/>
              <a:chOff x="3602004" y="1359852"/>
              <a:chExt cx="3653931" cy="2295601"/>
            </a:xfrm>
          </p:grpSpPr>
          <p:sp>
            <p:nvSpPr>
              <p:cNvPr id="344" name="テキスト ボックス 343">
                <a:extLst>
                  <a:ext uri="{FF2B5EF4-FFF2-40B4-BE49-F238E27FC236}">
                    <a16:creationId xmlns:a16="http://schemas.microsoft.com/office/drawing/2014/main" id="{A48D458A-B29C-8535-7BE1-359AD3EA20BC}"/>
                  </a:ext>
                </a:extLst>
              </p:cNvPr>
              <p:cNvSpPr txBox="1"/>
              <p:nvPr/>
            </p:nvSpPr>
            <p:spPr>
              <a:xfrm>
                <a:off x="4098016" y="2863493"/>
                <a:ext cx="946976" cy="253916"/>
              </a:xfrm>
              <a:prstGeom prst="rect">
                <a:avLst/>
              </a:prstGeom>
              <a:noFill/>
            </p:spPr>
            <p:txBody>
              <a:bodyPr wrap="square" rtlCol="0">
                <a:spAutoFit/>
              </a:bodyPr>
              <a:lstStyle/>
              <a:p>
                <a:r>
                  <a:rPr kumimoji="1" lang="en-US" altLang="ja-JP" sz="1050" b="1" dirty="0"/>
                  <a:t>P=0.0046</a:t>
                </a:r>
                <a:endParaRPr kumimoji="1" lang="ja-JP" altLang="en-US" sz="1050" b="1" dirty="0"/>
              </a:p>
            </p:txBody>
          </p:sp>
          <p:sp>
            <p:nvSpPr>
              <p:cNvPr id="522" name="Line 184">
                <a:extLst>
                  <a:ext uri="{FF2B5EF4-FFF2-40B4-BE49-F238E27FC236}">
                    <a16:creationId xmlns:a16="http://schemas.microsoft.com/office/drawing/2014/main" id="{CB0E449A-CFB9-B3AA-2136-995A45060CB6}"/>
                  </a:ext>
                </a:extLst>
              </p:cNvPr>
              <p:cNvSpPr>
                <a:spLocks noChangeShapeType="1"/>
              </p:cNvSpPr>
              <p:nvPr/>
            </p:nvSpPr>
            <p:spPr bwMode="auto">
              <a:xfrm>
                <a:off x="4089204" y="3099835"/>
                <a:ext cx="201745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23" name="Line 185">
                <a:extLst>
                  <a:ext uri="{FF2B5EF4-FFF2-40B4-BE49-F238E27FC236}">
                    <a16:creationId xmlns:a16="http://schemas.microsoft.com/office/drawing/2014/main" id="{4E8E6BE6-F3D4-2995-893B-3C21A1FE0134}"/>
                  </a:ext>
                </a:extLst>
              </p:cNvPr>
              <p:cNvSpPr>
                <a:spLocks noChangeShapeType="1"/>
              </p:cNvSpPr>
              <p:nvPr/>
            </p:nvSpPr>
            <p:spPr bwMode="auto">
              <a:xfrm>
                <a:off x="4089204" y="3099835"/>
                <a:ext cx="0" cy="4017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24" name="Line 186">
                <a:extLst>
                  <a:ext uri="{FF2B5EF4-FFF2-40B4-BE49-F238E27FC236}">
                    <a16:creationId xmlns:a16="http://schemas.microsoft.com/office/drawing/2014/main" id="{F49ED503-09EB-80DD-B490-3C60AC47FF4E}"/>
                  </a:ext>
                </a:extLst>
              </p:cNvPr>
              <p:cNvSpPr>
                <a:spLocks noChangeShapeType="1"/>
              </p:cNvSpPr>
              <p:nvPr/>
            </p:nvSpPr>
            <p:spPr bwMode="auto">
              <a:xfrm>
                <a:off x="4423709" y="3099835"/>
                <a:ext cx="0" cy="4017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25" name="Line 187">
                <a:extLst>
                  <a:ext uri="{FF2B5EF4-FFF2-40B4-BE49-F238E27FC236}">
                    <a16:creationId xmlns:a16="http://schemas.microsoft.com/office/drawing/2014/main" id="{B28DA17A-58BB-E8A4-3878-FE8740F2CEA7}"/>
                  </a:ext>
                </a:extLst>
              </p:cNvPr>
              <p:cNvSpPr>
                <a:spLocks noChangeShapeType="1"/>
              </p:cNvSpPr>
              <p:nvPr/>
            </p:nvSpPr>
            <p:spPr bwMode="auto">
              <a:xfrm>
                <a:off x="4762225" y="3099835"/>
                <a:ext cx="0" cy="4017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26" name="Line 188">
                <a:extLst>
                  <a:ext uri="{FF2B5EF4-FFF2-40B4-BE49-F238E27FC236}">
                    <a16:creationId xmlns:a16="http://schemas.microsoft.com/office/drawing/2014/main" id="{3A5BC4FA-08A0-E5FA-28DB-B5557E519F69}"/>
                  </a:ext>
                </a:extLst>
              </p:cNvPr>
              <p:cNvSpPr>
                <a:spLocks noChangeShapeType="1"/>
              </p:cNvSpPr>
              <p:nvPr/>
            </p:nvSpPr>
            <p:spPr bwMode="auto">
              <a:xfrm>
                <a:off x="5100741" y="3099835"/>
                <a:ext cx="0" cy="4017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27" name="Line 189">
                <a:extLst>
                  <a:ext uri="{FF2B5EF4-FFF2-40B4-BE49-F238E27FC236}">
                    <a16:creationId xmlns:a16="http://schemas.microsoft.com/office/drawing/2014/main" id="{ECBB806E-E05D-B186-8547-B57C0D2E8F69}"/>
                  </a:ext>
                </a:extLst>
              </p:cNvPr>
              <p:cNvSpPr>
                <a:spLocks noChangeShapeType="1"/>
              </p:cNvSpPr>
              <p:nvPr/>
            </p:nvSpPr>
            <p:spPr bwMode="auto">
              <a:xfrm>
                <a:off x="5434444" y="3099835"/>
                <a:ext cx="0" cy="4017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28" name="Line 190">
                <a:extLst>
                  <a:ext uri="{FF2B5EF4-FFF2-40B4-BE49-F238E27FC236}">
                    <a16:creationId xmlns:a16="http://schemas.microsoft.com/office/drawing/2014/main" id="{4344E541-F157-892A-DF64-5CD773B8D34D}"/>
                  </a:ext>
                </a:extLst>
              </p:cNvPr>
              <p:cNvSpPr>
                <a:spLocks noChangeShapeType="1"/>
              </p:cNvSpPr>
              <p:nvPr/>
            </p:nvSpPr>
            <p:spPr bwMode="auto">
              <a:xfrm>
                <a:off x="5772959" y="3099835"/>
                <a:ext cx="0" cy="4017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29" name="Line 191">
                <a:extLst>
                  <a:ext uri="{FF2B5EF4-FFF2-40B4-BE49-F238E27FC236}">
                    <a16:creationId xmlns:a16="http://schemas.microsoft.com/office/drawing/2014/main" id="{54AE4E2E-429D-7453-0891-1F8399197309}"/>
                  </a:ext>
                </a:extLst>
              </p:cNvPr>
              <p:cNvSpPr>
                <a:spLocks noChangeShapeType="1"/>
              </p:cNvSpPr>
              <p:nvPr/>
            </p:nvSpPr>
            <p:spPr bwMode="auto">
              <a:xfrm>
                <a:off x="6106663" y="3099835"/>
                <a:ext cx="0" cy="4017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30" name="Rectangle 192">
                <a:extLst>
                  <a:ext uri="{FF2B5EF4-FFF2-40B4-BE49-F238E27FC236}">
                    <a16:creationId xmlns:a16="http://schemas.microsoft.com/office/drawing/2014/main" id="{FAFC4DA0-4BC4-65AB-CB06-BECB87DABFCA}"/>
                  </a:ext>
                </a:extLst>
              </p:cNvPr>
              <p:cNvSpPr>
                <a:spLocks noChangeArrowheads="1"/>
              </p:cNvSpPr>
              <p:nvPr/>
            </p:nvSpPr>
            <p:spPr bwMode="auto">
              <a:xfrm>
                <a:off x="4056315" y="3187913"/>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31" name="Rectangle 193">
                <a:extLst>
                  <a:ext uri="{FF2B5EF4-FFF2-40B4-BE49-F238E27FC236}">
                    <a16:creationId xmlns:a16="http://schemas.microsoft.com/office/drawing/2014/main" id="{91C0F8E8-F2DD-EB82-6A37-84DC7DBAC05F}"/>
                  </a:ext>
                </a:extLst>
              </p:cNvPr>
              <p:cNvSpPr>
                <a:spLocks noChangeArrowheads="1"/>
              </p:cNvSpPr>
              <p:nvPr/>
            </p:nvSpPr>
            <p:spPr bwMode="auto">
              <a:xfrm>
                <a:off x="4351514" y="3187913"/>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32" name="Rectangle 194">
                <a:extLst>
                  <a:ext uri="{FF2B5EF4-FFF2-40B4-BE49-F238E27FC236}">
                    <a16:creationId xmlns:a16="http://schemas.microsoft.com/office/drawing/2014/main" id="{1C85472E-608A-7E9C-C2E5-B5095F984FD0}"/>
                  </a:ext>
                </a:extLst>
              </p:cNvPr>
              <p:cNvSpPr>
                <a:spLocks noChangeArrowheads="1"/>
              </p:cNvSpPr>
              <p:nvPr/>
            </p:nvSpPr>
            <p:spPr bwMode="auto">
              <a:xfrm>
                <a:off x="4690030" y="3187913"/>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33" name="Rectangle 195">
                <a:extLst>
                  <a:ext uri="{FF2B5EF4-FFF2-40B4-BE49-F238E27FC236}">
                    <a16:creationId xmlns:a16="http://schemas.microsoft.com/office/drawing/2014/main" id="{6BAD4949-D995-AF35-07AE-E6E0227C4C34}"/>
                  </a:ext>
                </a:extLst>
              </p:cNvPr>
              <p:cNvSpPr>
                <a:spLocks noChangeArrowheads="1"/>
              </p:cNvSpPr>
              <p:nvPr/>
            </p:nvSpPr>
            <p:spPr bwMode="auto">
              <a:xfrm>
                <a:off x="5028546" y="3187913"/>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34" name="Rectangle 196">
                <a:extLst>
                  <a:ext uri="{FF2B5EF4-FFF2-40B4-BE49-F238E27FC236}">
                    <a16:creationId xmlns:a16="http://schemas.microsoft.com/office/drawing/2014/main" id="{F9EDE7DF-511B-D369-B1EE-CD3C547BEF9C}"/>
                  </a:ext>
                </a:extLst>
              </p:cNvPr>
              <p:cNvSpPr>
                <a:spLocks noChangeArrowheads="1"/>
              </p:cNvSpPr>
              <p:nvPr/>
            </p:nvSpPr>
            <p:spPr bwMode="auto">
              <a:xfrm>
                <a:off x="5362249" y="3187913"/>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400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35" name="Rectangle 197">
                <a:extLst>
                  <a:ext uri="{FF2B5EF4-FFF2-40B4-BE49-F238E27FC236}">
                    <a16:creationId xmlns:a16="http://schemas.microsoft.com/office/drawing/2014/main" id="{EEA812FB-8A06-91D9-4782-0C57FB8A1439}"/>
                  </a:ext>
                </a:extLst>
              </p:cNvPr>
              <p:cNvSpPr>
                <a:spLocks noChangeArrowheads="1"/>
              </p:cNvSpPr>
              <p:nvPr/>
            </p:nvSpPr>
            <p:spPr bwMode="auto">
              <a:xfrm>
                <a:off x="5700765" y="3187913"/>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36" name="Rectangle 198">
                <a:extLst>
                  <a:ext uri="{FF2B5EF4-FFF2-40B4-BE49-F238E27FC236}">
                    <a16:creationId xmlns:a16="http://schemas.microsoft.com/office/drawing/2014/main" id="{C19CAF3D-6216-C2F8-A876-08640490DF4B}"/>
                  </a:ext>
                </a:extLst>
              </p:cNvPr>
              <p:cNvSpPr>
                <a:spLocks noChangeArrowheads="1"/>
              </p:cNvSpPr>
              <p:nvPr/>
            </p:nvSpPr>
            <p:spPr bwMode="auto">
              <a:xfrm>
                <a:off x="6034466" y="3187913"/>
                <a:ext cx="22602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600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37" name="Line 199">
                <a:extLst>
                  <a:ext uri="{FF2B5EF4-FFF2-40B4-BE49-F238E27FC236}">
                    <a16:creationId xmlns:a16="http://schemas.microsoft.com/office/drawing/2014/main" id="{B51FE0F5-4597-0C7B-D400-41960A5C2E90}"/>
                  </a:ext>
                </a:extLst>
              </p:cNvPr>
              <p:cNvSpPr>
                <a:spLocks noChangeShapeType="1"/>
              </p:cNvSpPr>
              <p:nvPr/>
            </p:nvSpPr>
            <p:spPr bwMode="auto">
              <a:xfrm flipV="1">
                <a:off x="4011394" y="1458796"/>
                <a:ext cx="0" cy="1577683"/>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38" name="Line 200">
                <a:extLst>
                  <a:ext uri="{FF2B5EF4-FFF2-40B4-BE49-F238E27FC236}">
                    <a16:creationId xmlns:a16="http://schemas.microsoft.com/office/drawing/2014/main" id="{AD098673-573A-975E-CC97-3029A837D5C1}"/>
                  </a:ext>
                </a:extLst>
              </p:cNvPr>
              <p:cNvSpPr>
                <a:spLocks noChangeShapeType="1"/>
              </p:cNvSpPr>
              <p:nvPr/>
            </p:nvSpPr>
            <p:spPr bwMode="auto">
              <a:xfrm flipH="1">
                <a:off x="3969681" y="3036480"/>
                <a:ext cx="4171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39" name="Line 201">
                <a:extLst>
                  <a:ext uri="{FF2B5EF4-FFF2-40B4-BE49-F238E27FC236}">
                    <a16:creationId xmlns:a16="http://schemas.microsoft.com/office/drawing/2014/main" id="{7754A96F-D2FF-21D2-7FA9-DE99D09E0E51}"/>
                  </a:ext>
                </a:extLst>
              </p:cNvPr>
              <p:cNvSpPr>
                <a:spLocks noChangeShapeType="1"/>
              </p:cNvSpPr>
              <p:nvPr/>
            </p:nvSpPr>
            <p:spPr bwMode="auto">
              <a:xfrm flipH="1">
                <a:off x="3969681" y="2722798"/>
                <a:ext cx="4171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40" name="Line 202">
                <a:extLst>
                  <a:ext uri="{FF2B5EF4-FFF2-40B4-BE49-F238E27FC236}">
                    <a16:creationId xmlns:a16="http://schemas.microsoft.com/office/drawing/2014/main" id="{3CEBFC88-CF8E-50E8-7B96-01A5F31B25BC}"/>
                  </a:ext>
                </a:extLst>
              </p:cNvPr>
              <p:cNvSpPr>
                <a:spLocks noChangeShapeType="1"/>
              </p:cNvSpPr>
              <p:nvPr/>
            </p:nvSpPr>
            <p:spPr bwMode="auto">
              <a:xfrm flipH="1">
                <a:off x="3969681" y="2409116"/>
                <a:ext cx="4171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41" name="Line 203">
                <a:extLst>
                  <a:ext uri="{FF2B5EF4-FFF2-40B4-BE49-F238E27FC236}">
                    <a16:creationId xmlns:a16="http://schemas.microsoft.com/office/drawing/2014/main" id="{FCFC13EC-EAFA-1B62-3A1B-5669E0BE4A55}"/>
                  </a:ext>
                </a:extLst>
              </p:cNvPr>
              <p:cNvSpPr>
                <a:spLocks noChangeShapeType="1"/>
              </p:cNvSpPr>
              <p:nvPr/>
            </p:nvSpPr>
            <p:spPr bwMode="auto">
              <a:xfrm flipH="1">
                <a:off x="3969681" y="2090797"/>
                <a:ext cx="4171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42" name="Line 204">
                <a:extLst>
                  <a:ext uri="{FF2B5EF4-FFF2-40B4-BE49-F238E27FC236}">
                    <a16:creationId xmlns:a16="http://schemas.microsoft.com/office/drawing/2014/main" id="{8AEE25FA-EEAC-BB86-3B75-85B7D5957FC7}"/>
                  </a:ext>
                </a:extLst>
              </p:cNvPr>
              <p:cNvSpPr>
                <a:spLocks noChangeShapeType="1"/>
              </p:cNvSpPr>
              <p:nvPr/>
            </p:nvSpPr>
            <p:spPr bwMode="auto">
              <a:xfrm flipH="1">
                <a:off x="3969681" y="1777115"/>
                <a:ext cx="4171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43" name="Line 205">
                <a:extLst>
                  <a:ext uri="{FF2B5EF4-FFF2-40B4-BE49-F238E27FC236}">
                    <a16:creationId xmlns:a16="http://schemas.microsoft.com/office/drawing/2014/main" id="{344A51F3-7EFD-1DC4-4C3C-C0A3729A65B0}"/>
                  </a:ext>
                </a:extLst>
              </p:cNvPr>
              <p:cNvSpPr>
                <a:spLocks noChangeShapeType="1"/>
              </p:cNvSpPr>
              <p:nvPr/>
            </p:nvSpPr>
            <p:spPr bwMode="auto">
              <a:xfrm flipH="1">
                <a:off x="3969681" y="1458796"/>
                <a:ext cx="41713"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44" name="Rectangle 206">
                <a:extLst>
                  <a:ext uri="{FF2B5EF4-FFF2-40B4-BE49-F238E27FC236}">
                    <a16:creationId xmlns:a16="http://schemas.microsoft.com/office/drawing/2014/main" id="{54528DA7-59E3-14D9-A600-87A6B1DCBBE3}"/>
                  </a:ext>
                </a:extLst>
              </p:cNvPr>
              <p:cNvSpPr>
                <a:spLocks noChangeArrowheads="1"/>
              </p:cNvSpPr>
              <p:nvPr/>
            </p:nvSpPr>
            <p:spPr bwMode="auto">
              <a:xfrm>
                <a:off x="3782376" y="2955380"/>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45" name="Rectangle 207">
                <a:extLst>
                  <a:ext uri="{FF2B5EF4-FFF2-40B4-BE49-F238E27FC236}">
                    <a16:creationId xmlns:a16="http://schemas.microsoft.com/office/drawing/2014/main" id="{517405CC-C060-E1E0-A646-1A10022FAFE9}"/>
                  </a:ext>
                </a:extLst>
              </p:cNvPr>
              <p:cNvSpPr>
                <a:spLocks noChangeArrowheads="1"/>
              </p:cNvSpPr>
              <p:nvPr/>
            </p:nvSpPr>
            <p:spPr bwMode="auto">
              <a:xfrm>
                <a:off x="3782376" y="2641697"/>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46" name="Rectangle 208">
                <a:extLst>
                  <a:ext uri="{FF2B5EF4-FFF2-40B4-BE49-F238E27FC236}">
                    <a16:creationId xmlns:a16="http://schemas.microsoft.com/office/drawing/2014/main" id="{46A76BA7-E534-4120-1B8C-B2352594DD8E}"/>
                  </a:ext>
                </a:extLst>
              </p:cNvPr>
              <p:cNvSpPr>
                <a:spLocks noChangeArrowheads="1"/>
              </p:cNvSpPr>
              <p:nvPr/>
            </p:nvSpPr>
            <p:spPr bwMode="auto">
              <a:xfrm>
                <a:off x="3782376" y="2324151"/>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47" name="Rectangle 209">
                <a:extLst>
                  <a:ext uri="{FF2B5EF4-FFF2-40B4-BE49-F238E27FC236}">
                    <a16:creationId xmlns:a16="http://schemas.microsoft.com/office/drawing/2014/main" id="{E0910E2C-14B0-7618-5493-E830D816C6F4}"/>
                  </a:ext>
                </a:extLst>
              </p:cNvPr>
              <p:cNvSpPr>
                <a:spLocks noChangeArrowheads="1"/>
              </p:cNvSpPr>
              <p:nvPr/>
            </p:nvSpPr>
            <p:spPr bwMode="auto">
              <a:xfrm>
                <a:off x="3782376" y="2009696"/>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0.6</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48" name="Rectangle 210">
                <a:extLst>
                  <a:ext uri="{FF2B5EF4-FFF2-40B4-BE49-F238E27FC236}">
                    <a16:creationId xmlns:a16="http://schemas.microsoft.com/office/drawing/2014/main" id="{C267ABB9-1F47-22B4-1B2A-BBAE5B651F72}"/>
                  </a:ext>
                </a:extLst>
              </p:cNvPr>
              <p:cNvSpPr>
                <a:spLocks noChangeArrowheads="1"/>
              </p:cNvSpPr>
              <p:nvPr/>
            </p:nvSpPr>
            <p:spPr bwMode="auto">
              <a:xfrm>
                <a:off x="3782376" y="1692151"/>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49" name="Rectangle 211">
                <a:extLst>
                  <a:ext uri="{FF2B5EF4-FFF2-40B4-BE49-F238E27FC236}">
                    <a16:creationId xmlns:a16="http://schemas.microsoft.com/office/drawing/2014/main" id="{9D4987D5-0862-54F4-05CE-EB31D2BBD9A0}"/>
                  </a:ext>
                </a:extLst>
              </p:cNvPr>
              <p:cNvSpPr>
                <a:spLocks noChangeArrowheads="1"/>
              </p:cNvSpPr>
              <p:nvPr/>
            </p:nvSpPr>
            <p:spPr bwMode="auto">
              <a:xfrm>
                <a:off x="3782376" y="1378468"/>
                <a:ext cx="1875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50" name="Freeform 212">
                <a:extLst>
                  <a:ext uri="{FF2B5EF4-FFF2-40B4-BE49-F238E27FC236}">
                    <a16:creationId xmlns:a16="http://schemas.microsoft.com/office/drawing/2014/main" id="{8C4A840F-AB11-5DAE-13BC-CF0DDDC586F3}"/>
                  </a:ext>
                </a:extLst>
              </p:cNvPr>
              <p:cNvSpPr>
                <a:spLocks/>
              </p:cNvSpPr>
              <p:nvPr/>
            </p:nvSpPr>
            <p:spPr bwMode="auto">
              <a:xfrm>
                <a:off x="4011394" y="1395442"/>
                <a:ext cx="2124147" cy="1704393"/>
              </a:xfrm>
              <a:custGeom>
                <a:avLst/>
                <a:gdLst>
                  <a:gd name="T0" fmla="*/ 0 w 515"/>
                  <a:gd name="T1" fmla="*/ 0 h 429"/>
                  <a:gd name="T2" fmla="*/ 0 w 515"/>
                  <a:gd name="T3" fmla="*/ 429 h 429"/>
                  <a:gd name="T4" fmla="*/ 515 w 515"/>
                  <a:gd name="T5" fmla="*/ 429 h 429"/>
                </a:gdLst>
                <a:ahLst/>
                <a:cxnLst>
                  <a:cxn ang="0">
                    <a:pos x="T0" y="T1"/>
                  </a:cxn>
                  <a:cxn ang="0">
                    <a:pos x="T2" y="T3"/>
                  </a:cxn>
                  <a:cxn ang="0">
                    <a:pos x="T4" y="T5"/>
                  </a:cxn>
                </a:cxnLst>
                <a:rect l="0" t="0" r="r" b="b"/>
                <a:pathLst>
                  <a:path w="515" h="429">
                    <a:moveTo>
                      <a:pt x="0" y="0"/>
                    </a:moveTo>
                    <a:lnTo>
                      <a:pt x="0" y="429"/>
                    </a:lnTo>
                    <a:lnTo>
                      <a:pt x="515" y="42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51" name="Rectangle 213">
                <a:extLst>
                  <a:ext uri="{FF2B5EF4-FFF2-40B4-BE49-F238E27FC236}">
                    <a16:creationId xmlns:a16="http://schemas.microsoft.com/office/drawing/2014/main" id="{ED239C94-D5AD-12B0-B6DF-D4B5DCB34757}"/>
                  </a:ext>
                </a:extLst>
              </p:cNvPr>
              <p:cNvSpPr>
                <a:spLocks noChangeArrowheads="1"/>
              </p:cNvSpPr>
              <p:nvPr/>
            </p:nvSpPr>
            <p:spPr bwMode="auto">
              <a:xfrm>
                <a:off x="6295920" y="3179948"/>
                <a:ext cx="307777"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Days</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553" name="Freeform 215">
                <a:extLst>
                  <a:ext uri="{FF2B5EF4-FFF2-40B4-BE49-F238E27FC236}">
                    <a16:creationId xmlns:a16="http://schemas.microsoft.com/office/drawing/2014/main" id="{1B501DC3-C950-236F-D0BF-9D23A9D733F9}"/>
                  </a:ext>
                </a:extLst>
              </p:cNvPr>
              <p:cNvSpPr>
                <a:spLocks/>
              </p:cNvSpPr>
              <p:nvPr/>
            </p:nvSpPr>
            <p:spPr bwMode="auto">
              <a:xfrm>
                <a:off x="4089204" y="1458796"/>
                <a:ext cx="1691777" cy="1049214"/>
              </a:xfrm>
              <a:custGeom>
                <a:avLst/>
                <a:gdLst>
                  <a:gd name="T0" fmla="*/ 0 w 410"/>
                  <a:gd name="T1" fmla="*/ 0 h 264"/>
                  <a:gd name="T2" fmla="*/ 10 w 410"/>
                  <a:gd name="T3" fmla="*/ 0 h 264"/>
                  <a:gd name="T4" fmla="*/ 10 w 410"/>
                  <a:gd name="T5" fmla="*/ 7 h 264"/>
                  <a:gd name="T6" fmla="*/ 25 w 410"/>
                  <a:gd name="T7" fmla="*/ 7 h 264"/>
                  <a:gd name="T8" fmla="*/ 25 w 410"/>
                  <a:gd name="T9" fmla="*/ 14 h 264"/>
                  <a:gd name="T10" fmla="*/ 30 w 410"/>
                  <a:gd name="T11" fmla="*/ 14 h 264"/>
                  <a:gd name="T12" fmla="*/ 30 w 410"/>
                  <a:gd name="T13" fmla="*/ 21 h 264"/>
                  <a:gd name="T14" fmla="*/ 35 w 410"/>
                  <a:gd name="T15" fmla="*/ 21 h 264"/>
                  <a:gd name="T16" fmla="*/ 35 w 410"/>
                  <a:gd name="T17" fmla="*/ 28 h 264"/>
                  <a:gd name="T18" fmla="*/ 96 w 410"/>
                  <a:gd name="T19" fmla="*/ 28 h 264"/>
                  <a:gd name="T20" fmla="*/ 96 w 410"/>
                  <a:gd name="T21" fmla="*/ 37 h 264"/>
                  <a:gd name="T22" fmla="*/ 98 w 410"/>
                  <a:gd name="T23" fmla="*/ 37 h 264"/>
                  <a:gd name="T24" fmla="*/ 98 w 410"/>
                  <a:gd name="T25" fmla="*/ 45 h 264"/>
                  <a:gd name="T26" fmla="*/ 116 w 410"/>
                  <a:gd name="T27" fmla="*/ 45 h 264"/>
                  <a:gd name="T28" fmla="*/ 116 w 410"/>
                  <a:gd name="T29" fmla="*/ 55 h 264"/>
                  <a:gd name="T30" fmla="*/ 147 w 410"/>
                  <a:gd name="T31" fmla="*/ 55 h 264"/>
                  <a:gd name="T32" fmla="*/ 147 w 410"/>
                  <a:gd name="T33" fmla="*/ 68 h 264"/>
                  <a:gd name="T34" fmla="*/ 149 w 410"/>
                  <a:gd name="T35" fmla="*/ 68 h 264"/>
                  <a:gd name="T36" fmla="*/ 149 w 410"/>
                  <a:gd name="T37" fmla="*/ 81 h 264"/>
                  <a:gd name="T38" fmla="*/ 156 w 410"/>
                  <a:gd name="T39" fmla="*/ 81 h 264"/>
                  <a:gd name="T40" fmla="*/ 156 w 410"/>
                  <a:gd name="T41" fmla="*/ 94 h 264"/>
                  <a:gd name="T42" fmla="*/ 188 w 410"/>
                  <a:gd name="T43" fmla="*/ 94 h 264"/>
                  <a:gd name="T44" fmla="*/ 188 w 410"/>
                  <a:gd name="T45" fmla="*/ 114 h 264"/>
                  <a:gd name="T46" fmla="*/ 222 w 410"/>
                  <a:gd name="T47" fmla="*/ 114 h 264"/>
                  <a:gd name="T48" fmla="*/ 222 w 410"/>
                  <a:gd name="T49" fmla="*/ 140 h 264"/>
                  <a:gd name="T50" fmla="*/ 253 w 410"/>
                  <a:gd name="T51" fmla="*/ 140 h 264"/>
                  <a:gd name="T52" fmla="*/ 253 w 410"/>
                  <a:gd name="T53" fmla="*/ 169 h 264"/>
                  <a:gd name="T54" fmla="*/ 267 w 410"/>
                  <a:gd name="T55" fmla="*/ 169 h 264"/>
                  <a:gd name="T56" fmla="*/ 267 w 410"/>
                  <a:gd name="T57" fmla="*/ 197 h 264"/>
                  <a:gd name="T58" fmla="*/ 377 w 410"/>
                  <a:gd name="T59" fmla="*/ 197 h 264"/>
                  <a:gd name="T60" fmla="*/ 377 w 410"/>
                  <a:gd name="T61" fmla="*/ 264 h 264"/>
                  <a:gd name="T62" fmla="*/ 410 w 410"/>
                  <a:gd name="T63" fmla="*/ 26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0" h="264">
                    <a:moveTo>
                      <a:pt x="0" y="0"/>
                    </a:moveTo>
                    <a:lnTo>
                      <a:pt x="10" y="0"/>
                    </a:lnTo>
                    <a:lnTo>
                      <a:pt x="10" y="7"/>
                    </a:lnTo>
                    <a:lnTo>
                      <a:pt x="25" y="7"/>
                    </a:lnTo>
                    <a:lnTo>
                      <a:pt x="25" y="14"/>
                    </a:lnTo>
                    <a:lnTo>
                      <a:pt x="30" y="14"/>
                    </a:lnTo>
                    <a:lnTo>
                      <a:pt x="30" y="21"/>
                    </a:lnTo>
                    <a:lnTo>
                      <a:pt x="35" y="21"/>
                    </a:lnTo>
                    <a:lnTo>
                      <a:pt x="35" y="28"/>
                    </a:lnTo>
                    <a:lnTo>
                      <a:pt x="96" y="28"/>
                    </a:lnTo>
                    <a:lnTo>
                      <a:pt x="96" y="37"/>
                    </a:lnTo>
                    <a:lnTo>
                      <a:pt x="98" y="37"/>
                    </a:lnTo>
                    <a:lnTo>
                      <a:pt x="98" y="45"/>
                    </a:lnTo>
                    <a:lnTo>
                      <a:pt x="116" y="45"/>
                    </a:lnTo>
                    <a:lnTo>
                      <a:pt x="116" y="55"/>
                    </a:lnTo>
                    <a:lnTo>
                      <a:pt x="147" y="55"/>
                    </a:lnTo>
                    <a:lnTo>
                      <a:pt x="147" y="68"/>
                    </a:lnTo>
                    <a:lnTo>
                      <a:pt x="149" y="68"/>
                    </a:lnTo>
                    <a:lnTo>
                      <a:pt x="149" y="81"/>
                    </a:lnTo>
                    <a:lnTo>
                      <a:pt x="156" y="81"/>
                    </a:lnTo>
                    <a:lnTo>
                      <a:pt x="156" y="94"/>
                    </a:lnTo>
                    <a:lnTo>
                      <a:pt x="188" y="94"/>
                    </a:lnTo>
                    <a:lnTo>
                      <a:pt x="188" y="114"/>
                    </a:lnTo>
                    <a:lnTo>
                      <a:pt x="222" y="114"/>
                    </a:lnTo>
                    <a:lnTo>
                      <a:pt x="222" y="140"/>
                    </a:lnTo>
                    <a:lnTo>
                      <a:pt x="253" y="140"/>
                    </a:lnTo>
                    <a:lnTo>
                      <a:pt x="253" y="169"/>
                    </a:lnTo>
                    <a:lnTo>
                      <a:pt x="267" y="169"/>
                    </a:lnTo>
                    <a:lnTo>
                      <a:pt x="267" y="197"/>
                    </a:lnTo>
                    <a:lnTo>
                      <a:pt x="377" y="197"/>
                    </a:lnTo>
                    <a:lnTo>
                      <a:pt x="377" y="264"/>
                    </a:lnTo>
                    <a:lnTo>
                      <a:pt x="410" y="264"/>
                    </a:lnTo>
                  </a:path>
                </a:pathLst>
              </a:custGeom>
              <a:noFill/>
              <a:ln w="1270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54" name="Line 216">
                <a:extLst>
                  <a:ext uri="{FF2B5EF4-FFF2-40B4-BE49-F238E27FC236}">
                    <a16:creationId xmlns:a16="http://schemas.microsoft.com/office/drawing/2014/main" id="{D4479DDF-F620-53E8-D4FC-D4657BF09E95}"/>
                  </a:ext>
                </a:extLst>
              </p:cNvPr>
              <p:cNvSpPr>
                <a:spLocks noChangeShapeType="1"/>
              </p:cNvSpPr>
              <p:nvPr/>
            </p:nvSpPr>
            <p:spPr bwMode="auto">
              <a:xfrm>
                <a:off x="4296164" y="1570053"/>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55" name="Line 217">
                <a:extLst>
                  <a:ext uri="{FF2B5EF4-FFF2-40B4-BE49-F238E27FC236}">
                    <a16:creationId xmlns:a16="http://schemas.microsoft.com/office/drawing/2014/main" id="{4BEF15E1-5C72-B837-AE13-203D47CE2080}"/>
                  </a:ext>
                </a:extLst>
              </p:cNvPr>
              <p:cNvSpPr>
                <a:spLocks noChangeShapeType="1"/>
              </p:cNvSpPr>
              <p:nvPr/>
            </p:nvSpPr>
            <p:spPr bwMode="auto">
              <a:xfrm flipV="1">
                <a:off x="4316218" y="1550738"/>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56" name="Line 218">
                <a:extLst>
                  <a:ext uri="{FF2B5EF4-FFF2-40B4-BE49-F238E27FC236}">
                    <a16:creationId xmlns:a16="http://schemas.microsoft.com/office/drawing/2014/main" id="{70FA913F-575D-7283-855A-85AB2E5DF11E}"/>
                  </a:ext>
                </a:extLst>
              </p:cNvPr>
              <p:cNvSpPr>
                <a:spLocks noChangeShapeType="1"/>
              </p:cNvSpPr>
              <p:nvPr/>
            </p:nvSpPr>
            <p:spPr bwMode="auto">
              <a:xfrm>
                <a:off x="4312208" y="1570053"/>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57" name="Line 219">
                <a:extLst>
                  <a:ext uri="{FF2B5EF4-FFF2-40B4-BE49-F238E27FC236}">
                    <a16:creationId xmlns:a16="http://schemas.microsoft.com/office/drawing/2014/main" id="{3F0677C7-12FF-3EE0-DA24-73AFF6399163}"/>
                  </a:ext>
                </a:extLst>
              </p:cNvPr>
              <p:cNvSpPr>
                <a:spLocks noChangeShapeType="1"/>
              </p:cNvSpPr>
              <p:nvPr/>
            </p:nvSpPr>
            <p:spPr bwMode="auto">
              <a:xfrm flipV="1">
                <a:off x="4333064" y="1550738"/>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58" name="Line 220">
                <a:extLst>
                  <a:ext uri="{FF2B5EF4-FFF2-40B4-BE49-F238E27FC236}">
                    <a16:creationId xmlns:a16="http://schemas.microsoft.com/office/drawing/2014/main" id="{7092FED8-39CE-2B51-BA7F-50866E6D318F}"/>
                  </a:ext>
                </a:extLst>
              </p:cNvPr>
              <p:cNvSpPr>
                <a:spLocks noChangeShapeType="1"/>
              </p:cNvSpPr>
              <p:nvPr/>
            </p:nvSpPr>
            <p:spPr bwMode="auto">
              <a:xfrm>
                <a:off x="4365953" y="1570053"/>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59" name="Line 221">
                <a:extLst>
                  <a:ext uri="{FF2B5EF4-FFF2-40B4-BE49-F238E27FC236}">
                    <a16:creationId xmlns:a16="http://schemas.microsoft.com/office/drawing/2014/main" id="{C3A46FC8-A703-199F-25F3-F1386E078B6C}"/>
                  </a:ext>
                </a:extLst>
              </p:cNvPr>
              <p:cNvSpPr>
                <a:spLocks noChangeShapeType="1"/>
              </p:cNvSpPr>
              <p:nvPr/>
            </p:nvSpPr>
            <p:spPr bwMode="auto">
              <a:xfrm flipV="1">
                <a:off x="4386809" y="1550738"/>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0" name="Line 222">
                <a:extLst>
                  <a:ext uri="{FF2B5EF4-FFF2-40B4-BE49-F238E27FC236}">
                    <a16:creationId xmlns:a16="http://schemas.microsoft.com/office/drawing/2014/main" id="{BD9BDE3D-8D04-A122-2100-35587790034B}"/>
                  </a:ext>
                </a:extLst>
              </p:cNvPr>
              <p:cNvSpPr>
                <a:spLocks noChangeShapeType="1"/>
              </p:cNvSpPr>
              <p:nvPr/>
            </p:nvSpPr>
            <p:spPr bwMode="auto">
              <a:xfrm>
                <a:off x="4398842" y="1570053"/>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1" name="Line 223">
                <a:extLst>
                  <a:ext uri="{FF2B5EF4-FFF2-40B4-BE49-F238E27FC236}">
                    <a16:creationId xmlns:a16="http://schemas.microsoft.com/office/drawing/2014/main" id="{5B72B30C-0460-E718-D8F8-C4D89D241A70}"/>
                  </a:ext>
                </a:extLst>
              </p:cNvPr>
              <p:cNvSpPr>
                <a:spLocks noChangeShapeType="1"/>
              </p:cNvSpPr>
              <p:nvPr/>
            </p:nvSpPr>
            <p:spPr bwMode="auto">
              <a:xfrm flipV="1">
                <a:off x="4419698" y="1550738"/>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2" name="Line 224">
                <a:extLst>
                  <a:ext uri="{FF2B5EF4-FFF2-40B4-BE49-F238E27FC236}">
                    <a16:creationId xmlns:a16="http://schemas.microsoft.com/office/drawing/2014/main" id="{ACFDD482-3A04-5DAA-2059-1181F160B146}"/>
                  </a:ext>
                </a:extLst>
              </p:cNvPr>
              <p:cNvSpPr>
                <a:spLocks noChangeShapeType="1"/>
              </p:cNvSpPr>
              <p:nvPr/>
            </p:nvSpPr>
            <p:spPr bwMode="auto">
              <a:xfrm>
                <a:off x="4415687" y="1570053"/>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3" name="Line 225">
                <a:extLst>
                  <a:ext uri="{FF2B5EF4-FFF2-40B4-BE49-F238E27FC236}">
                    <a16:creationId xmlns:a16="http://schemas.microsoft.com/office/drawing/2014/main" id="{AA5EB3DB-EB32-4079-595D-CDCF778A72C9}"/>
                  </a:ext>
                </a:extLst>
              </p:cNvPr>
              <p:cNvSpPr>
                <a:spLocks noChangeShapeType="1"/>
              </p:cNvSpPr>
              <p:nvPr/>
            </p:nvSpPr>
            <p:spPr bwMode="auto">
              <a:xfrm flipV="1">
                <a:off x="4435742" y="1550738"/>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4" name="Line 226">
                <a:extLst>
                  <a:ext uri="{FF2B5EF4-FFF2-40B4-BE49-F238E27FC236}">
                    <a16:creationId xmlns:a16="http://schemas.microsoft.com/office/drawing/2014/main" id="{8BBD8389-4FE0-A192-DC89-F0FCD00B31A0}"/>
                  </a:ext>
                </a:extLst>
              </p:cNvPr>
              <p:cNvSpPr>
                <a:spLocks noChangeShapeType="1"/>
              </p:cNvSpPr>
              <p:nvPr/>
            </p:nvSpPr>
            <p:spPr bwMode="auto">
              <a:xfrm>
                <a:off x="4419698" y="1570053"/>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5" name="Line 227">
                <a:extLst>
                  <a:ext uri="{FF2B5EF4-FFF2-40B4-BE49-F238E27FC236}">
                    <a16:creationId xmlns:a16="http://schemas.microsoft.com/office/drawing/2014/main" id="{13529CF4-23B8-41A3-0D01-7FB894A33747}"/>
                  </a:ext>
                </a:extLst>
              </p:cNvPr>
              <p:cNvSpPr>
                <a:spLocks noChangeShapeType="1"/>
              </p:cNvSpPr>
              <p:nvPr/>
            </p:nvSpPr>
            <p:spPr bwMode="auto">
              <a:xfrm flipV="1">
                <a:off x="4440554" y="1550738"/>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6" name="Line 228">
                <a:extLst>
                  <a:ext uri="{FF2B5EF4-FFF2-40B4-BE49-F238E27FC236}">
                    <a16:creationId xmlns:a16="http://schemas.microsoft.com/office/drawing/2014/main" id="{EBDE1906-5819-B2D3-46DA-4FF3CEA14549}"/>
                  </a:ext>
                </a:extLst>
              </p:cNvPr>
              <p:cNvSpPr>
                <a:spLocks noChangeShapeType="1"/>
              </p:cNvSpPr>
              <p:nvPr/>
            </p:nvSpPr>
            <p:spPr bwMode="auto">
              <a:xfrm>
                <a:off x="4440554" y="1570053"/>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7" name="Line 229">
                <a:extLst>
                  <a:ext uri="{FF2B5EF4-FFF2-40B4-BE49-F238E27FC236}">
                    <a16:creationId xmlns:a16="http://schemas.microsoft.com/office/drawing/2014/main" id="{0412764B-30CB-9DEA-C362-F9D7154E899C}"/>
                  </a:ext>
                </a:extLst>
              </p:cNvPr>
              <p:cNvSpPr>
                <a:spLocks noChangeShapeType="1"/>
              </p:cNvSpPr>
              <p:nvPr/>
            </p:nvSpPr>
            <p:spPr bwMode="auto">
              <a:xfrm flipV="1">
                <a:off x="4460609" y="1550738"/>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8" name="Line 230">
                <a:extLst>
                  <a:ext uri="{FF2B5EF4-FFF2-40B4-BE49-F238E27FC236}">
                    <a16:creationId xmlns:a16="http://schemas.microsoft.com/office/drawing/2014/main" id="{611F4673-6CDE-D119-4E58-9074702560E8}"/>
                  </a:ext>
                </a:extLst>
              </p:cNvPr>
              <p:cNvSpPr>
                <a:spLocks noChangeShapeType="1"/>
              </p:cNvSpPr>
              <p:nvPr/>
            </p:nvSpPr>
            <p:spPr bwMode="auto">
              <a:xfrm>
                <a:off x="4452587" y="1570053"/>
                <a:ext cx="45724"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9" name="Line 231">
                <a:extLst>
                  <a:ext uri="{FF2B5EF4-FFF2-40B4-BE49-F238E27FC236}">
                    <a16:creationId xmlns:a16="http://schemas.microsoft.com/office/drawing/2014/main" id="{08D78B5B-31F4-71E1-EE92-5E56C307A793}"/>
                  </a:ext>
                </a:extLst>
              </p:cNvPr>
              <p:cNvSpPr>
                <a:spLocks noChangeShapeType="1"/>
              </p:cNvSpPr>
              <p:nvPr/>
            </p:nvSpPr>
            <p:spPr bwMode="auto">
              <a:xfrm flipV="1">
                <a:off x="4477455" y="1550738"/>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0" name="Line 232">
                <a:extLst>
                  <a:ext uri="{FF2B5EF4-FFF2-40B4-BE49-F238E27FC236}">
                    <a16:creationId xmlns:a16="http://schemas.microsoft.com/office/drawing/2014/main" id="{FC312B09-AED9-2C12-832B-9B9DB1B2D82E}"/>
                  </a:ext>
                </a:extLst>
              </p:cNvPr>
              <p:cNvSpPr>
                <a:spLocks noChangeShapeType="1"/>
              </p:cNvSpPr>
              <p:nvPr/>
            </p:nvSpPr>
            <p:spPr bwMode="auto">
              <a:xfrm>
                <a:off x="4464620" y="1586278"/>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1" name="Line 233">
                <a:extLst>
                  <a:ext uri="{FF2B5EF4-FFF2-40B4-BE49-F238E27FC236}">
                    <a16:creationId xmlns:a16="http://schemas.microsoft.com/office/drawing/2014/main" id="{C8DAF053-62FB-60CB-41AD-D2471DEE0F07}"/>
                  </a:ext>
                </a:extLst>
              </p:cNvPr>
              <p:cNvSpPr>
                <a:spLocks noChangeShapeType="1"/>
              </p:cNvSpPr>
              <p:nvPr/>
            </p:nvSpPr>
            <p:spPr bwMode="auto">
              <a:xfrm flipV="1">
                <a:off x="4485476" y="1566190"/>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2" name="Line 234">
                <a:extLst>
                  <a:ext uri="{FF2B5EF4-FFF2-40B4-BE49-F238E27FC236}">
                    <a16:creationId xmlns:a16="http://schemas.microsoft.com/office/drawing/2014/main" id="{4C404EB7-65B9-C62F-AA4A-F7D15D6F0BF1}"/>
                  </a:ext>
                </a:extLst>
              </p:cNvPr>
              <p:cNvSpPr>
                <a:spLocks noChangeShapeType="1"/>
              </p:cNvSpPr>
              <p:nvPr/>
            </p:nvSpPr>
            <p:spPr bwMode="auto">
              <a:xfrm>
                <a:off x="4489487" y="1638044"/>
                <a:ext cx="45724"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3" name="Line 235">
                <a:extLst>
                  <a:ext uri="{FF2B5EF4-FFF2-40B4-BE49-F238E27FC236}">
                    <a16:creationId xmlns:a16="http://schemas.microsoft.com/office/drawing/2014/main" id="{44400FFF-0940-9968-69FC-398B5C556A1F}"/>
                  </a:ext>
                </a:extLst>
              </p:cNvPr>
              <p:cNvSpPr>
                <a:spLocks noChangeShapeType="1"/>
              </p:cNvSpPr>
              <p:nvPr/>
            </p:nvSpPr>
            <p:spPr bwMode="auto">
              <a:xfrm flipV="1">
                <a:off x="4514354" y="1617956"/>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4" name="Line 236">
                <a:extLst>
                  <a:ext uri="{FF2B5EF4-FFF2-40B4-BE49-F238E27FC236}">
                    <a16:creationId xmlns:a16="http://schemas.microsoft.com/office/drawing/2014/main" id="{520E8F4C-0E30-CA64-D7B2-4D8AEDEA8FE4}"/>
                  </a:ext>
                </a:extLst>
              </p:cNvPr>
              <p:cNvSpPr>
                <a:spLocks noChangeShapeType="1"/>
              </p:cNvSpPr>
              <p:nvPr/>
            </p:nvSpPr>
            <p:spPr bwMode="auto">
              <a:xfrm>
                <a:off x="4493498" y="1638044"/>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5" name="Line 237">
                <a:extLst>
                  <a:ext uri="{FF2B5EF4-FFF2-40B4-BE49-F238E27FC236}">
                    <a16:creationId xmlns:a16="http://schemas.microsoft.com/office/drawing/2014/main" id="{B7D53816-0AC3-9660-BDD8-6B4F4FA812B8}"/>
                  </a:ext>
                </a:extLst>
              </p:cNvPr>
              <p:cNvSpPr>
                <a:spLocks noChangeShapeType="1"/>
              </p:cNvSpPr>
              <p:nvPr/>
            </p:nvSpPr>
            <p:spPr bwMode="auto">
              <a:xfrm flipV="1">
                <a:off x="4514354" y="1617956"/>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6" name="Line 238">
                <a:extLst>
                  <a:ext uri="{FF2B5EF4-FFF2-40B4-BE49-F238E27FC236}">
                    <a16:creationId xmlns:a16="http://schemas.microsoft.com/office/drawing/2014/main" id="{8C2E30E3-8A9A-682B-5CAA-1173AEA941E9}"/>
                  </a:ext>
                </a:extLst>
              </p:cNvPr>
              <p:cNvSpPr>
                <a:spLocks noChangeShapeType="1"/>
              </p:cNvSpPr>
              <p:nvPr/>
            </p:nvSpPr>
            <p:spPr bwMode="auto">
              <a:xfrm>
                <a:off x="4506333" y="1638044"/>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7" name="Line 239">
                <a:extLst>
                  <a:ext uri="{FF2B5EF4-FFF2-40B4-BE49-F238E27FC236}">
                    <a16:creationId xmlns:a16="http://schemas.microsoft.com/office/drawing/2014/main" id="{D1B1BDEE-6728-0631-E587-85243478ECA1}"/>
                  </a:ext>
                </a:extLst>
              </p:cNvPr>
              <p:cNvSpPr>
                <a:spLocks noChangeShapeType="1"/>
              </p:cNvSpPr>
              <p:nvPr/>
            </p:nvSpPr>
            <p:spPr bwMode="auto">
              <a:xfrm flipV="1">
                <a:off x="4527189" y="1617956"/>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8" name="Line 240">
                <a:extLst>
                  <a:ext uri="{FF2B5EF4-FFF2-40B4-BE49-F238E27FC236}">
                    <a16:creationId xmlns:a16="http://schemas.microsoft.com/office/drawing/2014/main" id="{6931EA2D-C334-22AB-B535-D8030FFE8116}"/>
                  </a:ext>
                </a:extLst>
              </p:cNvPr>
              <p:cNvSpPr>
                <a:spLocks noChangeShapeType="1"/>
              </p:cNvSpPr>
              <p:nvPr/>
            </p:nvSpPr>
            <p:spPr bwMode="auto">
              <a:xfrm>
                <a:off x="4514354" y="1638044"/>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9" name="Line 241">
                <a:extLst>
                  <a:ext uri="{FF2B5EF4-FFF2-40B4-BE49-F238E27FC236}">
                    <a16:creationId xmlns:a16="http://schemas.microsoft.com/office/drawing/2014/main" id="{2AC61283-0E3A-7946-0AA6-B1D2BFE821ED}"/>
                  </a:ext>
                </a:extLst>
              </p:cNvPr>
              <p:cNvSpPr>
                <a:spLocks noChangeShapeType="1"/>
              </p:cNvSpPr>
              <p:nvPr/>
            </p:nvSpPr>
            <p:spPr bwMode="auto">
              <a:xfrm flipV="1">
                <a:off x="4535211" y="1617956"/>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0" name="Line 242">
                <a:extLst>
                  <a:ext uri="{FF2B5EF4-FFF2-40B4-BE49-F238E27FC236}">
                    <a16:creationId xmlns:a16="http://schemas.microsoft.com/office/drawing/2014/main" id="{55875069-1830-7F0C-6120-AD0740CEBB3C}"/>
                  </a:ext>
                </a:extLst>
              </p:cNvPr>
              <p:cNvSpPr>
                <a:spLocks noChangeShapeType="1"/>
              </p:cNvSpPr>
              <p:nvPr/>
            </p:nvSpPr>
            <p:spPr bwMode="auto">
              <a:xfrm>
                <a:off x="4539222" y="1638044"/>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1" name="Line 243">
                <a:extLst>
                  <a:ext uri="{FF2B5EF4-FFF2-40B4-BE49-F238E27FC236}">
                    <a16:creationId xmlns:a16="http://schemas.microsoft.com/office/drawing/2014/main" id="{331E547E-A4F6-1B9E-82AC-313403BE4D28}"/>
                  </a:ext>
                </a:extLst>
              </p:cNvPr>
              <p:cNvSpPr>
                <a:spLocks noChangeShapeType="1"/>
              </p:cNvSpPr>
              <p:nvPr/>
            </p:nvSpPr>
            <p:spPr bwMode="auto">
              <a:xfrm flipV="1">
                <a:off x="4560078" y="1617956"/>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2" name="Line 244">
                <a:extLst>
                  <a:ext uri="{FF2B5EF4-FFF2-40B4-BE49-F238E27FC236}">
                    <a16:creationId xmlns:a16="http://schemas.microsoft.com/office/drawing/2014/main" id="{30A02E6C-3D50-CF24-902C-566BF3D39B58}"/>
                  </a:ext>
                </a:extLst>
              </p:cNvPr>
              <p:cNvSpPr>
                <a:spLocks noChangeShapeType="1"/>
              </p:cNvSpPr>
              <p:nvPr/>
            </p:nvSpPr>
            <p:spPr bwMode="auto">
              <a:xfrm>
                <a:off x="4564089" y="1677447"/>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3" name="Line 245">
                <a:extLst>
                  <a:ext uri="{FF2B5EF4-FFF2-40B4-BE49-F238E27FC236}">
                    <a16:creationId xmlns:a16="http://schemas.microsoft.com/office/drawing/2014/main" id="{BD222258-3737-86AD-EA92-D2539632886E}"/>
                  </a:ext>
                </a:extLst>
              </p:cNvPr>
              <p:cNvSpPr>
                <a:spLocks noChangeShapeType="1"/>
              </p:cNvSpPr>
              <p:nvPr/>
            </p:nvSpPr>
            <p:spPr bwMode="auto">
              <a:xfrm flipV="1">
                <a:off x="4584945" y="1658132"/>
                <a:ext cx="0" cy="4326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4" name="Line 246">
                <a:extLst>
                  <a:ext uri="{FF2B5EF4-FFF2-40B4-BE49-F238E27FC236}">
                    <a16:creationId xmlns:a16="http://schemas.microsoft.com/office/drawing/2014/main" id="{69ECAB61-8280-1A0D-5958-8C627B54A2F1}"/>
                  </a:ext>
                </a:extLst>
              </p:cNvPr>
              <p:cNvSpPr>
                <a:spLocks noChangeShapeType="1"/>
              </p:cNvSpPr>
              <p:nvPr/>
            </p:nvSpPr>
            <p:spPr bwMode="auto">
              <a:xfrm>
                <a:off x="4592967" y="1677447"/>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5" name="Line 247">
                <a:extLst>
                  <a:ext uri="{FF2B5EF4-FFF2-40B4-BE49-F238E27FC236}">
                    <a16:creationId xmlns:a16="http://schemas.microsoft.com/office/drawing/2014/main" id="{C604DE97-21DF-38AD-C669-3B004EDA358E}"/>
                  </a:ext>
                </a:extLst>
              </p:cNvPr>
              <p:cNvSpPr>
                <a:spLocks noChangeShapeType="1"/>
              </p:cNvSpPr>
              <p:nvPr/>
            </p:nvSpPr>
            <p:spPr bwMode="auto">
              <a:xfrm flipV="1">
                <a:off x="4613823" y="1658132"/>
                <a:ext cx="0" cy="4326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6" name="Line 248">
                <a:extLst>
                  <a:ext uri="{FF2B5EF4-FFF2-40B4-BE49-F238E27FC236}">
                    <a16:creationId xmlns:a16="http://schemas.microsoft.com/office/drawing/2014/main" id="{5B902F62-97D8-782C-4F0D-320204C09331}"/>
                  </a:ext>
                </a:extLst>
              </p:cNvPr>
              <p:cNvSpPr>
                <a:spLocks noChangeShapeType="1"/>
              </p:cNvSpPr>
              <p:nvPr/>
            </p:nvSpPr>
            <p:spPr bwMode="auto">
              <a:xfrm>
                <a:off x="4600989" y="1677447"/>
                <a:ext cx="45724"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7" name="Line 249">
                <a:extLst>
                  <a:ext uri="{FF2B5EF4-FFF2-40B4-BE49-F238E27FC236}">
                    <a16:creationId xmlns:a16="http://schemas.microsoft.com/office/drawing/2014/main" id="{EA0D2986-3B66-0B2A-B96F-EA492468D163}"/>
                  </a:ext>
                </a:extLst>
              </p:cNvPr>
              <p:cNvSpPr>
                <a:spLocks noChangeShapeType="1"/>
              </p:cNvSpPr>
              <p:nvPr/>
            </p:nvSpPr>
            <p:spPr bwMode="auto">
              <a:xfrm flipV="1">
                <a:off x="4621845" y="1658132"/>
                <a:ext cx="0" cy="4326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8" name="Line 250">
                <a:extLst>
                  <a:ext uri="{FF2B5EF4-FFF2-40B4-BE49-F238E27FC236}">
                    <a16:creationId xmlns:a16="http://schemas.microsoft.com/office/drawing/2014/main" id="{3D95A55F-82AA-CF6F-CCB1-1FF6ED970897}"/>
                  </a:ext>
                </a:extLst>
              </p:cNvPr>
              <p:cNvSpPr>
                <a:spLocks noChangeShapeType="1"/>
              </p:cNvSpPr>
              <p:nvPr/>
            </p:nvSpPr>
            <p:spPr bwMode="auto">
              <a:xfrm>
                <a:off x="4605000" y="1677447"/>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9" name="Line 251">
                <a:extLst>
                  <a:ext uri="{FF2B5EF4-FFF2-40B4-BE49-F238E27FC236}">
                    <a16:creationId xmlns:a16="http://schemas.microsoft.com/office/drawing/2014/main" id="{FC0A1B1E-6278-F918-EBB4-8CC6D2EA5E0F}"/>
                  </a:ext>
                </a:extLst>
              </p:cNvPr>
              <p:cNvSpPr>
                <a:spLocks noChangeShapeType="1"/>
              </p:cNvSpPr>
              <p:nvPr/>
            </p:nvSpPr>
            <p:spPr bwMode="auto">
              <a:xfrm flipV="1">
                <a:off x="4625856" y="1658132"/>
                <a:ext cx="0" cy="4326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0" name="Line 252">
                <a:extLst>
                  <a:ext uri="{FF2B5EF4-FFF2-40B4-BE49-F238E27FC236}">
                    <a16:creationId xmlns:a16="http://schemas.microsoft.com/office/drawing/2014/main" id="{C065AE2E-BE19-22DD-05E6-C0BCDD708EDB}"/>
                  </a:ext>
                </a:extLst>
              </p:cNvPr>
              <p:cNvSpPr>
                <a:spLocks noChangeShapeType="1"/>
              </p:cNvSpPr>
              <p:nvPr/>
            </p:nvSpPr>
            <p:spPr bwMode="auto">
              <a:xfrm>
                <a:off x="4609011" y="1677447"/>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1" name="Line 253">
                <a:extLst>
                  <a:ext uri="{FF2B5EF4-FFF2-40B4-BE49-F238E27FC236}">
                    <a16:creationId xmlns:a16="http://schemas.microsoft.com/office/drawing/2014/main" id="{A9F88897-26C8-A51F-C969-14B3ABFE42CF}"/>
                  </a:ext>
                </a:extLst>
              </p:cNvPr>
              <p:cNvSpPr>
                <a:spLocks noChangeShapeType="1"/>
              </p:cNvSpPr>
              <p:nvPr/>
            </p:nvSpPr>
            <p:spPr bwMode="auto">
              <a:xfrm flipV="1">
                <a:off x="4629867" y="1658132"/>
                <a:ext cx="0" cy="4326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2" name="Line 254">
                <a:extLst>
                  <a:ext uri="{FF2B5EF4-FFF2-40B4-BE49-F238E27FC236}">
                    <a16:creationId xmlns:a16="http://schemas.microsoft.com/office/drawing/2014/main" id="{8C1A7F05-6C51-CA4C-952D-CB3A8354C167}"/>
                  </a:ext>
                </a:extLst>
              </p:cNvPr>
              <p:cNvSpPr>
                <a:spLocks noChangeShapeType="1"/>
              </p:cNvSpPr>
              <p:nvPr/>
            </p:nvSpPr>
            <p:spPr bwMode="auto">
              <a:xfrm>
                <a:off x="4629867" y="1677447"/>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3" name="Line 255">
                <a:extLst>
                  <a:ext uri="{FF2B5EF4-FFF2-40B4-BE49-F238E27FC236}">
                    <a16:creationId xmlns:a16="http://schemas.microsoft.com/office/drawing/2014/main" id="{05BEA4FB-6BA2-D3C5-17D6-0995D48E34B7}"/>
                  </a:ext>
                </a:extLst>
              </p:cNvPr>
              <p:cNvSpPr>
                <a:spLocks noChangeShapeType="1"/>
              </p:cNvSpPr>
              <p:nvPr/>
            </p:nvSpPr>
            <p:spPr bwMode="auto">
              <a:xfrm flipV="1">
                <a:off x="4650723" y="1658132"/>
                <a:ext cx="0" cy="4326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4" name="Line 256">
                <a:extLst>
                  <a:ext uri="{FF2B5EF4-FFF2-40B4-BE49-F238E27FC236}">
                    <a16:creationId xmlns:a16="http://schemas.microsoft.com/office/drawing/2014/main" id="{B2EBBFB9-172E-A5F3-AAA5-A7CD858CD84F}"/>
                  </a:ext>
                </a:extLst>
              </p:cNvPr>
              <p:cNvSpPr>
                <a:spLocks noChangeShapeType="1"/>
              </p:cNvSpPr>
              <p:nvPr/>
            </p:nvSpPr>
            <p:spPr bwMode="auto">
              <a:xfrm>
                <a:off x="4654734" y="1677447"/>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5" name="Line 257">
                <a:extLst>
                  <a:ext uri="{FF2B5EF4-FFF2-40B4-BE49-F238E27FC236}">
                    <a16:creationId xmlns:a16="http://schemas.microsoft.com/office/drawing/2014/main" id="{FCD3BF77-A4F0-B797-63A9-949762C9D8C4}"/>
                  </a:ext>
                </a:extLst>
              </p:cNvPr>
              <p:cNvSpPr>
                <a:spLocks noChangeShapeType="1"/>
              </p:cNvSpPr>
              <p:nvPr/>
            </p:nvSpPr>
            <p:spPr bwMode="auto">
              <a:xfrm flipV="1">
                <a:off x="4675591" y="1658132"/>
                <a:ext cx="0" cy="4326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6" name="Line 258">
                <a:extLst>
                  <a:ext uri="{FF2B5EF4-FFF2-40B4-BE49-F238E27FC236}">
                    <a16:creationId xmlns:a16="http://schemas.microsoft.com/office/drawing/2014/main" id="{0D38CDEF-FFAF-F016-644E-68E524D67797}"/>
                  </a:ext>
                </a:extLst>
              </p:cNvPr>
              <p:cNvSpPr>
                <a:spLocks noChangeShapeType="1"/>
              </p:cNvSpPr>
              <p:nvPr/>
            </p:nvSpPr>
            <p:spPr bwMode="auto">
              <a:xfrm>
                <a:off x="4691634" y="1780978"/>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7" name="Line 259">
                <a:extLst>
                  <a:ext uri="{FF2B5EF4-FFF2-40B4-BE49-F238E27FC236}">
                    <a16:creationId xmlns:a16="http://schemas.microsoft.com/office/drawing/2014/main" id="{D6C94D99-F619-9AFE-9167-679BF8A864B5}"/>
                  </a:ext>
                </a:extLst>
              </p:cNvPr>
              <p:cNvSpPr>
                <a:spLocks noChangeShapeType="1"/>
              </p:cNvSpPr>
              <p:nvPr/>
            </p:nvSpPr>
            <p:spPr bwMode="auto">
              <a:xfrm flipV="1">
                <a:off x="4712490" y="1760890"/>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8" name="Line 260">
                <a:extLst>
                  <a:ext uri="{FF2B5EF4-FFF2-40B4-BE49-F238E27FC236}">
                    <a16:creationId xmlns:a16="http://schemas.microsoft.com/office/drawing/2014/main" id="{D87C017A-A030-8925-0592-0D896F65CE8C}"/>
                  </a:ext>
                </a:extLst>
              </p:cNvPr>
              <p:cNvSpPr>
                <a:spLocks noChangeShapeType="1"/>
              </p:cNvSpPr>
              <p:nvPr/>
            </p:nvSpPr>
            <p:spPr bwMode="auto">
              <a:xfrm>
                <a:off x="4724523" y="1832743"/>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9" name="Line 261">
                <a:extLst>
                  <a:ext uri="{FF2B5EF4-FFF2-40B4-BE49-F238E27FC236}">
                    <a16:creationId xmlns:a16="http://schemas.microsoft.com/office/drawing/2014/main" id="{E5F6AB57-DBE5-C0BF-6A79-D59090AD59B4}"/>
                  </a:ext>
                </a:extLst>
              </p:cNvPr>
              <p:cNvSpPr>
                <a:spLocks noChangeShapeType="1"/>
              </p:cNvSpPr>
              <p:nvPr/>
            </p:nvSpPr>
            <p:spPr bwMode="auto">
              <a:xfrm flipV="1">
                <a:off x="4745379" y="1812655"/>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0" name="Line 262">
                <a:extLst>
                  <a:ext uri="{FF2B5EF4-FFF2-40B4-BE49-F238E27FC236}">
                    <a16:creationId xmlns:a16="http://schemas.microsoft.com/office/drawing/2014/main" id="{DED50237-510A-C2DB-2C1B-5F171FFC9D04}"/>
                  </a:ext>
                </a:extLst>
              </p:cNvPr>
              <p:cNvSpPr>
                <a:spLocks noChangeShapeType="1"/>
              </p:cNvSpPr>
              <p:nvPr/>
            </p:nvSpPr>
            <p:spPr bwMode="auto">
              <a:xfrm>
                <a:off x="4745379" y="1832743"/>
                <a:ext cx="45724"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1" name="Line 263">
                <a:extLst>
                  <a:ext uri="{FF2B5EF4-FFF2-40B4-BE49-F238E27FC236}">
                    <a16:creationId xmlns:a16="http://schemas.microsoft.com/office/drawing/2014/main" id="{4EC47208-1E44-5633-14CB-78CE22A4AFD6}"/>
                  </a:ext>
                </a:extLst>
              </p:cNvPr>
              <p:cNvSpPr>
                <a:spLocks noChangeShapeType="1"/>
              </p:cNvSpPr>
              <p:nvPr/>
            </p:nvSpPr>
            <p:spPr bwMode="auto">
              <a:xfrm flipV="1">
                <a:off x="4770247" y="1812655"/>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2" name="Line 264">
                <a:extLst>
                  <a:ext uri="{FF2B5EF4-FFF2-40B4-BE49-F238E27FC236}">
                    <a16:creationId xmlns:a16="http://schemas.microsoft.com/office/drawing/2014/main" id="{048D435B-4D31-425D-E261-FB36DCD37B8D}"/>
                  </a:ext>
                </a:extLst>
              </p:cNvPr>
              <p:cNvSpPr>
                <a:spLocks noChangeShapeType="1"/>
              </p:cNvSpPr>
              <p:nvPr/>
            </p:nvSpPr>
            <p:spPr bwMode="auto">
              <a:xfrm>
                <a:off x="4753401" y="1832743"/>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3" name="Line 265">
                <a:extLst>
                  <a:ext uri="{FF2B5EF4-FFF2-40B4-BE49-F238E27FC236}">
                    <a16:creationId xmlns:a16="http://schemas.microsoft.com/office/drawing/2014/main" id="{32E4B032-17AB-28AF-9269-23009B01AC66}"/>
                  </a:ext>
                </a:extLst>
              </p:cNvPr>
              <p:cNvSpPr>
                <a:spLocks noChangeShapeType="1"/>
              </p:cNvSpPr>
              <p:nvPr/>
            </p:nvSpPr>
            <p:spPr bwMode="auto">
              <a:xfrm flipV="1">
                <a:off x="4774258" y="1812655"/>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4" name="Line 266">
                <a:extLst>
                  <a:ext uri="{FF2B5EF4-FFF2-40B4-BE49-F238E27FC236}">
                    <a16:creationId xmlns:a16="http://schemas.microsoft.com/office/drawing/2014/main" id="{725A72A1-1E9D-4A96-7D26-3EB9DB099BBF}"/>
                  </a:ext>
                </a:extLst>
              </p:cNvPr>
              <p:cNvSpPr>
                <a:spLocks noChangeShapeType="1"/>
              </p:cNvSpPr>
              <p:nvPr/>
            </p:nvSpPr>
            <p:spPr bwMode="auto">
              <a:xfrm>
                <a:off x="4766236" y="1832743"/>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5" name="Line 267">
                <a:extLst>
                  <a:ext uri="{FF2B5EF4-FFF2-40B4-BE49-F238E27FC236}">
                    <a16:creationId xmlns:a16="http://schemas.microsoft.com/office/drawing/2014/main" id="{E45F2EA7-DAD9-4C32-03A3-B24746203AAD}"/>
                  </a:ext>
                </a:extLst>
              </p:cNvPr>
              <p:cNvSpPr>
                <a:spLocks noChangeShapeType="1"/>
              </p:cNvSpPr>
              <p:nvPr/>
            </p:nvSpPr>
            <p:spPr bwMode="auto">
              <a:xfrm flipV="1">
                <a:off x="4787093" y="1812655"/>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6" name="Line 268">
                <a:extLst>
                  <a:ext uri="{FF2B5EF4-FFF2-40B4-BE49-F238E27FC236}">
                    <a16:creationId xmlns:a16="http://schemas.microsoft.com/office/drawing/2014/main" id="{6EA1EF89-A449-E02F-11F7-714763A2D082}"/>
                  </a:ext>
                </a:extLst>
              </p:cNvPr>
              <p:cNvSpPr>
                <a:spLocks noChangeShapeType="1"/>
              </p:cNvSpPr>
              <p:nvPr/>
            </p:nvSpPr>
            <p:spPr bwMode="auto">
              <a:xfrm>
                <a:off x="4774258" y="1832743"/>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7" name="Line 269">
                <a:extLst>
                  <a:ext uri="{FF2B5EF4-FFF2-40B4-BE49-F238E27FC236}">
                    <a16:creationId xmlns:a16="http://schemas.microsoft.com/office/drawing/2014/main" id="{EC3EB69E-089A-0F09-1085-8801D3D4068D}"/>
                  </a:ext>
                </a:extLst>
              </p:cNvPr>
              <p:cNvSpPr>
                <a:spLocks noChangeShapeType="1"/>
              </p:cNvSpPr>
              <p:nvPr/>
            </p:nvSpPr>
            <p:spPr bwMode="auto">
              <a:xfrm flipV="1">
                <a:off x="4795114" y="1812655"/>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8" name="Line 270">
                <a:extLst>
                  <a:ext uri="{FF2B5EF4-FFF2-40B4-BE49-F238E27FC236}">
                    <a16:creationId xmlns:a16="http://schemas.microsoft.com/office/drawing/2014/main" id="{403F4915-F2FE-2343-89BE-C89E59788416}"/>
                  </a:ext>
                </a:extLst>
              </p:cNvPr>
              <p:cNvSpPr>
                <a:spLocks noChangeShapeType="1"/>
              </p:cNvSpPr>
              <p:nvPr/>
            </p:nvSpPr>
            <p:spPr bwMode="auto">
              <a:xfrm>
                <a:off x="4782279" y="1832743"/>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9" name="Line 271">
                <a:extLst>
                  <a:ext uri="{FF2B5EF4-FFF2-40B4-BE49-F238E27FC236}">
                    <a16:creationId xmlns:a16="http://schemas.microsoft.com/office/drawing/2014/main" id="{F251ECA6-5605-2A85-CD70-A4AFBFBAEE21}"/>
                  </a:ext>
                </a:extLst>
              </p:cNvPr>
              <p:cNvSpPr>
                <a:spLocks noChangeShapeType="1"/>
              </p:cNvSpPr>
              <p:nvPr/>
            </p:nvSpPr>
            <p:spPr bwMode="auto">
              <a:xfrm flipV="1">
                <a:off x="4803136" y="1812655"/>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0" name="Line 272">
                <a:extLst>
                  <a:ext uri="{FF2B5EF4-FFF2-40B4-BE49-F238E27FC236}">
                    <a16:creationId xmlns:a16="http://schemas.microsoft.com/office/drawing/2014/main" id="{241D37B8-1741-5892-1181-AD1CCDF9A184}"/>
                  </a:ext>
                </a:extLst>
              </p:cNvPr>
              <p:cNvSpPr>
                <a:spLocks noChangeShapeType="1"/>
              </p:cNvSpPr>
              <p:nvPr/>
            </p:nvSpPr>
            <p:spPr bwMode="auto">
              <a:xfrm>
                <a:off x="4819981" y="1832743"/>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1" name="Line 273">
                <a:extLst>
                  <a:ext uri="{FF2B5EF4-FFF2-40B4-BE49-F238E27FC236}">
                    <a16:creationId xmlns:a16="http://schemas.microsoft.com/office/drawing/2014/main" id="{6DCEDBE5-FD8C-09D4-3441-D6D99807E14D}"/>
                  </a:ext>
                </a:extLst>
              </p:cNvPr>
              <p:cNvSpPr>
                <a:spLocks noChangeShapeType="1"/>
              </p:cNvSpPr>
              <p:nvPr/>
            </p:nvSpPr>
            <p:spPr bwMode="auto">
              <a:xfrm flipV="1">
                <a:off x="4840035" y="1812655"/>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2" name="Line 274">
                <a:extLst>
                  <a:ext uri="{FF2B5EF4-FFF2-40B4-BE49-F238E27FC236}">
                    <a16:creationId xmlns:a16="http://schemas.microsoft.com/office/drawing/2014/main" id="{1291FD10-6C9A-CD70-95CF-E9C3DF12E001}"/>
                  </a:ext>
                </a:extLst>
              </p:cNvPr>
              <p:cNvSpPr>
                <a:spLocks noChangeShapeType="1"/>
              </p:cNvSpPr>
              <p:nvPr/>
            </p:nvSpPr>
            <p:spPr bwMode="auto">
              <a:xfrm>
                <a:off x="4819981" y="1832743"/>
                <a:ext cx="44921"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3" name="Line 275">
                <a:extLst>
                  <a:ext uri="{FF2B5EF4-FFF2-40B4-BE49-F238E27FC236}">
                    <a16:creationId xmlns:a16="http://schemas.microsoft.com/office/drawing/2014/main" id="{B4C0E4FB-1814-023C-EE39-6AB6B6626B3F}"/>
                  </a:ext>
                </a:extLst>
              </p:cNvPr>
              <p:cNvSpPr>
                <a:spLocks noChangeShapeType="1"/>
              </p:cNvSpPr>
              <p:nvPr/>
            </p:nvSpPr>
            <p:spPr bwMode="auto">
              <a:xfrm flipV="1">
                <a:off x="4844849" y="1812655"/>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4" name="Line 276">
                <a:extLst>
                  <a:ext uri="{FF2B5EF4-FFF2-40B4-BE49-F238E27FC236}">
                    <a16:creationId xmlns:a16="http://schemas.microsoft.com/office/drawing/2014/main" id="{DDA6403D-D0DA-D7B0-347D-A30D305E81C1}"/>
                  </a:ext>
                </a:extLst>
              </p:cNvPr>
              <p:cNvSpPr>
                <a:spLocks noChangeShapeType="1"/>
              </p:cNvSpPr>
              <p:nvPr/>
            </p:nvSpPr>
            <p:spPr bwMode="auto">
              <a:xfrm>
                <a:off x="4868913" y="1912323"/>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5" name="Line 277">
                <a:extLst>
                  <a:ext uri="{FF2B5EF4-FFF2-40B4-BE49-F238E27FC236}">
                    <a16:creationId xmlns:a16="http://schemas.microsoft.com/office/drawing/2014/main" id="{74A4A820-5A37-69DB-740B-E41206B04C46}"/>
                  </a:ext>
                </a:extLst>
              </p:cNvPr>
              <p:cNvSpPr>
                <a:spLocks noChangeShapeType="1"/>
              </p:cNvSpPr>
              <p:nvPr/>
            </p:nvSpPr>
            <p:spPr bwMode="auto">
              <a:xfrm flipV="1">
                <a:off x="4889770" y="1892235"/>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6" name="Line 278">
                <a:extLst>
                  <a:ext uri="{FF2B5EF4-FFF2-40B4-BE49-F238E27FC236}">
                    <a16:creationId xmlns:a16="http://schemas.microsoft.com/office/drawing/2014/main" id="{7FF5932A-CA55-70E4-D390-4C56D406C4D6}"/>
                  </a:ext>
                </a:extLst>
              </p:cNvPr>
              <p:cNvSpPr>
                <a:spLocks noChangeShapeType="1"/>
              </p:cNvSpPr>
              <p:nvPr/>
            </p:nvSpPr>
            <p:spPr bwMode="auto">
              <a:xfrm>
                <a:off x="4889770" y="1912323"/>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7" name="Line 279">
                <a:extLst>
                  <a:ext uri="{FF2B5EF4-FFF2-40B4-BE49-F238E27FC236}">
                    <a16:creationId xmlns:a16="http://schemas.microsoft.com/office/drawing/2014/main" id="{2AFED37F-C033-2F1F-55EB-117F39F62AE0}"/>
                  </a:ext>
                </a:extLst>
              </p:cNvPr>
              <p:cNvSpPr>
                <a:spLocks noChangeShapeType="1"/>
              </p:cNvSpPr>
              <p:nvPr/>
            </p:nvSpPr>
            <p:spPr bwMode="auto">
              <a:xfrm flipV="1">
                <a:off x="4910626" y="1892235"/>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8" name="Line 280">
                <a:extLst>
                  <a:ext uri="{FF2B5EF4-FFF2-40B4-BE49-F238E27FC236}">
                    <a16:creationId xmlns:a16="http://schemas.microsoft.com/office/drawing/2014/main" id="{49F9054A-2570-E303-4D62-E5783AC382AD}"/>
                  </a:ext>
                </a:extLst>
              </p:cNvPr>
              <p:cNvSpPr>
                <a:spLocks noChangeShapeType="1"/>
              </p:cNvSpPr>
              <p:nvPr/>
            </p:nvSpPr>
            <p:spPr bwMode="auto">
              <a:xfrm>
                <a:off x="4980415" y="1912323"/>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9" name="Line 281">
                <a:extLst>
                  <a:ext uri="{FF2B5EF4-FFF2-40B4-BE49-F238E27FC236}">
                    <a16:creationId xmlns:a16="http://schemas.microsoft.com/office/drawing/2014/main" id="{44A355CE-F310-5096-85C9-634DB1542996}"/>
                  </a:ext>
                </a:extLst>
              </p:cNvPr>
              <p:cNvSpPr>
                <a:spLocks noChangeShapeType="1"/>
              </p:cNvSpPr>
              <p:nvPr/>
            </p:nvSpPr>
            <p:spPr bwMode="auto">
              <a:xfrm flipV="1">
                <a:off x="5001272" y="1892235"/>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0" name="Line 282">
                <a:extLst>
                  <a:ext uri="{FF2B5EF4-FFF2-40B4-BE49-F238E27FC236}">
                    <a16:creationId xmlns:a16="http://schemas.microsoft.com/office/drawing/2014/main" id="{3E5F1B49-CBD8-5487-441C-394F682D4566}"/>
                  </a:ext>
                </a:extLst>
              </p:cNvPr>
              <p:cNvSpPr>
                <a:spLocks noChangeShapeType="1"/>
              </p:cNvSpPr>
              <p:nvPr/>
            </p:nvSpPr>
            <p:spPr bwMode="auto">
              <a:xfrm>
                <a:off x="5034161" y="2015081"/>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1" name="Line 283">
                <a:extLst>
                  <a:ext uri="{FF2B5EF4-FFF2-40B4-BE49-F238E27FC236}">
                    <a16:creationId xmlns:a16="http://schemas.microsoft.com/office/drawing/2014/main" id="{5984173E-6135-0E32-75AE-D55A582301DD}"/>
                  </a:ext>
                </a:extLst>
              </p:cNvPr>
              <p:cNvSpPr>
                <a:spLocks noChangeShapeType="1"/>
              </p:cNvSpPr>
              <p:nvPr/>
            </p:nvSpPr>
            <p:spPr bwMode="auto">
              <a:xfrm flipV="1">
                <a:off x="5055017" y="1995765"/>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2" name="Line 284">
                <a:extLst>
                  <a:ext uri="{FF2B5EF4-FFF2-40B4-BE49-F238E27FC236}">
                    <a16:creationId xmlns:a16="http://schemas.microsoft.com/office/drawing/2014/main" id="{C1E6EE50-45CE-9C7F-4830-9085C5C7C27C}"/>
                  </a:ext>
                </a:extLst>
              </p:cNvPr>
              <p:cNvSpPr>
                <a:spLocks noChangeShapeType="1"/>
              </p:cNvSpPr>
              <p:nvPr/>
            </p:nvSpPr>
            <p:spPr bwMode="auto">
              <a:xfrm>
                <a:off x="5195397" y="2242230"/>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3" name="Line 285">
                <a:extLst>
                  <a:ext uri="{FF2B5EF4-FFF2-40B4-BE49-F238E27FC236}">
                    <a16:creationId xmlns:a16="http://schemas.microsoft.com/office/drawing/2014/main" id="{9A1AC0CA-CA16-E758-8266-D51516060634}"/>
                  </a:ext>
                </a:extLst>
              </p:cNvPr>
              <p:cNvSpPr>
                <a:spLocks noChangeShapeType="1"/>
              </p:cNvSpPr>
              <p:nvPr/>
            </p:nvSpPr>
            <p:spPr bwMode="auto">
              <a:xfrm flipV="1">
                <a:off x="5216253" y="2222142"/>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4" name="Line 286">
                <a:extLst>
                  <a:ext uri="{FF2B5EF4-FFF2-40B4-BE49-F238E27FC236}">
                    <a16:creationId xmlns:a16="http://schemas.microsoft.com/office/drawing/2014/main" id="{CBC53308-EFC4-C31A-03F3-99DFF5F318C9}"/>
                  </a:ext>
                </a:extLst>
              </p:cNvPr>
              <p:cNvSpPr>
                <a:spLocks noChangeShapeType="1"/>
              </p:cNvSpPr>
              <p:nvPr/>
            </p:nvSpPr>
            <p:spPr bwMode="auto">
              <a:xfrm>
                <a:off x="5245131" y="2242230"/>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5" name="Line 287">
                <a:extLst>
                  <a:ext uri="{FF2B5EF4-FFF2-40B4-BE49-F238E27FC236}">
                    <a16:creationId xmlns:a16="http://schemas.microsoft.com/office/drawing/2014/main" id="{B01AF262-392F-5276-95AA-5FCF64314C66}"/>
                  </a:ext>
                </a:extLst>
              </p:cNvPr>
              <p:cNvSpPr>
                <a:spLocks noChangeShapeType="1"/>
              </p:cNvSpPr>
              <p:nvPr/>
            </p:nvSpPr>
            <p:spPr bwMode="auto">
              <a:xfrm flipV="1">
                <a:off x="5265186" y="2222142"/>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6" name="Line 288">
                <a:extLst>
                  <a:ext uri="{FF2B5EF4-FFF2-40B4-BE49-F238E27FC236}">
                    <a16:creationId xmlns:a16="http://schemas.microsoft.com/office/drawing/2014/main" id="{4666DEE3-94AA-8D02-D314-3CF3B92B687D}"/>
                  </a:ext>
                </a:extLst>
              </p:cNvPr>
              <p:cNvSpPr>
                <a:spLocks noChangeShapeType="1"/>
              </p:cNvSpPr>
              <p:nvPr/>
            </p:nvSpPr>
            <p:spPr bwMode="auto">
              <a:xfrm>
                <a:off x="5355831" y="2242230"/>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7" name="Line 289">
                <a:extLst>
                  <a:ext uri="{FF2B5EF4-FFF2-40B4-BE49-F238E27FC236}">
                    <a16:creationId xmlns:a16="http://schemas.microsoft.com/office/drawing/2014/main" id="{F29EDB99-2073-D8FD-86F3-B92386DAC30A}"/>
                  </a:ext>
                </a:extLst>
              </p:cNvPr>
              <p:cNvSpPr>
                <a:spLocks noChangeShapeType="1"/>
              </p:cNvSpPr>
              <p:nvPr/>
            </p:nvSpPr>
            <p:spPr bwMode="auto">
              <a:xfrm flipV="1">
                <a:off x="5376687" y="2222142"/>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8" name="Line 290">
                <a:extLst>
                  <a:ext uri="{FF2B5EF4-FFF2-40B4-BE49-F238E27FC236}">
                    <a16:creationId xmlns:a16="http://schemas.microsoft.com/office/drawing/2014/main" id="{F0E5882C-D412-5427-FDA4-CA1F422B659D}"/>
                  </a:ext>
                </a:extLst>
              </p:cNvPr>
              <p:cNvSpPr>
                <a:spLocks noChangeShapeType="1"/>
              </p:cNvSpPr>
              <p:nvPr/>
            </p:nvSpPr>
            <p:spPr bwMode="auto">
              <a:xfrm>
                <a:off x="5368666" y="2242230"/>
                <a:ext cx="409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9" name="Line 291">
                <a:extLst>
                  <a:ext uri="{FF2B5EF4-FFF2-40B4-BE49-F238E27FC236}">
                    <a16:creationId xmlns:a16="http://schemas.microsoft.com/office/drawing/2014/main" id="{A3B02CCD-EFA1-8FA0-912C-7EB1C807F16D}"/>
                  </a:ext>
                </a:extLst>
              </p:cNvPr>
              <p:cNvSpPr>
                <a:spLocks noChangeShapeType="1"/>
              </p:cNvSpPr>
              <p:nvPr/>
            </p:nvSpPr>
            <p:spPr bwMode="auto">
              <a:xfrm flipV="1">
                <a:off x="5389522" y="2222142"/>
                <a:ext cx="0" cy="39403"/>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0" name="Line 292">
                <a:extLst>
                  <a:ext uri="{FF2B5EF4-FFF2-40B4-BE49-F238E27FC236}">
                    <a16:creationId xmlns:a16="http://schemas.microsoft.com/office/drawing/2014/main" id="{C7CF8988-73B8-9018-EDDC-762BB33B1657}"/>
                  </a:ext>
                </a:extLst>
              </p:cNvPr>
              <p:cNvSpPr>
                <a:spLocks noChangeShapeType="1"/>
              </p:cNvSpPr>
              <p:nvPr/>
            </p:nvSpPr>
            <p:spPr bwMode="auto">
              <a:xfrm>
                <a:off x="5715203" y="2508011"/>
                <a:ext cx="44921"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1" name="Line 293">
                <a:extLst>
                  <a:ext uri="{FF2B5EF4-FFF2-40B4-BE49-F238E27FC236}">
                    <a16:creationId xmlns:a16="http://schemas.microsoft.com/office/drawing/2014/main" id="{3D5A43E9-909A-617D-4437-08147CF6C163}"/>
                  </a:ext>
                </a:extLst>
              </p:cNvPr>
              <p:cNvSpPr>
                <a:spLocks noChangeShapeType="1"/>
              </p:cNvSpPr>
              <p:nvPr/>
            </p:nvSpPr>
            <p:spPr bwMode="auto">
              <a:xfrm flipV="1">
                <a:off x="5740071" y="2487923"/>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2" name="Line 294">
                <a:extLst>
                  <a:ext uri="{FF2B5EF4-FFF2-40B4-BE49-F238E27FC236}">
                    <a16:creationId xmlns:a16="http://schemas.microsoft.com/office/drawing/2014/main" id="{4CF2303F-6BEC-9CFF-3631-E174F33DA527}"/>
                  </a:ext>
                </a:extLst>
              </p:cNvPr>
              <p:cNvSpPr>
                <a:spLocks noChangeShapeType="1"/>
              </p:cNvSpPr>
              <p:nvPr/>
            </p:nvSpPr>
            <p:spPr bwMode="auto">
              <a:xfrm>
                <a:off x="5760125" y="2508011"/>
                <a:ext cx="417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3" name="Line 295">
                <a:extLst>
                  <a:ext uri="{FF2B5EF4-FFF2-40B4-BE49-F238E27FC236}">
                    <a16:creationId xmlns:a16="http://schemas.microsoft.com/office/drawing/2014/main" id="{D721DE74-E8E7-E533-6C13-55CDAB78BC76}"/>
                  </a:ext>
                </a:extLst>
              </p:cNvPr>
              <p:cNvSpPr>
                <a:spLocks noChangeShapeType="1"/>
              </p:cNvSpPr>
              <p:nvPr/>
            </p:nvSpPr>
            <p:spPr bwMode="auto">
              <a:xfrm flipV="1">
                <a:off x="5780982" y="2487923"/>
                <a:ext cx="0" cy="4017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4" name="Freeform 296">
                <a:extLst>
                  <a:ext uri="{FF2B5EF4-FFF2-40B4-BE49-F238E27FC236}">
                    <a16:creationId xmlns:a16="http://schemas.microsoft.com/office/drawing/2014/main" id="{18C7D2AC-DE67-5B31-DA1F-CF634BE46126}"/>
                  </a:ext>
                </a:extLst>
              </p:cNvPr>
              <p:cNvSpPr>
                <a:spLocks/>
              </p:cNvSpPr>
              <p:nvPr/>
            </p:nvSpPr>
            <p:spPr bwMode="auto">
              <a:xfrm>
                <a:off x="4089204" y="1458796"/>
                <a:ext cx="1968526" cy="1577683"/>
              </a:xfrm>
              <a:custGeom>
                <a:avLst/>
                <a:gdLst>
                  <a:gd name="T0" fmla="*/ 0 w 477"/>
                  <a:gd name="T1" fmla="*/ 0 h 397"/>
                  <a:gd name="T2" fmla="*/ 35 w 477"/>
                  <a:gd name="T3" fmla="*/ 0 h 397"/>
                  <a:gd name="T4" fmla="*/ 35 w 477"/>
                  <a:gd name="T5" fmla="*/ 50 h 397"/>
                  <a:gd name="T6" fmla="*/ 48 w 477"/>
                  <a:gd name="T7" fmla="*/ 50 h 397"/>
                  <a:gd name="T8" fmla="*/ 48 w 477"/>
                  <a:gd name="T9" fmla="*/ 99 h 397"/>
                  <a:gd name="T10" fmla="*/ 75 w 477"/>
                  <a:gd name="T11" fmla="*/ 99 h 397"/>
                  <a:gd name="T12" fmla="*/ 75 w 477"/>
                  <a:gd name="T13" fmla="*/ 159 h 397"/>
                  <a:gd name="T14" fmla="*/ 477 w 477"/>
                  <a:gd name="T15" fmla="*/ 159 h 397"/>
                  <a:gd name="T16" fmla="*/ 477 w 477"/>
                  <a:gd name="T17"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77" h="397">
                    <a:moveTo>
                      <a:pt x="0" y="0"/>
                    </a:moveTo>
                    <a:lnTo>
                      <a:pt x="35" y="0"/>
                    </a:lnTo>
                    <a:lnTo>
                      <a:pt x="35" y="50"/>
                    </a:lnTo>
                    <a:lnTo>
                      <a:pt x="48" y="50"/>
                    </a:lnTo>
                    <a:lnTo>
                      <a:pt x="48" y="99"/>
                    </a:lnTo>
                    <a:lnTo>
                      <a:pt x="75" y="99"/>
                    </a:lnTo>
                    <a:lnTo>
                      <a:pt x="75" y="159"/>
                    </a:lnTo>
                    <a:lnTo>
                      <a:pt x="477" y="159"/>
                    </a:lnTo>
                    <a:lnTo>
                      <a:pt x="477" y="397"/>
                    </a:lnTo>
                  </a:path>
                </a:pathLst>
              </a:custGeom>
              <a:noFill/>
              <a:ln w="12700"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5" name="Line 297">
                <a:extLst>
                  <a:ext uri="{FF2B5EF4-FFF2-40B4-BE49-F238E27FC236}">
                    <a16:creationId xmlns:a16="http://schemas.microsoft.com/office/drawing/2014/main" id="{66335D87-5DFD-A1FE-6AF5-3AFED6FEBFD7}"/>
                  </a:ext>
                </a:extLst>
              </p:cNvPr>
              <p:cNvSpPr>
                <a:spLocks noChangeShapeType="1"/>
              </p:cNvSpPr>
              <p:nvPr/>
            </p:nvSpPr>
            <p:spPr bwMode="auto">
              <a:xfrm>
                <a:off x="4373974" y="1852831"/>
                <a:ext cx="4171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6" name="Line 298">
                <a:extLst>
                  <a:ext uri="{FF2B5EF4-FFF2-40B4-BE49-F238E27FC236}">
                    <a16:creationId xmlns:a16="http://schemas.microsoft.com/office/drawing/2014/main" id="{D2E2DBB5-1F14-BBDB-DA1B-C2311E30E5C4}"/>
                  </a:ext>
                </a:extLst>
              </p:cNvPr>
              <p:cNvSpPr>
                <a:spLocks noChangeShapeType="1"/>
              </p:cNvSpPr>
              <p:nvPr/>
            </p:nvSpPr>
            <p:spPr bwMode="auto">
              <a:xfrm flipV="1">
                <a:off x="4394831" y="1832743"/>
                <a:ext cx="0" cy="43266"/>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7" name="Line 299">
                <a:extLst>
                  <a:ext uri="{FF2B5EF4-FFF2-40B4-BE49-F238E27FC236}">
                    <a16:creationId xmlns:a16="http://schemas.microsoft.com/office/drawing/2014/main" id="{0480DBCD-5DF5-7827-F8F9-399DDCBD9583}"/>
                  </a:ext>
                </a:extLst>
              </p:cNvPr>
              <p:cNvSpPr>
                <a:spLocks noChangeShapeType="1"/>
              </p:cNvSpPr>
              <p:nvPr/>
            </p:nvSpPr>
            <p:spPr bwMode="auto">
              <a:xfrm>
                <a:off x="4770247" y="2090797"/>
                <a:ext cx="4091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8" name="Line 300">
                <a:extLst>
                  <a:ext uri="{FF2B5EF4-FFF2-40B4-BE49-F238E27FC236}">
                    <a16:creationId xmlns:a16="http://schemas.microsoft.com/office/drawing/2014/main" id="{7151CCB1-CBDF-B17C-5C54-1F162D6B9267}"/>
                  </a:ext>
                </a:extLst>
              </p:cNvPr>
              <p:cNvSpPr>
                <a:spLocks noChangeShapeType="1"/>
              </p:cNvSpPr>
              <p:nvPr/>
            </p:nvSpPr>
            <p:spPr bwMode="auto">
              <a:xfrm flipV="1">
                <a:off x="4791103" y="2070709"/>
                <a:ext cx="0" cy="40176"/>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9" name="Line 301">
                <a:extLst>
                  <a:ext uri="{FF2B5EF4-FFF2-40B4-BE49-F238E27FC236}">
                    <a16:creationId xmlns:a16="http://schemas.microsoft.com/office/drawing/2014/main" id="{F8823416-ED0B-CB2E-1B34-0CF3136CB3B8}"/>
                  </a:ext>
                </a:extLst>
              </p:cNvPr>
              <p:cNvSpPr>
                <a:spLocks noChangeShapeType="1"/>
              </p:cNvSpPr>
              <p:nvPr/>
            </p:nvSpPr>
            <p:spPr bwMode="auto">
              <a:xfrm>
                <a:off x="5274009" y="2090797"/>
                <a:ext cx="4091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40" name="Line 302">
                <a:extLst>
                  <a:ext uri="{FF2B5EF4-FFF2-40B4-BE49-F238E27FC236}">
                    <a16:creationId xmlns:a16="http://schemas.microsoft.com/office/drawing/2014/main" id="{22AED53F-B614-A4BF-2EA4-10E5C175132F}"/>
                  </a:ext>
                </a:extLst>
              </p:cNvPr>
              <p:cNvSpPr>
                <a:spLocks noChangeShapeType="1"/>
              </p:cNvSpPr>
              <p:nvPr/>
            </p:nvSpPr>
            <p:spPr bwMode="auto">
              <a:xfrm flipV="1">
                <a:off x="5294064" y="2070709"/>
                <a:ext cx="0" cy="40176"/>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41" name="Line 303">
                <a:extLst>
                  <a:ext uri="{FF2B5EF4-FFF2-40B4-BE49-F238E27FC236}">
                    <a16:creationId xmlns:a16="http://schemas.microsoft.com/office/drawing/2014/main" id="{5E2DDAA2-58CA-BC06-2F78-DFDF6CC82CB8}"/>
                  </a:ext>
                </a:extLst>
              </p:cNvPr>
              <p:cNvSpPr>
                <a:spLocks noChangeShapeType="1"/>
              </p:cNvSpPr>
              <p:nvPr/>
            </p:nvSpPr>
            <p:spPr bwMode="auto">
              <a:xfrm>
                <a:off x="5938207" y="2090797"/>
                <a:ext cx="44921"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42" name="Line 304">
                <a:extLst>
                  <a:ext uri="{FF2B5EF4-FFF2-40B4-BE49-F238E27FC236}">
                    <a16:creationId xmlns:a16="http://schemas.microsoft.com/office/drawing/2014/main" id="{55BB9D18-D108-A12D-7AF9-849239336B74}"/>
                  </a:ext>
                </a:extLst>
              </p:cNvPr>
              <p:cNvSpPr>
                <a:spLocks noChangeShapeType="1"/>
              </p:cNvSpPr>
              <p:nvPr/>
            </p:nvSpPr>
            <p:spPr bwMode="auto">
              <a:xfrm flipV="1">
                <a:off x="5958261" y="2070709"/>
                <a:ext cx="0" cy="40176"/>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43" name="Freeform 305">
                <a:extLst>
                  <a:ext uri="{FF2B5EF4-FFF2-40B4-BE49-F238E27FC236}">
                    <a16:creationId xmlns:a16="http://schemas.microsoft.com/office/drawing/2014/main" id="{F0F5DF5C-CEB1-B557-3629-4FE016609B34}"/>
                  </a:ext>
                </a:extLst>
              </p:cNvPr>
              <p:cNvSpPr>
                <a:spLocks/>
              </p:cNvSpPr>
              <p:nvPr/>
            </p:nvSpPr>
            <p:spPr bwMode="auto">
              <a:xfrm>
                <a:off x="4089204" y="1458796"/>
                <a:ext cx="1853014" cy="1577683"/>
              </a:xfrm>
              <a:custGeom>
                <a:avLst/>
                <a:gdLst>
                  <a:gd name="T0" fmla="*/ 0 w 449"/>
                  <a:gd name="T1" fmla="*/ 0 h 397"/>
                  <a:gd name="T2" fmla="*/ 11 w 449"/>
                  <a:gd name="T3" fmla="*/ 0 h 397"/>
                  <a:gd name="T4" fmla="*/ 11 w 449"/>
                  <a:gd name="T5" fmla="*/ 17 h 397"/>
                  <a:gd name="T6" fmla="*/ 17 w 449"/>
                  <a:gd name="T7" fmla="*/ 17 h 397"/>
                  <a:gd name="T8" fmla="*/ 17 w 449"/>
                  <a:gd name="T9" fmla="*/ 33 h 397"/>
                  <a:gd name="T10" fmla="*/ 39 w 449"/>
                  <a:gd name="T11" fmla="*/ 33 h 397"/>
                  <a:gd name="T12" fmla="*/ 39 w 449"/>
                  <a:gd name="T13" fmla="*/ 50 h 397"/>
                  <a:gd name="T14" fmla="*/ 44 w 449"/>
                  <a:gd name="T15" fmla="*/ 50 h 397"/>
                  <a:gd name="T16" fmla="*/ 44 w 449"/>
                  <a:gd name="T17" fmla="*/ 66 h 397"/>
                  <a:gd name="T18" fmla="*/ 68 w 449"/>
                  <a:gd name="T19" fmla="*/ 66 h 397"/>
                  <a:gd name="T20" fmla="*/ 68 w 449"/>
                  <a:gd name="T21" fmla="*/ 84 h 397"/>
                  <a:gd name="T22" fmla="*/ 77 w 449"/>
                  <a:gd name="T23" fmla="*/ 84 h 397"/>
                  <a:gd name="T24" fmla="*/ 77 w 449"/>
                  <a:gd name="T25" fmla="*/ 101 h 397"/>
                  <a:gd name="T26" fmla="*/ 80 w 449"/>
                  <a:gd name="T27" fmla="*/ 101 h 397"/>
                  <a:gd name="T28" fmla="*/ 80 w 449"/>
                  <a:gd name="T29" fmla="*/ 119 h 397"/>
                  <a:gd name="T30" fmla="*/ 94 w 449"/>
                  <a:gd name="T31" fmla="*/ 119 h 397"/>
                  <a:gd name="T32" fmla="*/ 94 w 449"/>
                  <a:gd name="T33" fmla="*/ 136 h 397"/>
                  <a:gd name="T34" fmla="*/ 121 w 449"/>
                  <a:gd name="T35" fmla="*/ 136 h 397"/>
                  <a:gd name="T36" fmla="*/ 121 w 449"/>
                  <a:gd name="T37" fmla="*/ 155 h 397"/>
                  <a:gd name="T38" fmla="*/ 125 w 449"/>
                  <a:gd name="T39" fmla="*/ 155 h 397"/>
                  <a:gd name="T40" fmla="*/ 125 w 449"/>
                  <a:gd name="T41" fmla="*/ 173 h 397"/>
                  <a:gd name="T42" fmla="*/ 134 w 449"/>
                  <a:gd name="T43" fmla="*/ 173 h 397"/>
                  <a:gd name="T44" fmla="*/ 134 w 449"/>
                  <a:gd name="T45" fmla="*/ 192 h 397"/>
                  <a:gd name="T46" fmla="*/ 153 w 449"/>
                  <a:gd name="T47" fmla="*/ 192 h 397"/>
                  <a:gd name="T48" fmla="*/ 153 w 449"/>
                  <a:gd name="T49" fmla="*/ 211 h 397"/>
                  <a:gd name="T50" fmla="*/ 174 w 449"/>
                  <a:gd name="T51" fmla="*/ 211 h 397"/>
                  <a:gd name="T52" fmla="*/ 174 w 449"/>
                  <a:gd name="T53" fmla="*/ 234 h 397"/>
                  <a:gd name="T54" fmla="*/ 178 w 449"/>
                  <a:gd name="T55" fmla="*/ 234 h 397"/>
                  <a:gd name="T56" fmla="*/ 178 w 449"/>
                  <a:gd name="T57" fmla="*/ 257 h 397"/>
                  <a:gd name="T58" fmla="*/ 200 w 449"/>
                  <a:gd name="T59" fmla="*/ 257 h 397"/>
                  <a:gd name="T60" fmla="*/ 200 w 449"/>
                  <a:gd name="T61" fmla="*/ 281 h 397"/>
                  <a:gd name="T62" fmla="*/ 270 w 449"/>
                  <a:gd name="T63" fmla="*/ 281 h 397"/>
                  <a:gd name="T64" fmla="*/ 270 w 449"/>
                  <a:gd name="T65" fmla="*/ 310 h 397"/>
                  <a:gd name="T66" fmla="*/ 351 w 449"/>
                  <a:gd name="T67" fmla="*/ 310 h 397"/>
                  <a:gd name="T68" fmla="*/ 351 w 449"/>
                  <a:gd name="T69" fmla="*/ 354 h 397"/>
                  <a:gd name="T70" fmla="*/ 449 w 449"/>
                  <a:gd name="T71" fmla="*/ 354 h 397"/>
                  <a:gd name="T72" fmla="*/ 449 w 449"/>
                  <a:gd name="T7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49" h="397">
                    <a:moveTo>
                      <a:pt x="0" y="0"/>
                    </a:moveTo>
                    <a:lnTo>
                      <a:pt x="11" y="0"/>
                    </a:lnTo>
                    <a:lnTo>
                      <a:pt x="11" y="17"/>
                    </a:lnTo>
                    <a:lnTo>
                      <a:pt x="17" y="17"/>
                    </a:lnTo>
                    <a:lnTo>
                      <a:pt x="17" y="33"/>
                    </a:lnTo>
                    <a:lnTo>
                      <a:pt x="39" y="33"/>
                    </a:lnTo>
                    <a:lnTo>
                      <a:pt x="39" y="50"/>
                    </a:lnTo>
                    <a:lnTo>
                      <a:pt x="44" y="50"/>
                    </a:lnTo>
                    <a:lnTo>
                      <a:pt x="44" y="66"/>
                    </a:lnTo>
                    <a:lnTo>
                      <a:pt x="68" y="66"/>
                    </a:lnTo>
                    <a:lnTo>
                      <a:pt x="68" y="84"/>
                    </a:lnTo>
                    <a:lnTo>
                      <a:pt x="77" y="84"/>
                    </a:lnTo>
                    <a:lnTo>
                      <a:pt x="77" y="101"/>
                    </a:lnTo>
                    <a:lnTo>
                      <a:pt x="80" y="101"/>
                    </a:lnTo>
                    <a:lnTo>
                      <a:pt x="80" y="119"/>
                    </a:lnTo>
                    <a:lnTo>
                      <a:pt x="94" y="119"/>
                    </a:lnTo>
                    <a:lnTo>
                      <a:pt x="94" y="136"/>
                    </a:lnTo>
                    <a:lnTo>
                      <a:pt x="121" y="136"/>
                    </a:lnTo>
                    <a:lnTo>
                      <a:pt x="121" y="155"/>
                    </a:lnTo>
                    <a:lnTo>
                      <a:pt x="125" y="155"/>
                    </a:lnTo>
                    <a:lnTo>
                      <a:pt x="125" y="173"/>
                    </a:lnTo>
                    <a:lnTo>
                      <a:pt x="134" y="173"/>
                    </a:lnTo>
                    <a:lnTo>
                      <a:pt x="134" y="192"/>
                    </a:lnTo>
                    <a:lnTo>
                      <a:pt x="153" y="192"/>
                    </a:lnTo>
                    <a:lnTo>
                      <a:pt x="153" y="211"/>
                    </a:lnTo>
                    <a:lnTo>
                      <a:pt x="174" y="211"/>
                    </a:lnTo>
                    <a:lnTo>
                      <a:pt x="174" y="234"/>
                    </a:lnTo>
                    <a:lnTo>
                      <a:pt x="178" y="234"/>
                    </a:lnTo>
                    <a:lnTo>
                      <a:pt x="178" y="257"/>
                    </a:lnTo>
                    <a:lnTo>
                      <a:pt x="200" y="257"/>
                    </a:lnTo>
                    <a:lnTo>
                      <a:pt x="200" y="281"/>
                    </a:lnTo>
                    <a:lnTo>
                      <a:pt x="270" y="281"/>
                    </a:lnTo>
                    <a:lnTo>
                      <a:pt x="270" y="310"/>
                    </a:lnTo>
                    <a:lnTo>
                      <a:pt x="351" y="310"/>
                    </a:lnTo>
                    <a:lnTo>
                      <a:pt x="351" y="354"/>
                    </a:lnTo>
                    <a:lnTo>
                      <a:pt x="449" y="354"/>
                    </a:lnTo>
                    <a:lnTo>
                      <a:pt x="449" y="397"/>
                    </a:ln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44" name="Line 306">
                <a:extLst>
                  <a:ext uri="{FF2B5EF4-FFF2-40B4-BE49-F238E27FC236}">
                    <a16:creationId xmlns:a16="http://schemas.microsoft.com/office/drawing/2014/main" id="{1E00AC40-A373-69FB-D6DE-616CAEA487F3}"/>
                  </a:ext>
                </a:extLst>
              </p:cNvPr>
              <p:cNvSpPr>
                <a:spLocks noChangeShapeType="1"/>
              </p:cNvSpPr>
              <p:nvPr/>
            </p:nvSpPr>
            <p:spPr bwMode="auto">
              <a:xfrm>
                <a:off x="4304186" y="1721487"/>
                <a:ext cx="40910"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45" name="Line 307">
                <a:extLst>
                  <a:ext uri="{FF2B5EF4-FFF2-40B4-BE49-F238E27FC236}">
                    <a16:creationId xmlns:a16="http://schemas.microsoft.com/office/drawing/2014/main" id="{D61D8EDE-61A7-6742-AD7C-3FCEFE19BF69}"/>
                  </a:ext>
                </a:extLst>
              </p:cNvPr>
              <p:cNvSpPr>
                <a:spLocks noChangeShapeType="1"/>
              </p:cNvSpPr>
              <p:nvPr/>
            </p:nvSpPr>
            <p:spPr bwMode="auto">
              <a:xfrm flipV="1">
                <a:off x="4325042" y="1701398"/>
                <a:ext cx="0" cy="40176"/>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46" name="Line 308">
                <a:extLst>
                  <a:ext uri="{FF2B5EF4-FFF2-40B4-BE49-F238E27FC236}">
                    <a16:creationId xmlns:a16="http://schemas.microsoft.com/office/drawing/2014/main" id="{A0C94047-089F-9CCE-3EBF-77EA803BC1B0}"/>
                  </a:ext>
                </a:extLst>
              </p:cNvPr>
              <p:cNvSpPr>
                <a:spLocks noChangeShapeType="1"/>
              </p:cNvSpPr>
              <p:nvPr/>
            </p:nvSpPr>
            <p:spPr bwMode="auto">
              <a:xfrm>
                <a:off x="4543232" y="1999628"/>
                <a:ext cx="45724"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47" name="Line 309">
                <a:extLst>
                  <a:ext uri="{FF2B5EF4-FFF2-40B4-BE49-F238E27FC236}">
                    <a16:creationId xmlns:a16="http://schemas.microsoft.com/office/drawing/2014/main" id="{6D6662F7-34E0-2F71-EF66-59E07B6A7D0E}"/>
                  </a:ext>
                </a:extLst>
              </p:cNvPr>
              <p:cNvSpPr>
                <a:spLocks noChangeShapeType="1"/>
              </p:cNvSpPr>
              <p:nvPr/>
            </p:nvSpPr>
            <p:spPr bwMode="auto">
              <a:xfrm flipV="1">
                <a:off x="4568100" y="1979540"/>
                <a:ext cx="0" cy="40176"/>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48" name="Line 310">
                <a:extLst>
                  <a:ext uri="{FF2B5EF4-FFF2-40B4-BE49-F238E27FC236}">
                    <a16:creationId xmlns:a16="http://schemas.microsoft.com/office/drawing/2014/main" id="{5EA81C01-B589-3DE8-BD54-E7EA45E7B2AC}"/>
                  </a:ext>
                </a:extLst>
              </p:cNvPr>
              <p:cNvSpPr>
                <a:spLocks noChangeShapeType="1"/>
              </p:cNvSpPr>
              <p:nvPr/>
            </p:nvSpPr>
            <p:spPr bwMode="auto">
              <a:xfrm>
                <a:off x="4708480" y="2297858"/>
                <a:ext cx="44921"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49" name="Line 311">
                <a:extLst>
                  <a:ext uri="{FF2B5EF4-FFF2-40B4-BE49-F238E27FC236}">
                    <a16:creationId xmlns:a16="http://schemas.microsoft.com/office/drawing/2014/main" id="{04D5182B-D739-56E0-301F-E18B1F4E9E5B}"/>
                  </a:ext>
                </a:extLst>
              </p:cNvPr>
              <p:cNvSpPr>
                <a:spLocks noChangeShapeType="1"/>
              </p:cNvSpPr>
              <p:nvPr/>
            </p:nvSpPr>
            <p:spPr bwMode="auto">
              <a:xfrm flipV="1">
                <a:off x="4733347" y="2277770"/>
                <a:ext cx="0" cy="39403"/>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50" name="Line 312">
                <a:extLst>
                  <a:ext uri="{FF2B5EF4-FFF2-40B4-BE49-F238E27FC236}">
                    <a16:creationId xmlns:a16="http://schemas.microsoft.com/office/drawing/2014/main" id="{E2C03983-E1AE-737C-B9D1-1FED87A9C0EA}"/>
                  </a:ext>
                </a:extLst>
              </p:cNvPr>
              <p:cNvSpPr>
                <a:spLocks noChangeShapeType="1"/>
              </p:cNvSpPr>
              <p:nvPr/>
            </p:nvSpPr>
            <p:spPr bwMode="auto">
              <a:xfrm>
                <a:off x="4951537" y="2576001"/>
                <a:ext cx="41713"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51" name="Line 313">
                <a:extLst>
                  <a:ext uri="{FF2B5EF4-FFF2-40B4-BE49-F238E27FC236}">
                    <a16:creationId xmlns:a16="http://schemas.microsoft.com/office/drawing/2014/main" id="{81D55A41-E7D9-592F-5CD5-373D5DF77725}"/>
                  </a:ext>
                </a:extLst>
              </p:cNvPr>
              <p:cNvSpPr>
                <a:spLocks noChangeShapeType="1"/>
              </p:cNvSpPr>
              <p:nvPr/>
            </p:nvSpPr>
            <p:spPr bwMode="auto">
              <a:xfrm flipV="1">
                <a:off x="4972394" y="2555913"/>
                <a:ext cx="0" cy="39403"/>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52" name="Line 314">
                <a:extLst>
                  <a:ext uri="{FF2B5EF4-FFF2-40B4-BE49-F238E27FC236}">
                    <a16:creationId xmlns:a16="http://schemas.microsoft.com/office/drawing/2014/main" id="{0FD3DAE7-EC63-C8D4-C9D6-5F223089D96A}"/>
                  </a:ext>
                </a:extLst>
              </p:cNvPr>
              <p:cNvSpPr>
                <a:spLocks noChangeShapeType="1"/>
              </p:cNvSpPr>
              <p:nvPr/>
            </p:nvSpPr>
            <p:spPr bwMode="auto">
              <a:xfrm>
                <a:off x="5326953" y="2691121"/>
                <a:ext cx="41713"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53" name="Line 315">
                <a:extLst>
                  <a:ext uri="{FF2B5EF4-FFF2-40B4-BE49-F238E27FC236}">
                    <a16:creationId xmlns:a16="http://schemas.microsoft.com/office/drawing/2014/main" id="{65C4F225-2380-3B76-7EAA-99EE7DB9EFA2}"/>
                  </a:ext>
                </a:extLst>
              </p:cNvPr>
              <p:cNvSpPr>
                <a:spLocks noChangeShapeType="1"/>
              </p:cNvSpPr>
              <p:nvPr/>
            </p:nvSpPr>
            <p:spPr bwMode="auto">
              <a:xfrm flipV="1">
                <a:off x="5347809" y="2671033"/>
                <a:ext cx="0" cy="39403"/>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54" name="Rectangle 316">
                <a:extLst>
                  <a:ext uri="{FF2B5EF4-FFF2-40B4-BE49-F238E27FC236}">
                    <a16:creationId xmlns:a16="http://schemas.microsoft.com/office/drawing/2014/main" id="{80EF0680-E2C3-1827-A9E7-D944F2ED3071}"/>
                  </a:ext>
                </a:extLst>
              </p:cNvPr>
              <p:cNvSpPr>
                <a:spLocks noChangeArrowheads="1"/>
              </p:cNvSpPr>
              <p:nvPr/>
            </p:nvSpPr>
            <p:spPr bwMode="auto">
              <a:xfrm>
                <a:off x="4035458" y="3493870"/>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57</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55" name="Rectangle 317">
                <a:extLst>
                  <a:ext uri="{FF2B5EF4-FFF2-40B4-BE49-F238E27FC236}">
                    <a16:creationId xmlns:a16="http://schemas.microsoft.com/office/drawing/2014/main" id="{F4F592D6-618D-E7A5-BE4B-1BF0E43924A2}"/>
                  </a:ext>
                </a:extLst>
              </p:cNvPr>
              <p:cNvSpPr>
                <a:spLocks noChangeArrowheads="1"/>
              </p:cNvSpPr>
              <p:nvPr/>
            </p:nvSpPr>
            <p:spPr bwMode="auto">
              <a:xfrm>
                <a:off x="4369964" y="349386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49</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56" name="Rectangle 318">
                <a:extLst>
                  <a:ext uri="{FF2B5EF4-FFF2-40B4-BE49-F238E27FC236}">
                    <a16:creationId xmlns:a16="http://schemas.microsoft.com/office/drawing/2014/main" id="{564BC149-76C1-7181-E778-67A52A409DC1}"/>
                  </a:ext>
                </a:extLst>
              </p:cNvPr>
              <p:cNvSpPr>
                <a:spLocks noChangeArrowheads="1"/>
              </p:cNvSpPr>
              <p:nvPr/>
            </p:nvSpPr>
            <p:spPr bwMode="auto">
              <a:xfrm>
                <a:off x="4708480" y="3493869"/>
                <a:ext cx="15068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57" name="Rectangle 319">
                <a:extLst>
                  <a:ext uri="{FF2B5EF4-FFF2-40B4-BE49-F238E27FC236}">
                    <a16:creationId xmlns:a16="http://schemas.microsoft.com/office/drawing/2014/main" id="{E7FDECCD-B12D-21FD-5217-00B05B6A4F15}"/>
                  </a:ext>
                </a:extLst>
              </p:cNvPr>
              <p:cNvSpPr>
                <a:spLocks noChangeArrowheads="1"/>
              </p:cNvSpPr>
              <p:nvPr/>
            </p:nvSpPr>
            <p:spPr bwMode="auto">
              <a:xfrm>
                <a:off x="5067852" y="3493869"/>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9</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58" name="Rectangle 320">
                <a:extLst>
                  <a:ext uri="{FF2B5EF4-FFF2-40B4-BE49-F238E27FC236}">
                    <a16:creationId xmlns:a16="http://schemas.microsoft.com/office/drawing/2014/main" id="{9A57DD7C-EB1F-E435-C048-E389B6AF55BA}"/>
                  </a:ext>
                </a:extLst>
              </p:cNvPr>
              <p:cNvSpPr>
                <a:spLocks noChangeArrowheads="1"/>
              </p:cNvSpPr>
              <p:nvPr/>
            </p:nvSpPr>
            <p:spPr bwMode="auto">
              <a:xfrm>
                <a:off x="5401555" y="3493869"/>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59" name="Rectangle 321">
                <a:extLst>
                  <a:ext uri="{FF2B5EF4-FFF2-40B4-BE49-F238E27FC236}">
                    <a16:creationId xmlns:a16="http://schemas.microsoft.com/office/drawing/2014/main" id="{C7B29D50-AD0B-D099-4165-39143DF64543}"/>
                  </a:ext>
                </a:extLst>
              </p:cNvPr>
              <p:cNvSpPr>
                <a:spLocks noChangeArrowheads="1"/>
              </p:cNvSpPr>
              <p:nvPr/>
            </p:nvSpPr>
            <p:spPr bwMode="auto">
              <a:xfrm>
                <a:off x="5740071" y="3493869"/>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60" name="Rectangle 322">
                <a:extLst>
                  <a:ext uri="{FF2B5EF4-FFF2-40B4-BE49-F238E27FC236}">
                    <a16:creationId xmlns:a16="http://schemas.microsoft.com/office/drawing/2014/main" id="{F0B4A2A6-A8EE-EF78-7C0A-9F157FB4F935}"/>
                  </a:ext>
                </a:extLst>
              </p:cNvPr>
              <p:cNvSpPr>
                <a:spLocks noChangeArrowheads="1"/>
              </p:cNvSpPr>
              <p:nvPr/>
            </p:nvSpPr>
            <p:spPr bwMode="auto">
              <a:xfrm>
                <a:off x="6073774" y="3493869"/>
                <a:ext cx="7534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75" name="Rectangle 337">
                <a:extLst>
                  <a:ext uri="{FF2B5EF4-FFF2-40B4-BE49-F238E27FC236}">
                    <a16:creationId xmlns:a16="http://schemas.microsoft.com/office/drawing/2014/main" id="{5B50C1D0-5B7F-7373-E523-F082B0CBC42B}"/>
                  </a:ext>
                </a:extLst>
              </p:cNvPr>
              <p:cNvSpPr>
                <a:spLocks noChangeArrowheads="1"/>
              </p:cNvSpPr>
              <p:nvPr/>
            </p:nvSpPr>
            <p:spPr bwMode="auto">
              <a:xfrm>
                <a:off x="3887859" y="3493869"/>
                <a:ext cx="1202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1</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678" name="Rectangle 340">
                <a:extLst>
                  <a:ext uri="{FF2B5EF4-FFF2-40B4-BE49-F238E27FC236}">
                    <a16:creationId xmlns:a16="http://schemas.microsoft.com/office/drawing/2014/main" id="{84EDB561-F910-E0A0-1C2A-F98DA933846A}"/>
                  </a:ext>
                </a:extLst>
              </p:cNvPr>
              <p:cNvSpPr>
                <a:spLocks noChangeArrowheads="1"/>
              </p:cNvSpPr>
              <p:nvPr/>
            </p:nvSpPr>
            <p:spPr bwMode="auto">
              <a:xfrm>
                <a:off x="3714214" y="3344459"/>
                <a:ext cx="8768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Number at risk</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90" name="テキスト ボックス 689">
                <a:extLst>
                  <a:ext uri="{FF2B5EF4-FFF2-40B4-BE49-F238E27FC236}">
                    <a16:creationId xmlns:a16="http://schemas.microsoft.com/office/drawing/2014/main" id="{46CDAA59-E724-F302-66DD-F7903F62155D}"/>
                  </a:ext>
                </a:extLst>
              </p:cNvPr>
              <p:cNvSpPr txBox="1"/>
              <p:nvPr/>
            </p:nvSpPr>
            <p:spPr>
              <a:xfrm>
                <a:off x="4502980" y="1726424"/>
                <a:ext cx="2752955" cy="415498"/>
              </a:xfrm>
              <a:prstGeom prst="rect">
                <a:avLst/>
              </a:prstGeom>
              <a:noFill/>
            </p:spPr>
            <p:txBody>
              <a:bodyPr wrap="square">
                <a:spAutoFit/>
              </a:bodyPr>
              <a:lstStyle/>
              <a:p>
                <a:pPr algn="ctr"/>
                <a:r>
                  <a:rPr kumimoji="1" lang="en-US" altLang="ja-JP" sz="1050" dirty="0"/>
                  <a:t>2) </a:t>
                </a:r>
                <a:r>
                  <a:rPr kumimoji="1" lang="en-US" altLang="ja-JP" sz="1050" i="1" dirty="0"/>
                  <a:t>TP53</a:t>
                </a:r>
                <a:r>
                  <a:rPr kumimoji="1" lang="en-US" altLang="ja-JP" sz="1050" baseline="30000" dirty="0"/>
                  <a:t>WT</a:t>
                </a:r>
                <a:r>
                  <a:rPr kumimoji="1" lang="en-US" altLang="ja-JP" sz="1050" dirty="0"/>
                  <a:t> and </a:t>
                </a:r>
                <a:r>
                  <a:rPr kumimoji="1" lang="en-US" altLang="ja-JP" sz="1050" i="1" dirty="0"/>
                  <a:t>FLT3</a:t>
                </a:r>
                <a:r>
                  <a:rPr kumimoji="1" lang="en-US" altLang="ja-JP" sz="1050" dirty="0"/>
                  <a:t>-ITD</a:t>
                </a:r>
                <a:r>
                  <a:rPr lang="en-US" altLang="ja-JP" sz="1050" dirty="0"/>
                  <a:t> </a:t>
                </a:r>
              </a:p>
              <a:p>
                <a:pPr algn="ctr"/>
                <a:r>
                  <a:rPr lang="en-US" altLang="ja-JP" sz="1050" dirty="0"/>
                  <a:t>or </a:t>
                </a:r>
                <a:r>
                  <a:rPr lang="en-US" altLang="ja-JP" sz="1050" i="1" dirty="0"/>
                  <a:t>K/NRAS</a:t>
                </a:r>
                <a:r>
                  <a:rPr lang="en-US" altLang="ja-JP" sz="1050" dirty="0"/>
                  <a:t> mutated</a:t>
                </a:r>
                <a:endParaRPr kumimoji="1" lang="en-US" altLang="ja-JP" sz="1050" dirty="0"/>
              </a:p>
            </p:txBody>
          </p:sp>
          <p:sp>
            <p:nvSpPr>
              <p:cNvPr id="691" name="テキスト ボックス 690">
                <a:extLst>
                  <a:ext uri="{FF2B5EF4-FFF2-40B4-BE49-F238E27FC236}">
                    <a16:creationId xmlns:a16="http://schemas.microsoft.com/office/drawing/2014/main" id="{F0D4CB79-B919-9ADB-F3BA-F71C9F00BDA9}"/>
                  </a:ext>
                </a:extLst>
              </p:cNvPr>
              <p:cNvSpPr txBox="1"/>
              <p:nvPr/>
            </p:nvSpPr>
            <p:spPr>
              <a:xfrm>
                <a:off x="4229209" y="2651362"/>
                <a:ext cx="1306242" cy="253916"/>
              </a:xfrm>
              <a:prstGeom prst="rect">
                <a:avLst/>
              </a:prstGeom>
              <a:noFill/>
            </p:spPr>
            <p:txBody>
              <a:bodyPr wrap="square">
                <a:spAutoFit/>
              </a:bodyPr>
              <a:lstStyle/>
              <a:p>
                <a:pPr algn="ctr"/>
                <a:r>
                  <a:rPr kumimoji="1" lang="en-US" altLang="ja-JP" sz="1050" dirty="0"/>
                  <a:t>3) </a:t>
                </a:r>
                <a:r>
                  <a:rPr kumimoji="1" lang="en-US" altLang="ja-JP" sz="1050" i="1" dirty="0"/>
                  <a:t>TP53 </a:t>
                </a:r>
                <a:r>
                  <a:rPr kumimoji="1" lang="en-US" altLang="ja-JP" sz="1050" dirty="0"/>
                  <a:t>Mutated</a:t>
                </a:r>
              </a:p>
            </p:txBody>
          </p:sp>
          <p:sp>
            <p:nvSpPr>
              <p:cNvPr id="692" name="テキスト ボックス 691">
                <a:extLst>
                  <a:ext uri="{FF2B5EF4-FFF2-40B4-BE49-F238E27FC236}">
                    <a16:creationId xmlns:a16="http://schemas.microsoft.com/office/drawing/2014/main" id="{5ACBA00E-C112-F4C4-E264-1E33DD36FA35}"/>
                  </a:ext>
                </a:extLst>
              </p:cNvPr>
              <p:cNvSpPr txBox="1"/>
              <p:nvPr/>
            </p:nvSpPr>
            <p:spPr>
              <a:xfrm>
                <a:off x="3994132" y="1359852"/>
                <a:ext cx="2230346" cy="415498"/>
              </a:xfrm>
              <a:prstGeom prst="rect">
                <a:avLst/>
              </a:prstGeom>
              <a:noFill/>
            </p:spPr>
            <p:txBody>
              <a:bodyPr wrap="square">
                <a:spAutoFit/>
              </a:bodyPr>
              <a:lstStyle/>
              <a:p>
                <a:pPr algn="ctr"/>
                <a:r>
                  <a:rPr kumimoji="1" lang="en-US" altLang="ja-JP" sz="1050" dirty="0"/>
                  <a:t>1) </a:t>
                </a:r>
                <a:r>
                  <a:rPr kumimoji="1" lang="en-US" altLang="ja-JP" sz="1050" i="1" dirty="0"/>
                  <a:t>TP53</a:t>
                </a:r>
                <a:r>
                  <a:rPr kumimoji="1" lang="en-US" altLang="ja-JP" sz="1050" baseline="30000" dirty="0"/>
                  <a:t>WT</a:t>
                </a:r>
                <a:r>
                  <a:rPr lang="en-US" altLang="ja-JP" sz="1050" i="1" dirty="0"/>
                  <a:t>, </a:t>
                </a:r>
                <a:r>
                  <a:rPr lang="en-US" altLang="ja-JP" sz="1050" dirty="0"/>
                  <a:t>No</a:t>
                </a:r>
                <a:r>
                  <a:rPr lang="en-US" altLang="ja-JP" sz="1050" i="1" dirty="0"/>
                  <a:t> F</a:t>
                </a:r>
                <a:r>
                  <a:rPr kumimoji="1" lang="en-US" altLang="ja-JP" sz="1050" i="1" dirty="0"/>
                  <a:t>LT3</a:t>
                </a:r>
                <a:r>
                  <a:rPr kumimoji="1" lang="en-US" altLang="ja-JP" sz="1050" dirty="0"/>
                  <a:t>-ITD, </a:t>
                </a:r>
                <a:r>
                  <a:rPr kumimoji="1" lang="en-US" altLang="ja-JP" sz="1050" i="1" dirty="0"/>
                  <a:t>K/NRAS</a:t>
                </a:r>
                <a:r>
                  <a:rPr kumimoji="1" lang="en-US" altLang="ja-JP" sz="1050" baseline="30000" dirty="0"/>
                  <a:t>WT</a:t>
                </a:r>
                <a:endParaRPr kumimoji="1" lang="en-US" altLang="ja-JP" sz="1050" i="1" dirty="0"/>
              </a:p>
            </p:txBody>
          </p:sp>
          <p:sp>
            <p:nvSpPr>
              <p:cNvPr id="694" name="Rectangle 35">
                <a:extLst>
                  <a:ext uri="{FF2B5EF4-FFF2-40B4-BE49-F238E27FC236}">
                    <a16:creationId xmlns:a16="http://schemas.microsoft.com/office/drawing/2014/main" id="{256A5A65-E848-B58B-9668-F14A5FE90C53}"/>
                  </a:ext>
                </a:extLst>
              </p:cNvPr>
              <p:cNvSpPr>
                <a:spLocks noChangeArrowheads="1"/>
              </p:cNvSpPr>
              <p:nvPr/>
            </p:nvSpPr>
            <p:spPr bwMode="auto">
              <a:xfrm rot="16200000">
                <a:off x="3124149" y="2149622"/>
                <a:ext cx="111729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dirty="0">
                    <a:ln>
                      <a:noFill/>
                    </a:ln>
                    <a:solidFill>
                      <a:schemeClr val="tx1"/>
                    </a:solidFill>
                    <a:effectLst/>
                    <a:latin typeface="Arial" panose="020B0604020202020204" pitchFamily="34" charset="0"/>
                  </a:rPr>
                  <a:t>Event-free survival</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grpSp>
        <p:sp>
          <p:nvSpPr>
            <p:cNvPr id="4" name="テキスト ボックス 3">
              <a:extLst>
                <a:ext uri="{FF2B5EF4-FFF2-40B4-BE49-F238E27FC236}">
                  <a16:creationId xmlns:a16="http://schemas.microsoft.com/office/drawing/2014/main" id="{3B4D0932-E020-6416-E92B-98F6A2DF3169}"/>
                </a:ext>
              </a:extLst>
            </p:cNvPr>
            <p:cNvSpPr txBox="1"/>
            <p:nvPr/>
          </p:nvSpPr>
          <p:spPr>
            <a:xfrm>
              <a:off x="4611114" y="1025009"/>
              <a:ext cx="1073626" cy="307777"/>
            </a:xfrm>
            <a:prstGeom prst="rect">
              <a:avLst/>
            </a:prstGeom>
            <a:noFill/>
          </p:spPr>
          <p:txBody>
            <a:bodyPr wrap="square">
              <a:spAutoFit/>
            </a:bodyPr>
            <a:lstStyle/>
            <a:p>
              <a:pPr algn="ctr"/>
              <a:r>
                <a:rPr lang="en-US" altLang="ja-JP" sz="1400" b="1" kern="0" dirty="0">
                  <a:latin typeface="+mj-lt"/>
                  <a:ea typeface="メイリオ" panose="020B0604030504040204" pitchFamily="34" charset="-128"/>
                </a:rPr>
                <a:t>EFS</a:t>
              </a:r>
              <a:endParaRPr lang="ja-JP" altLang="en-US" sz="1400" b="1" dirty="0"/>
            </a:p>
          </p:txBody>
        </p:sp>
      </p:grpSp>
      <p:grpSp>
        <p:nvGrpSpPr>
          <p:cNvPr id="891" name="グループ化 890">
            <a:extLst>
              <a:ext uri="{FF2B5EF4-FFF2-40B4-BE49-F238E27FC236}">
                <a16:creationId xmlns:a16="http://schemas.microsoft.com/office/drawing/2014/main" id="{0EE88F77-C086-89D7-9569-9826C57FD405}"/>
              </a:ext>
            </a:extLst>
          </p:cNvPr>
          <p:cNvGrpSpPr/>
          <p:nvPr/>
        </p:nvGrpSpPr>
        <p:grpSpPr>
          <a:xfrm>
            <a:off x="280972" y="994768"/>
            <a:ext cx="3469756" cy="2902862"/>
            <a:chOff x="141490" y="994768"/>
            <a:chExt cx="3469756" cy="2902862"/>
          </a:xfrm>
        </p:grpSpPr>
        <p:sp>
          <p:nvSpPr>
            <p:cNvPr id="172" name="テキスト ボックス 171">
              <a:extLst>
                <a:ext uri="{FF2B5EF4-FFF2-40B4-BE49-F238E27FC236}">
                  <a16:creationId xmlns:a16="http://schemas.microsoft.com/office/drawing/2014/main" id="{720EBD9B-EE9D-1F9F-2A47-563D04F0CE7A}"/>
                </a:ext>
              </a:extLst>
            </p:cNvPr>
            <p:cNvSpPr txBox="1"/>
            <p:nvPr/>
          </p:nvSpPr>
          <p:spPr>
            <a:xfrm>
              <a:off x="744226" y="1259219"/>
              <a:ext cx="2756976" cy="456191"/>
            </a:xfrm>
            <a:prstGeom prst="rect">
              <a:avLst/>
            </a:prstGeom>
            <a:noFill/>
          </p:spPr>
          <p:txBody>
            <a:bodyPr wrap="square">
              <a:spAutoFit/>
            </a:bodyPr>
            <a:lstStyle/>
            <a:p>
              <a:pPr algn="ctr"/>
              <a:r>
                <a:rPr kumimoji="1" lang="en-US" altLang="ja-JP" sz="1050" dirty="0"/>
                <a:t>2) </a:t>
              </a:r>
              <a:r>
                <a:rPr kumimoji="1" lang="en-US" altLang="ja-JP" sz="1050" i="1" dirty="0"/>
                <a:t>TP53</a:t>
              </a:r>
              <a:r>
                <a:rPr kumimoji="1" lang="en-US" altLang="ja-JP" sz="1050" baseline="30000" dirty="0"/>
                <a:t>WT</a:t>
              </a:r>
              <a:r>
                <a:rPr kumimoji="1" lang="en-US" altLang="ja-JP" sz="1050" dirty="0"/>
                <a:t> and </a:t>
              </a:r>
              <a:r>
                <a:rPr kumimoji="1" lang="en-US" altLang="ja-JP" sz="1050" i="1" dirty="0"/>
                <a:t>FLT3</a:t>
              </a:r>
              <a:r>
                <a:rPr kumimoji="1" lang="en-US" altLang="ja-JP" sz="1050" dirty="0"/>
                <a:t>-ITD</a:t>
              </a:r>
              <a:r>
                <a:rPr lang="en-US" altLang="ja-JP" sz="1050" dirty="0"/>
                <a:t> </a:t>
              </a:r>
            </a:p>
            <a:p>
              <a:pPr algn="ctr"/>
              <a:r>
                <a:rPr lang="en-US" altLang="ja-JP" sz="1050" dirty="0"/>
                <a:t>or </a:t>
              </a:r>
              <a:r>
                <a:rPr lang="en-US" altLang="ja-JP" sz="1050" i="1" dirty="0"/>
                <a:t>K/NRAS</a:t>
              </a:r>
              <a:r>
                <a:rPr lang="en-US" altLang="ja-JP" sz="1050" dirty="0"/>
                <a:t> mutated</a:t>
              </a:r>
              <a:endParaRPr kumimoji="1" lang="en-US" altLang="ja-JP" sz="1050" dirty="0"/>
            </a:p>
          </p:txBody>
        </p:sp>
        <p:sp>
          <p:nvSpPr>
            <p:cNvPr id="173" name="テキスト ボックス 172">
              <a:extLst>
                <a:ext uri="{FF2B5EF4-FFF2-40B4-BE49-F238E27FC236}">
                  <a16:creationId xmlns:a16="http://schemas.microsoft.com/office/drawing/2014/main" id="{B1584A87-8FEE-C35F-B46C-C2654EC04CF7}"/>
                </a:ext>
              </a:extLst>
            </p:cNvPr>
            <p:cNvSpPr txBox="1"/>
            <p:nvPr/>
          </p:nvSpPr>
          <p:spPr>
            <a:xfrm>
              <a:off x="465414" y="2559016"/>
              <a:ext cx="1627878" cy="278784"/>
            </a:xfrm>
            <a:prstGeom prst="rect">
              <a:avLst/>
            </a:prstGeom>
            <a:noFill/>
          </p:spPr>
          <p:txBody>
            <a:bodyPr wrap="square">
              <a:spAutoFit/>
            </a:bodyPr>
            <a:lstStyle/>
            <a:p>
              <a:pPr algn="ctr"/>
              <a:r>
                <a:rPr kumimoji="1" lang="en-US" altLang="ja-JP" sz="1050" dirty="0"/>
                <a:t>3) </a:t>
              </a:r>
              <a:r>
                <a:rPr kumimoji="1" lang="en-US" altLang="ja-JP" sz="1050" i="1" dirty="0"/>
                <a:t>TP53 </a:t>
              </a:r>
              <a:r>
                <a:rPr kumimoji="1" lang="en-US" altLang="ja-JP" sz="1050" dirty="0"/>
                <a:t>Mutated</a:t>
              </a:r>
            </a:p>
          </p:txBody>
        </p:sp>
        <p:sp>
          <p:nvSpPr>
            <p:cNvPr id="174" name="テキスト ボックス 173">
              <a:extLst>
                <a:ext uri="{FF2B5EF4-FFF2-40B4-BE49-F238E27FC236}">
                  <a16:creationId xmlns:a16="http://schemas.microsoft.com/office/drawing/2014/main" id="{CE29F7A0-FBAB-C8D8-D750-B1B9AB0834F3}"/>
                </a:ext>
              </a:extLst>
            </p:cNvPr>
            <p:cNvSpPr txBox="1"/>
            <p:nvPr/>
          </p:nvSpPr>
          <p:spPr>
            <a:xfrm>
              <a:off x="1377644" y="1920873"/>
              <a:ext cx="2233602" cy="456191"/>
            </a:xfrm>
            <a:prstGeom prst="rect">
              <a:avLst/>
            </a:prstGeom>
            <a:noFill/>
          </p:spPr>
          <p:txBody>
            <a:bodyPr wrap="square">
              <a:spAutoFit/>
            </a:bodyPr>
            <a:lstStyle/>
            <a:p>
              <a:pPr algn="ctr"/>
              <a:r>
                <a:rPr kumimoji="1" lang="en-US" altLang="ja-JP" sz="1050" dirty="0"/>
                <a:t>1) </a:t>
              </a:r>
              <a:r>
                <a:rPr kumimoji="1" lang="en-US" altLang="ja-JP" sz="1050" i="1" dirty="0"/>
                <a:t>TP53</a:t>
              </a:r>
              <a:r>
                <a:rPr kumimoji="1" lang="en-US" altLang="ja-JP" sz="1050" baseline="30000" dirty="0"/>
                <a:t>WT</a:t>
              </a:r>
              <a:r>
                <a:rPr lang="en-US" altLang="ja-JP" sz="1050" i="1" dirty="0"/>
                <a:t>, </a:t>
              </a:r>
              <a:r>
                <a:rPr lang="en-US" altLang="ja-JP" sz="1050" dirty="0"/>
                <a:t>No</a:t>
              </a:r>
              <a:r>
                <a:rPr lang="en-US" altLang="ja-JP" sz="1050" i="1" dirty="0"/>
                <a:t> F</a:t>
              </a:r>
              <a:r>
                <a:rPr kumimoji="1" lang="en-US" altLang="ja-JP" sz="1050" i="1" dirty="0"/>
                <a:t>LT3</a:t>
              </a:r>
              <a:r>
                <a:rPr kumimoji="1" lang="en-US" altLang="ja-JP" sz="1050" dirty="0"/>
                <a:t>-ITD, </a:t>
              </a:r>
              <a:r>
                <a:rPr kumimoji="1" lang="en-US" altLang="ja-JP" sz="1050" i="1" dirty="0"/>
                <a:t>K/NRAS</a:t>
              </a:r>
              <a:r>
                <a:rPr kumimoji="1" lang="en-US" altLang="ja-JP" sz="1050" baseline="30000" dirty="0"/>
                <a:t>WT</a:t>
              </a:r>
              <a:endParaRPr kumimoji="1" lang="en-US" altLang="ja-JP" sz="1050" i="1" dirty="0"/>
            </a:p>
          </p:txBody>
        </p:sp>
        <p:sp>
          <p:nvSpPr>
            <p:cNvPr id="175" name="テキスト ボックス 174">
              <a:extLst>
                <a:ext uri="{FF2B5EF4-FFF2-40B4-BE49-F238E27FC236}">
                  <a16:creationId xmlns:a16="http://schemas.microsoft.com/office/drawing/2014/main" id="{CCE8EC4E-F616-EDE9-5751-F272097D75B3}"/>
                </a:ext>
              </a:extLst>
            </p:cNvPr>
            <p:cNvSpPr txBox="1"/>
            <p:nvPr/>
          </p:nvSpPr>
          <p:spPr>
            <a:xfrm>
              <a:off x="588161" y="2869105"/>
              <a:ext cx="948359" cy="278784"/>
            </a:xfrm>
            <a:prstGeom prst="rect">
              <a:avLst/>
            </a:prstGeom>
            <a:noFill/>
          </p:spPr>
          <p:txBody>
            <a:bodyPr wrap="square" rtlCol="0">
              <a:spAutoFit/>
            </a:bodyPr>
            <a:lstStyle/>
            <a:p>
              <a:r>
                <a:rPr kumimoji="1" lang="en-US" altLang="ja-JP" sz="1050" b="1" dirty="0"/>
                <a:t>P=0.0030</a:t>
              </a:r>
              <a:endParaRPr kumimoji="1" lang="ja-JP" altLang="en-US" sz="1050" b="1" dirty="0"/>
            </a:p>
          </p:txBody>
        </p:sp>
        <p:sp>
          <p:nvSpPr>
            <p:cNvPr id="341" name="Line 5">
              <a:extLst>
                <a:ext uri="{FF2B5EF4-FFF2-40B4-BE49-F238E27FC236}">
                  <a16:creationId xmlns:a16="http://schemas.microsoft.com/office/drawing/2014/main" id="{9DD12016-666C-6BE8-B35B-49E4FB85BBE8}"/>
                </a:ext>
              </a:extLst>
            </p:cNvPr>
            <p:cNvSpPr>
              <a:spLocks noChangeShapeType="1"/>
            </p:cNvSpPr>
            <p:nvPr/>
          </p:nvSpPr>
          <p:spPr bwMode="auto">
            <a:xfrm>
              <a:off x="612223" y="3094856"/>
              <a:ext cx="185765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42" name="Line 6">
              <a:extLst>
                <a:ext uri="{FF2B5EF4-FFF2-40B4-BE49-F238E27FC236}">
                  <a16:creationId xmlns:a16="http://schemas.microsoft.com/office/drawing/2014/main" id="{322A812A-DE72-00D4-1817-D1C5617C4448}"/>
                </a:ext>
              </a:extLst>
            </p:cNvPr>
            <p:cNvSpPr>
              <a:spLocks noChangeShapeType="1"/>
            </p:cNvSpPr>
            <p:nvPr/>
          </p:nvSpPr>
          <p:spPr bwMode="auto">
            <a:xfrm>
              <a:off x="612223" y="3094856"/>
              <a:ext cx="0" cy="39744"/>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43" name="Line 7">
              <a:extLst>
                <a:ext uri="{FF2B5EF4-FFF2-40B4-BE49-F238E27FC236}">
                  <a16:creationId xmlns:a16="http://schemas.microsoft.com/office/drawing/2014/main" id="{30C7AB45-7B0B-101E-7056-F7E4664460CB}"/>
                </a:ext>
              </a:extLst>
            </p:cNvPr>
            <p:cNvSpPr>
              <a:spLocks noChangeShapeType="1"/>
            </p:cNvSpPr>
            <p:nvPr/>
          </p:nvSpPr>
          <p:spPr bwMode="auto">
            <a:xfrm>
              <a:off x="921965" y="3094856"/>
              <a:ext cx="0" cy="39744"/>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48" name="Line 8">
              <a:extLst>
                <a:ext uri="{FF2B5EF4-FFF2-40B4-BE49-F238E27FC236}">
                  <a16:creationId xmlns:a16="http://schemas.microsoft.com/office/drawing/2014/main" id="{AA809E7F-944B-987E-4668-8852E17F0F23}"/>
                </a:ext>
              </a:extLst>
            </p:cNvPr>
            <p:cNvSpPr>
              <a:spLocks noChangeShapeType="1"/>
            </p:cNvSpPr>
            <p:nvPr/>
          </p:nvSpPr>
          <p:spPr bwMode="auto">
            <a:xfrm>
              <a:off x="1231707" y="3094856"/>
              <a:ext cx="0" cy="39744"/>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49" name="Line 9">
              <a:extLst>
                <a:ext uri="{FF2B5EF4-FFF2-40B4-BE49-F238E27FC236}">
                  <a16:creationId xmlns:a16="http://schemas.microsoft.com/office/drawing/2014/main" id="{4E88B68D-601B-E42A-5451-DB465BE1F0BA}"/>
                </a:ext>
              </a:extLst>
            </p:cNvPr>
            <p:cNvSpPr>
              <a:spLocks noChangeShapeType="1"/>
            </p:cNvSpPr>
            <p:nvPr/>
          </p:nvSpPr>
          <p:spPr bwMode="auto">
            <a:xfrm>
              <a:off x="1541449" y="3094856"/>
              <a:ext cx="0" cy="39744"/>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50" name="Line 10">
              <a:extLst>
                <a:ext uri="{FF2B5EF4-FFF2-40B4-BE49-F238E27FC236}">
                  <a16:creationId xmlns:a16="http://schemas.microsoft.com/office/drawing/2014/main" id="{8B5D0376-EE98-6643-E815-9E274C52B700}"/>
                </a:ext>
              </a:extLst>
            </p:cNvPr>
            <p:cNvSpPr>
              <a:spLocks noChangeShapeType="1"/>
            </p:cNvSpPr>
            <p:nvPr/>
          </p:nvSpPr>
          <p:spPr bwMode="auto">
            <a:xfrm>
              <a:off x="1850389" y="3094856"/>
              <a:ext cx="0" cy="39744"/>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51" name="Line 11">
              <a:extLst>
                <a:ext uri="{FF2B5EF4-FFF2-40B4-BE49-F238E27FC236}">
                  <a16:creationId xmlns:a16="http://schemas.microsoft.com/office/drawing/2014/main" id="{BB9BD571-0ADA-0CBB-D7DE-36AC382A7BBE}"/>
                </a:ext>
              </a:extLst>
            </p:cNvPr>
            <p:cNvSpPr>
              <a:spLocks noChangeShapeType="1"/>
            </p:cNvSpPr>
            <p:nvPr/>
          </p:nvSpPr>
          <p:spPr bwMode="auto">
            <a:xfrm>
              <a:off x="2160131" y="3094856"/>
              <a:ext cx="0" cy="39744"/>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76" name="Line 12">
              <a:extLst>
                <a:ext uri="{FF2B5EF4-FFF2-40B4-BE49-F238E27FC236}">
                  <a16:creationId xmlns:a16="http://schemas.microsoft.com/office/drawing/2014/main" id="{BE4D9DFA-DEAB-688A-EE28-D223ADB921A6}"/>
                </a:ext>
              </a:extLst>
            </p:cNvPr>
            <p:cNvSpPr>
              <a:spLocks noChangeShapeType="1"/>
            </p:cNvSpPr>
            <p:nvPr/>
          </p:nvSpPr>
          <p:spPr bwMode="auto">
            <a:xfrm>
              <a:off x="2469873" y="3094856"/>
              <a:ext cx="0" cy="39744"/>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77" name="Rectangle 13">
              <a:extLst>
                <a:ext uri="{FF2B5EF4-FFF2-40B4-BE49-F238E27FC236}">
                  <a16:creationId xmlns:a16="http://schemas.microsoft.com/office/drawing/2014/main" id="{B6A05540-68DE-AFBB-E8F6-DE272BC7EB40}"/>
                </a:ext>
              </a:extLst>
            </p:cNvPr>
            <p:cNvSpPr>
              <a:spLocks noChangeArrowheads="1"/>
            </p:cNvSpPr>
            <p:nvPr/>
          </p:nvSpPr>
          <p:spPr bwMode="auto">
            <a:xfrm>
              <a:off x="579322" y="3181988"/>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179" name="Rectangle 14">
              <a:extLst>
                <a:ext uri="{FF2B5EF4-FFF2-40B4-BE49-F238E27FC236}">
                  <a16:creationId xmlns:a16="http://schemas.microsoft.com/office/drawing/2014/main" id="{CBBFF79D-3065-B47C-C7B1-864007C6069C}"/>
                </a:ext>
              </a:extLst>
            </p:cNvPr>
            <p:cNvSpPr>
              <a:spLocks noChangeArrowheads="1"/>
            </p:cNvSpPr>
            <p:nvPr/>
          </p:nvSpPr>
          <p:spPr bwMode="auto">
            <a:xfrm>
              <a:off x="849745" y="3181988"/>
              <a:ext cx="226024"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52" name="Rectangle 15">
              <a:extLst>
                <a:ext uri="{FF2B5EF4-FFF2-40B4-BE49-F238E27FC236}">
                  <a16:creationId xmlns:a16="http://schemas.microsoft.com/office/drawing/2014/main" id="{E1D28360-46F4-19AB-38CF-480E49836B4E}"/>
                </a:ext>
              </a:extLst>
            </p:cNvPr>
            <p:cNvSpPr>
              <a:spLocks noChangeArrowheads="1"/>
            </p:cNvSpPr>
            <p:nvPr/>
          </p:nvSpPr>
          <p:spPr bwMode="auto">
            <a:xfrm>
              <a:off x="1159487" y="3181988"/>
              <a:ext cx="226024"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53" name="Rectangle 16">
              <a:extLst>
                <a:ext uri="{FF2B5EF4-FFF2-40B4-BE49-F238E27FC236}">
                  <a16:creationId xmlns:a16="http://schemas.microsoft.com/office/drawing/2014/main" id="{F2E90B1C-4D3C-5C2C-CE9E-9CA69FB85E42}"/>
                </a:ext>
              </a:extLst>
            </p:cNvPr>
            <p:cNvSpPr>
              <a:spLocks noChangeArrowheads="1"/>
            </p:cNvSpPr>
            <p:nvPr/>
          </p:nvSpPr>
          <p:spPr bwMode="auto">
            <a:xfrm>
              <a:off x="1469229" y="3181988"/>
              <a:ext cx="226024"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54" name="Rectangle 17">
              <a:extLst>
                <a:ext uri="{FF2B5EF4-FFF2-40B4-BE49-F238E27FC236}">
                  <a16:creationId xmlns:a16="http://schemas.microsoft.com/office/drawing/2014/main" id="{BC305DE3-5569-FAD2-8A99-05A9DB910AC7}"/>
                </a:ext>
              </a:extLst>
            </p:cNvPr>
            <p:cNvSpPr>
              <a:spLocks noChangeArrowheads="1"/>
            </p:cNvSpPr>
            <p:nvPr/>
          </p:nvSpPr>
          <p:spPr bwMode="auto">
            <a:xfrm>
              <a:off x="1778169" y="3181988"/>
              <a:ext cx="226024"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400</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355" name="Rectangle 18">
              <a:extLst>
                <a:ext uri="{FF2B5EF4-FFF2-40B4-BE49-F238E27FC236}">
                  <a16:creationId xmlns:a16="http://schemas.microsoft.com/office/drawing/2014/main" id="{E0E9A0B2-E3AA-BD5F-678C-BD8F65D89DA1}"/>
                </a:ext>
              </a:extLst>
            </p:cNvPr>
            <p:cNvSpPr>
              <a:spLocks noChangeArrowheads="1"/>
            </p:cNvSpPr>
            <p:nvPr/>
          </p:nvSpPr>
          <p:spPr bwMode="auto">
            <a:xfrm>
              <a:off x="2087911" y="3181988"/>
              <a:ext cx="226024"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56" name="Rectangle 19">
              <a:extLst>
                <a:ext uri="{FF2B5EF4-FFF2-40B4-BE49-F238E27FC236}">
                  <a16:creationId xmlns:a16="http://schemas.microsoft.com/office/drawing/2014/main" id="{15028759-38E8-4953-C025-97A65D3F2934}"/>
                </a:ext>
              </a:extLst>
            </p:cNvPr>
            <p:cNvSpPr>
              <a:spLocks noChangeArrowheads="1"/>
            </p:cNvSpPr>
            <p:nvPr/>
          </p:nvSpPr>
          <p:spPr bwMode="auto">
            <a:xfrm>
              <a:off x="2397654" y="3181988"/>
              <a:ext cx="226024"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600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57" name="Line 20">
              <a:extLst>
                <a:ext uri="{FF2B5EF4-FFF2-40B4-BE49-F238E27FC236}">
                  <a16:creationId xmlns:a16="http://schemas.microsoft.com/office/drawing/2014/main" id="{E18BC95D-02BE-9DE7-FD13-CFDACE7B2C5B}"/>
                </a:ext>
              </a:extLst>
            </p:cNvPr>
            <p:cNvSpPr>
              <a:spLocks noChangeShapeType="1"/>
            </p:cNvSpPr>
            <p:nvPr/>
          </p:nvSpPr>
          <p:spPr bwMode="auto">
            <a:xfrm flipV="1">
              <a:off x="534386" y="1471458"/>
              <a:ext cx="0" cy="1560724"/>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58" name="Line 21">
              <a:extLst>
                <a:ext uri="{FF2B5EF4-FFF2-40B4-BE49-F238E27FC236}">
                  <a16:creationId xmlns:a16="http://schemas.microsoft.com/office/drawing/2014/main" id="{8AAF9149-64CD-4350-A8A6-FC31EDE583A0}"/>
                </a:ext>
              </a:extLst>
            </p:cNvPr>
            <p:cNvSpPr>
              <a:spLocks noChangeShapeType="1"/>
            </p:cNvSpPr>
            <p:nvPr/>
          </p:nvSpPr>
          <p:spPr bwMode="auto">
            <a:xfrm flipH="1">
              <a:off x="492659" y="3032182"/>
              <a:ext cx="4172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59" name="Line 22">
              <a:extLst>
                <a:ext uri="{FF2B5EF4-FFF2-40B4-BE49-F238E27FC236}">
                  <a16:creationId xmlns:a16="http://schemas.microsoft.com/office/drawing/2014/main" id="{460E0054-0831-E028-6F3C-929FF4110BA5}"/>
                </a:ext>
              </a:extLst>
            </p:cNvPr>
            <p:cNvSpPr>
              <a:spLocks noChangeShapeType="1"/>
            </p:cNvSpPr>
            <p:nvPr/>
          </p:nvSpPr>
          <p:spPr bwMode="auto">
            <a:xfrm flipH="1">
              <a:off x="492659" y="2721872"/>
              <a:ext cx="4172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60" name="Line 23">
              <a:extLst>
                <a:ext uri="{FF2B5EF4-FFF2-40B4-BE49-F238E27FC236}">
                  <a16:creationId xmlns:a16="http://schemas.microsoft.com/office/drawing/2014/main" id="{C6AD1B1F-7B41-9A11-FEEB-24DE625C52A3}"/>
                </a:ext>
              </a:extLst>
            </p:cNvPr>
            <p:cNvSpPr>
              <a:spLocks noChangeShapeType="1"/>
            </p:cNvSpPr>
            <p:nvPr/>
          </p:nvSpPr>
          <p:spPr bwMode="auto">
            <a:xfrm flipH="1">
              <a:off x="492659" y="2411561"/>
              <a:ext cx="4172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61" name="Line 24">
              <a:extLst>
                <a:ext uri="{FF2B5EF4-FFF2-40B4-BE49-F238E27FC236}">
                  <a16:creationId xmlns:a16="http://schemas.microsoft.com/office/drawing/2014/main" id="{7864AA1F-97A5-1E0A-ABD5-947C6EC7A16C}"/>
                </a:ext>
              </a:extLst>
            </p:cNvPr>
            <p:cNvSpPr>
              <a:spLocks noChangeShapeType="1"/>
            </p:cNvSpPr>
            <p:nvPr/>
          </p:nvSpPr>
          <p:spPr bwMode="auto">
            <a:xfrm flipH="1">
              <a:off x="492659" y="2096665"/>
              <a:ext cx="4172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62" name="Line 25">
              <a:extLst>
                <a:ext uri="{FF2B5EF4-FFF2-40B4-BE49-F238E27FC236}">
                  <a16:creationId xmlns:a16="http://schemas.microsoft.com/office/drawing/2014/main" id="{26647C0F-0521-8A5B-A1A0-102F962286AE}"/>
                </a:ext>
              </a:extLst>
            </p:cNvPr>
            <p:cNvSpPr>
              <a:spLocks noChangeShapeType="1"/>
            </p:cNvSpPr>
            <p:nvPr/>
          </p:nvSpPr>
          <p:spPr bwMode="auto">
            <a:xfrm flipH="1">
              <a:off x="492659" y="1786355"/>
              <a:ext cx="4172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63" name="Line 26">
              <a:extLst>
                <a:ext uri="{FF2B5EF4-FFF2-40B4-BE49-F238E27FC236}">
                  <a16:creationId xmlns:a16="http://schemas.microsoft.com/office/drawing/2014/main" id="{94923E1D-37A9-63BE-2429-407416CDD997}"/>
                </a:ext>
              </a:extLst>
            </p:cNvPr>
            <p:cNvSpPr>
              <a:spLocks noChangeShapeType="1"/>
            </p:cNvSpPr>
            <p:nvPr/>
          </p:nvSpPr>
          <p:spPr bwMode="auto">
            <a:xfrm flipH="1">
              <a:off x="492659" y="1471458"/>
              <a:ext cx="4172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64" name="Rectangle 27">
              <a:extLst>
                <a:ext uri="{FF2B5EF4-FFF2-40B4-BE49-F238E27FC236}">
                  <a16:creationId xmlns:a16="http://schemas.microsoft.com/office/drawing/2014/main" id="{2004384F-7D6E-EF7E-21BE-AD8D87A1194F}"/>
                </a:ext>
              </a:extLst>
            </p:cNvPr>
            <p:cNvSpPr>
              <a:spLocks noChangeArrowheads="1"/>
            </p:cNvSpPr>
            <p:nvPr/>
          </p:nvSpPr>
          <p:spPr bwMode="auto">
            <a:xfrm>
              <a:off x="293869" y="2933192"/>
              <a:ext cx="18755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65" name="Rectangle 28">
              <a:extLst>
                <a:ext uri="{FF2B5EF4-FFF2-40B4-BE49-F238E27FC236}">
                  <a16:creationId xmlns:a16="http://schemas.microsoft.com/office/drawing/2014/main" id="{749336D7-5F2F-391E-27A5-218FF5E4E5E5}"/>
                </a:ext>
              </a:extLst>
            </p:cNvPr>
            <p:cNvSpPr>
              <a:spLocks noChangeArrowheads="1"/>
            </p:cNvSpPr>
            <p:nvPr/>
          </p:nvSpPr>
          <p:spPr bwMode="auto">
            <a:xfrm>
              <a:off x="293869" y="2622882"/>
              <a:ext cx="18755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66" name="Rectangle 29">
              <a:extLst>
                <a:ext uri="{FF2B5EF4-FFF2-40B4-BE49-F238E27FC236}">
                  <a16:creationId xmlns:a16="http://schemas.microsoft.com/office/drawing/2014/main" id="{DAE95A18-3728-264B-2FB4-CC76FBBE8CE5}"/>
                </a:ext>
              </a:extLst>
            </p:cNvPr>
            <p:cNvSpPr>
              <a:spLocks noChangeArrowheads="1"/>
            </p:cNvSpPr>
            <p:nvPr/>
          </p:nvSpPr>
          <p:spPr bwMode="auto">
            <a:xfrm>
              <a:off x="293869" y="2308750"/>
              <a:ext cx="18755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67" name="Rectangle 30">
              <a:extLst>
                <a:ext uri="{FF2B5EF4-FFF2-40B4-BE49-F238E27FC236}">
                  <a16:creationId xmlns:a16="http://schemas.microsoft.com/office/drawing/2014/main" id="{8D04582E-16AB-0FB3-358F-CE7DC004B617}"/>
                </a:ext>
              </a:extLst>
            </p:cNvPr>
            <p:cNvSpPr>
              <a:spLocks noChangeArrowheads="1"/>
            </p:cNvSpPr>
            <p:nvPr/>
          </p:nvSpPr>
          <p:spPr bwMode="auto">
            <a:xfrm>
              <a:off x="293869" y="1997676"/>
              <a:ext cx="18755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0.6</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68" name="Rectangle 31">
              <a:extLst>
                <a:ext uri="{FF2B5EF4-FFF2-40B4-BE49-F238E27FC236}">
                  <a16:creationId xmlns:a16="http://schemas.microsoft.com/office/drawing/2014/main" id="{E4F3E8F1-DD66-A154-2ED0-0EC520EB1194}"/>
                </a:ext>
              </a:extLst>
            </p:cNvPr>
            <p:cNvSpPr>
              <a:spLocks noChangeArrowheads="1"/>
            </p:cNvSpPr>
            <p:nvPr/>
          </p:nvSpPr>
          <p:spPr bwMode="auto">
            <a:xfrm>
              <a:off x="293869" y="1683543"/>
              <a:ext cx="18755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69" name="Rectangle 32">
              <a:extLst>
                <a:ext uri="{FF2B5EF4-FFF2-40B4-BE49-F238E27FC236}">
                  <a16:creationId xmlns:a16="http://schemas.microsoft.com/office/drawing/2014/main" id="{C3839FD1-0702-8AE7-200A-159EEAB2A968}"/>
                </a:ext>
              </a:extLst>
            </p:cNvPr>
            <p:cNvSpPr>
              <a:spLocks noChangeArrowheads="1"/>
            </p:cNvSpPr>
            <p:nvPr/>
          </p:nvSpPr>
          <p:spPr bwMode="auto">
            <a:xfrm>
              <a:off x="293869" y="1373233"/>
              <a:ext cx="18755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70" name="Freeform 33">
              <a:extLst>
                <a:ext uri="{FF2B5EF4-FFF2-40B4-BE49-F238E27FC236}">
                  <a16:creationId xmlns:a16="http://schemas.microsoft.com/office/drawing/2014/main" id="{5D1F30C9-741C-7D2F-70B5-33CA99750A8C}"/>
                </a:ext>
              </a:extLst>
            </p:cNvPr>
            <p:cNvSpPr>
              <a:spLocks/>
            </p:cNvSpPr>
            <p:nvPr/>
          </p:nvSpPr>
          <p:spPr bwMode="auto">
            <a:xfrm>
              <a:off x="534386" y="1408785"/>
              <a:ext cx="2124863" cy="1686071"/>
            </a:xfrm>
            <a:custGeom>
              <a:avLst/>
              <a:gdLst>
                <a:gd name="T0" fmla="*/ 0 w 515"/>
                <a:gd name="T1" fmla="*/ 0 h 429"/>
                <a:gd name="T2" fmla="*/ 0 w 515"/>
                <a:gd name="T3" fmla="*/ 429 h 429"/>
                <a:gd name="T4" fmla="*/ 515 w 515"/>
                <a:gd name="T5" fmla="*/ 429 h 429"/>
              </a:gdLst>
              <a:ahLst/>
              <a:cxnLst>
                <a:cxn ang="0">
                  <a:pos x="T0" y="T1"/>
                </a:cxn>
                <a:cxn ang="0">
                  <a:pos x="T2" y="T3"/>
                </a:cxn>
                <a:cxn ang="0">
                  <a:pos x="T4" y="T5"/>
                </a:cxn>
              </a:cxnLst>
              <a:rect l="0" t="0" r="r" b="b"/>
              <a:pathLst>
                <a:path w="515" h="429">
                  <a:moveTo>
                    <a:pt x="0" y="0"/>
                  </a:moveTo>
                  <a:lnTo>
                    <a:pt x="0" y="429"/>
                  </a:lnTo>
                  <a:lnTo>
                    <a:pt x="515" y="42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71" name="Rectangle 34">
              <a:extLst>
                <a:ext uri="{FF2B5EF4-FFF2-40B4-BE49-F238E27FC236}">
                  <a16:creationId xmlns:a16="http://schemas.microsoft.com/office/drawing/2014/main" id="{90A206DE-98EA-8164-E8AA-A50B85589D00}"/>
                </a:ext>
              </a:extLst>
            </p:cNvPr>
            <p:cNvSpPr>
              <a:spLocks noChangeArrowheads="1"/>
            </p:cNvSpPr>
            <p:nvPr/>
          </p:nvSpPr>
          <p:spPr bwMode="auto">
            <a:xfrm>
              <a:off x="2636662" y="3173232"/>
              <a:ext cx="307777"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Days</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373" name="Freeform 36">
              <a:extLst>
                <a:ext uri="{FF2B5EF4-FFF2-40B4-BE49-F238E27FC236}">
                  <a16:creationId xmlns:a16="http://schemas.microsoft.com/office/drawing/2014/main" id="{0B3E9675-1D15-621D-EA31-BA8F2FE34088}"/>
                </a:ext>
              </a:extLst>
            </p:cNvPr>
            <p:cNvSpPr>
              <a:spLocks/>
            </p:cNvSpPr>
            <p:nvPr/>
          </p:nvSpPr>
          <p:spPr bwMode="auto">
            <a:xfrm>
              <a:off x="612223" y="1471458"/>
              <a:ext cx="1555932" cy="1147996"/>
            </a:xfrm>
            <a:custGeom>
              <a:avLst/>
              <a:gdLst>
                <a:gd name="T0" fmla="*/ 0 w 377"/>
                <a:gd name="T1" fmla="*/ 0 h 292"/>
                <a:gd name="T2" fmla="*/ 9 w 377"/>
                <a:gd name="T3" fmla="*/ 0 h 292"/>
                <a:gd name="T4" fmla="*/ 9 w 377"/>
                <a:gd name="T5" fmla="*/ 7 h 292"/>
                <a:gd name="T6" fmla="*/ 23 w 377"/>
                <a:gd name="T7" fmla="*/ 7 h 292"/>
                <a:gd name="T8" fmla="*/ 23 w 377"/>
                <a:gd name="T9" fmla="*/ 14 h 292"/>
                <a:gd name="T10" fmla="*/ 27 w 377"/>
                <a:gd name="T11" fmla="*/ 14 h 292"/>
                <a:gd name="T12" fmla="*/ 27 w 377"/>
                <a:gd name="T13" fmla="*/ 21 h 292"/>
                <a:gd name="T14" fmla="*/ 97 w 377"/>
                <a:gd name="T15" fmla="*/ 21 h 292"/>
                <a:gd name="T16" fmla="*/ 97 w 377"/>
                <a:gd name="T17" fmla="*/ 30 h 292"/>
                <a:gd name="T18" fmla="*/ 107 w 377"/>
                <a:gd name="T19" fmla="*/ 30 h 292"/>
                <a:gd name="T20" fmla="*/ 107 w 377"/>
                <a:gd name="T21" fmla="*/ 40 h 292"/>
                <a:gd name="T22" fmla="*/ 154 w 377"/>
                <a:gd name="T23" fmla="*/ 40 h 292"/>
                <a:gd name="T24" fmla="*/ 154 w 377"/>
                <a:gd name="T25" fmla="*/ 54 h 292"/>
                <a:gd name="T26" fmla="*/ 194 w 377"/>
                <a:gd name="T27" fmla="*/ 54 h 292"/>
                <a:gd name="T28" fmla="*/ 194 w 377"/>
                <a:gd name="T29" fmla="*/ 73 h 292"/>
                <a:gd name="T30" fmla="*/ 216 w 377"/>
                <a:gd name="T31" fmla="*/ 73 h 292"/>
                <a:gd name="T32" fmla="*/ 216 w 377"/>
                <a:gd name="T33" fmla="*/ 95 h 292"/>
                <a:gd name="T34" fmla="*/ 229 w 377"/>
                <a:gd name="T35" fmla="*/ 95 h 292"/>
                <a:gd name="T36" fmla="*/ 229 w 377"/>
                <a:gd name="T37" fmla="*/ 118 h 292"/>
                <a:gd name="T38" fmla="*/ 246 w 377"/>
                <a:gd name="T39" fmla="*/ 118 h 292"/>
                <a:gd name="T40" fmla="*/ 246 w 377"/>
                <a:gd name="T41" fmla="*/ 143 h 292"/>
                <a:gd name="T42" fmla="*/ 267 w 377"/>
                <a:gd name="T43" fmla="*/ 143 h 292"/>
                <a:gd name="T44" fmla="*/ 267 w 377"/>
                <a:gd name="T45" fmla="*/ 175 h 292"/>
                <a:gd name="T46" fmla="*/ 275 w 377"/>
                <a:gd name="T47" fmla="*/ 175 h 292"/>
                <a:gd name="T48" fmla="*/ 275 w 377"/>
                <a:gd name="T49" fmla="*/ 207 h 292"/>
                <a:gd name="T50" fmla="*/ 277 w 377"/>
                <a:gd name="T51" fmla="*/ 207 h 292"/>
                <a:gd name="T52" fmla="*/ 277 w 377"/>
                <a:gd name="T53" fmla="*/ 239 h 292"/>
                <a:gd name="T54" fmla="*/ 346 w 377"/>
                <a:gd name="T55" fmla="*/ 239 h 292"/>
                <a:gd name="T56" fmla="*/ 346 w 377"/>
                <a:gd name="T57" fmla="*/ 292 h 292"/>
                <a:gd name="T58" fmla="*/ 377 w 377"/>
                <a:gd name="T59" fmla="*/ 292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77" h="292">
                  <a:moveTo>
                    <a:pt x="0" y="0"/>
                  </a:moveTo>
                  <a:lnTo>
                    <a:pt x="9" y="0"/>
                  </a:lnTo>
                  <a:lnTo>
                    <a:pt x="9" y="7"/>
                  </a:lnTo>
                  <a:lnTo>
                    <a:pt x="23" y="7"/>
                  </a:lnTo>
                  <a:lnTo>
                    <a:pt x="23" y="14"/>
                  </a:lnTo>
                  <a:lnTo>
                    <a:pt x="27" y="14"/>
                  </a:lnTo>
                  <a:lnTo>
                    <a:pt x="27" y="21"/>
                  </a:lnTo>
                  <a:lnTo>
                    <a:pt x="97" y="21"/>
                  </a:lnTo>
                  <a:lnTo>
                    <a:pt x="97" y="30"/>
                  </a:lnTo>
                  <a:lnTo>
                    <a:pt x="107" y="30"/>
                  </a:lnTo>
                  <a:lnTo>
                    <a:pt x="107" y="40"/>
                  </a:lnTo>
                  <a:lnTo>
                    <a:pt x="154" y="40"/>
                  </a:lnTo>
                  <a:lnTo>
                    <a:pt x="154" y="54"/>
                  </a:lnTo>
                  <a:lnTo>
                    <a:pt x="194" y="54"/>
                  </a:lnTo>
                  <a:lnTo>
                    <a:pt x="194" y="73"/>
                  </a:lnTo>
                  <a:lnTo>
                    <a:pt x="216" y="73"/>
                  </a:lnTo>
                  <a:lnTo>
                    <a:pt x="216" y="95"/>
                  </a:lnTo>
                  <a:lnTo>
                    <a:pt x="229" y="95"/>
                  </a:lnTo>
                  <a:lnTo>
                    <a:pt x="229" y="118"/>
                  </a:lnTo>
                  <a:lnTo>
                    <a:pt x="246" y="118"/>
                  </a:lnTo>
                  <a:lnTo>
                    <a:pt x="246" y="143"/>
                  </a:lnTo>
                  <a:lnTo>
                    <a:pt x="267" y="143"/>
                  </a:lnTo>
                  <a:lnTo>
                    <a:pt x="267" y="175"/>
                  </a:lnTo>
                  <a:lnTo>
                    <a:pt x="275" y="175"/>
                  </a:lnTo>
                  <a:lnTo>
                    <a:pt x="275" y="207"/>
                  </a:lnTo>
                  <a:lnTo>
                    <a:pt x="277" y="207"/>
                  </a:lnTo>
                  <a:lnTo>
                    <a:pt x="277" y="239"/>
                  </a:lnTo>
                  <a:lnTo>
                    <a:pt x="346" y="239"/>
                  </a:lnTo>
                  <a:lnTo>
                    <a:pt x="346" y="292"/>
                  </a:lnTo>
                  <a:lnTo>
                    <a:pt x="377" y="292"/>
                  </a:lnTo>
                </a:path>
              </a:pathLst>
            </a:custGeom>
            <a:noFill/>
            <a:ln w="1270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74" name="Line 37">
              <a:extLst>
                <a:ext uri="{FF2B5EF4-FFF2-40B4-BE49-F238E27FC236}">
                  <a16:creationId xmlns:a16="http://schemas.microsoft.com/office/drawing/2014/main" id="{32CB423E-2886-7BF2-47FA-3411FFB3FE38}"/>
                </a:ext>
              </a:extLst>
            </p:cNvPr>
            <p:cNvSpPr>
              <a:spLocks noChangeShapeType="1"/>
            </p:cNvSpPr>
            <p:nvPr/>
          </p:nvSpPr>
          <p:spPr bwMode="auto">
            <a:xfrm>
              <a:off x="802401" y="1554004"/>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75" name="Line 38">
              <a:extLst>
                <a:ext uri="{FF2B5EF4-FFF2-40B4-BE49-F238E27FC236}">
                  <a16:creationId xmlns:a16="http://schemas.microsoft.com/office/drawing/2014/main" id="{7EF38C18-9ECE-C094-DD57-E7F896F27822}"/>
                </a:ext>
              </a:extLst>
            </p:cNvPr>
            <p:cNvSpPr>
              <a:spLocks noChangeShapeType="1"/>
            </p:cNvSpPr>
            <p:nvPr/>
          </p:nvSpPr>
          <p:spPr bwMode="auto">
            <a:xfrm flipV="1">
              <a:off x="823265" y="1534896"/>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76" name="Line 39">
              <a:extLst>
                <a:ext uri="{FF2B5EF4-FFF2-40B4-BE49-F238E27FC236}">
                  <a16:creationId xmlns:a16="http://schemas.microsoft.com/office/drawing/2014/main" id="{5D71783E-DC66-A7E4-DE57-A14B8BE96604}"/>
                </a:ext>
              </a:extLst>
            </p:cNvPr>
            <p:cNvSpPr>
              <a:spLocks noChangeShapeType="1"/>
            </p:cNvSpPr>
            <p:nvPr/>
          </p:nvSpPr>
          <p:spPr bwMode="auto">
            <a:xfrm>
              <a:off x="814438" y="1554004"/>
              <a:ext cx="4573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77" name="Line 40">
              <a:extLst>
                <a:ext uri="{FF2B5EF4-FFF2-40B4-BE49-F238E27FC236}">
                  <a16:creationId xmlns:a16="http://schemas.microsoft.com/office/drawing/2014/main" id="{4865765F-818D-25D1-E5AB-8F562464F86D}"/>
                </a:ext>
              </a:extLst>
            </p:cNvPr>
            <p:cNvSpPr>
              <a:spLocks noChangeShapeType="1"/>
            </p:cNvSpPr>
            <p:nvPr/>
          </p:nvSpPr>
          <p:spPr bwMode="auto">
            <a:xfrm flipV="1">
              <a:off x="839313" y="1534896"/>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78" name="Line 41">
              <a:extLst>
                <a:ext uri="{FF2B5EF4-FFF2-40B4-BE49-F238E27FC236}">
                  <a16:creationId xmlns:a16="http://schemas.microsoft.com/office/drawing/2014/main" id="{7E4F24E4-969B-0599-5966-E68F4B1FC09A}"/>
                </a:ext>
              </a:extLst>
            </p:cNvPr>
            <p:cNvSpPr>
              <a:spLocks noChangeShapeType="1"/>
            </p:cNvSpPr>
            <p:nvPr/>
          </p:nvSpPr>
          <p:spPr bwMode="auto">
            <a:xfrm>
              <a:off x="864189" y="1554004"/>
              <a:ext cx="4573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79" name="Line 42">
              <a:extLst>
                <a:ext uri="{FF2B5EF4-FFF2-40B4-BE49-F238E27FC236}">
                  <a16:creationId xmlns:a16="http://schemas.microsoft.com/office/drawing/2014/main" id="{92477E28-90A1-6989-EDDE-9A000CA6428B}"/>
                </a:ext>
              </a:extLst>
            </p:cNvPr>
            <p:cNvSpPr>
              <a:spLocks noChangeShapeType="1"/>
            </p:cNvSpPr>
            <p:nvPr/>
          </p:nvSpPr>
          <p:spPr bwMode="auto">
            <a:xfrm flipV="1">
              <a:off x="889065" y="1534896"/>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0" name="Line 43">
              <a:extLst>
                <a:ext uri="{FF2B5EF4-FFF2-40B4-BE49-F238E27FC236}">
                  <a16:creationId xmlns:a16="http://schemas.microsoft.com/office/drawing/2014/main" id="{C961F0A4-13FE-AEA8-C79C-B443C2CCEA9F}"/>
                </a:ext>
              </a:extLst>
            </p:cNvPr>
            <p:cNvSpPr>
              <a:spLocks noChangeShapeType="1"/>
            </p:cNvSpPr>
            <p:nvPr/>
          </p:nvSpPr>
          <p:spPr bwMode="auto">
            <a:xfrm>
              <a:off x="893077" y="1554004"/>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1" name="Line 44">
              <a:extLst>
                <a:ext uri="{FF2B5EF4-FFF2-40B4-BE49-F238E27FC236}">
                  <a16:creationId xmlns:a16="http://schemas.microsoft.com/office/drawing/2014/main" id="{FA9D69BB-7E0D-CAE5-5CB8-362FAB8571BC}"/>
                </a:ext>
              </a:extLst>
            </p:cNvPr>
            <p:cNvSpPr>
              <a:spLocks noChangeShapeType="1"/>
            </p:cNvSpPr>
            <p:nvPr/>
          </p:nvSpPr>
          <p:spPr bwMode="auto">
            <a:xfrm flipV="1">
              <a:off x="913941" y="1534896"/>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2" name="Line 45">
              <a:extLst>
                <a:ext uri="{FF2B5EF4-FFF2-40B4-BE49-F238E27FC236}">
                  <a16:creationId xmlns:a16="http://schemas.microsoft.com/office/drawing/2014/main" id="{0A264A6B-D6C6-EF00-F12A-0FEB2989FA7D}"/>
                </a:ext>
              </a:extLst>
            </p:cNvPr>
            <p:cNvSpPr>
              <a:spLocks noChangeShapeType="1"/>
            </p:cNvSpPr>
            <p:nvPr/>
          </p:nvSpPr>
          <p:spPr bwMode="auto">
            <a:xfrm>
              <a:off x="909929" y="1554004"/>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3" name="Line 46">
              <a:extLst>
                <a:ext uri="{FF2B5EF4-FFF2-40B4-BE49-F238E27FC236}">
                  <a16:creationId xmlns:a16="http://schemas.microsoft.com/office/drawing/2014/main" id="{3D36D7FE-5E2B-03EF-03DF-9FD6D62B9118}"/>
                </a:ext>
              </a:extLst>
            </p:cNvPr>
            <p:cNvSpPr>
              <a:spLocks noChangeShapeType="1"/>
            </p:cNvSpPr>
            <p:nvPr/>
          </p:nvSpPr>
          <p:spPr bwMode="auto">
            <a:xfrm flipV="1">
              <a:off x="929989" y="1534896"/>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4" name="Line 47">
              <a:extLst>
                <a:ext uri="{FF2B5EF4-FFF2-40B4-BE49-F238E27FC236}">
                  <a16:creationId xmlns:a16="http://schemas.microsoft.com/office/drawing/2014/main" id="{DF651B88-C023-0C48-7DD7-9C894E17F022}"/>
                </a:ext>
              </a:extLst>
            </p:cNvPr>
            <p:cNvSpPr>
              <a:spLocks noChangeShapeType="1"/>
            </p:cNvSpPr>
            <p:nvPr/>
          </p:nvSpPr>
          <p:spPr bwMode="auto">
            <a:xfrm>
              <a:off x="913941" y="1554004"/>
              <a:ext cx="4493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5" name="Line 48">
              <a:extLst>
                <a:ext uri="{FF2B5EF4-FFF2-40B4-BE49-F238E27FC236}">
                  <a16:creationId xmlns:a16="http://schemas.microsoft.com/office/drawing/2014/main" id="{EEC77E62-DD73-760A-FB3C-C7C1F15EAF03}"/>
                </a:ext>
              </a:extLst>
            </p:cNvPr>
            <p:cNvSpPr>
              <a:spLocks noChangeShapeType="1"/>
            </p:cNvSpPr>
            <p:nvPr/>
          </p:nvSpPr>
          <p:spPr bwMode="auto">
            <a:xfrm flipV="1">
              <a:off x="938816" y="1534896"/>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6" name="Line 49">
              <a:extLst>
                <a:ext uri="{FF2B5EF4-FFF2-40B4-BE49-F238E27FC236}">
                  <a16:creationId xmlns:a16="http://schemas.microsoft.com/office/drawing/2014/main" id="{4A286D67-F551-3D01-DC45-4408D7AC2B85}"/>
                </a:ext>
              </a:extLst>
            </p:cNvPr>
            <p:cNvSpPr>
              <a:spLocks noChangeShapeType="1"/>
            </p:cNvSpPr>
            <p:nvPr/>
          </p:nvSpPr>
          <p:spPr bwMode="auto">
            <a:xfrm>
              <a:off x="934804" y="1554004"/>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7" name="Line 50">
              <a:extLst>
                <a:ext uri="{FF2B5EF4-FFF2-40B4-BE49-F238E27FC236}">
                  <a16:creationId xmlns:a16="http://schemas.microsoft.com/office/drawing/2014/main" id="{817B137D-3091-2FB3-E279-29FF44192D16}"/>
                </a:ext>
              </a:extLst>
            </p:cNvPr>
            <p:cNvSpPr>
              <a:spLocks noChangeShapeType="1"/>
            </p:cNvSpPr>
            <p:nvPr/>
          </p:nvSpPr>
          <p:spPr bwMode="auto">
            <a:xfrm flipV="1">
              <a:off x="954865" y="1534896"/>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8" name="Line 51">
              <a:extLst>
                <a:ext uri="{FF2B5EF4-FFF2-40B4-BE49-F238E27FC236}">
                  <a16:creationId xmlns:a16="http://schemas.microsoft.com/office/drawing/2014/main" id="{C047D8A2-69A8-DE66-2392-B5103D1ECE80}"/>
                </a:ext>
              </a:extLst>
            </p:cNvPr>
            <p:cNvSpPr>
              <a:spLocks noChangeShapeType="1"/>
            </p:cNvSpPr>
            <p:nvPr/>
          </p:nvSpPr>
          <p:spPr bwMode="auto">
            <a:xfrm>
              <a:off x="946840" y="1554004"/>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89" name="Line 52">
              <a:extLst>
                <a:ext uri="{FF2B5EF4-FFF2-40B4-BE49-F238E27FC236}">
                  <a16:creationId xmlns:a16="http://schemas.microsoft.com/office/drawing/2014/main" id="{781C5C75-91A7-846A-750E-39EA37CD6646}"/>
                </a:ext>
              </a:extLst>
            </p:cNvPr>
            <p:cNvSpPr>
              <a:spLocks noChangeShapeType="1"/>
            </p:cNvSpPr>
            <p:nvPr/>
          </p:nvSpPr>
          <p:spPr bwMode="auto">
            <a:xfrm flipV="1">
              <a:off x="967704" y="1534896"/>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90" name="Line 53">
              <a:extLst>
                <a:ext uri="{FF2B5EF4-FFF2-40B4-BE49-F238E27FC236}">
                  <a16:creationId xmlns:a16="http://schemas.microsoft.com/office/drawing/2014/main" id="{63DBE552-F745-F348-8A17-0C80BFA49DFD}"/>
                </a:ext>
              </a:extLst>
            </p:cNvPr>
            <p:cNvSpPr>
              <a:spLocks noChangeShapeType="1"/>
            </p:cNvSpPr>
            <p:nvPr/>
          </p:nvSpPr>
          <p:spPr bwMode="auto">
            <a:xfrm>
              <a:off x="954865" y="1554004"/>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91" name="Line 54">
              <a:extLst>
                <a:ext uri="{FF2B5EF4-FFF2-40B4-BE49-F238E27FC236}">
                  <a16:creationId xmlns:a16="http://schemas.microsoft.com/office/drawing/2014/main" id="{CF09E445-CE8B-3228-376D-C0B791A86EDC}"/>
                </a:ext>
              </a:extLst>
            </p:cNvPr>
            <p:cNvSpPr>
              <a:spLocks noChangeShapeType="1"/>
            </p:cNvSpPr>
            <p:nvPr/>
          </p:nvSpPr>
          <p:spPr bwMode="auto">
            <a:xfrm flipV="1">
              <a:off x="975729" y="1534896"/>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92" name="Line 55">
              <a:extLst>
                <a:ext uri="{FF2B5EF4-FFF2-40B4-BE49-F238E27FC236}">
                  <a16:creationId xmlns:a16="http://schemas.microsoft.com/office/drawing/2014/main" id="{A248CCCD-CA84-BDF7-F1FF-1CF467633658}"/>
                </a:ext>
              </a:extLst>
            </p:cNvPr>
            <p:cNvSpPr>
              <a:spLocks noChangeShapeType="1"/>
            </p:cNvSpPr>
            <p:nvPr/>
          </p:nvSpPr>
          <p:spPr bwMode="auto">
            <a:xfrm>
              <a:off x="979741" y="1554004"/>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93" name="Line 56">
              <a:extLst>
                <a:ext uri="{FF2B5EF4-FFF2-40B4-BE49-F238E27FC236}">
                  <a16:creationId xmlns:a16="http://schemas.microsoft.com/office/drawing/2014/main" id="{B8CDB07D-493D-0E5B-258C-5F0CFD7CD14E}"/>
                </a:ext>
              </a:extLst>
            </p:cNvPr>
            <p:cNvSpPr>
              <a:spLocks noChangeShapeType="1"/>
            </p:cNvSpPr>
            <p:nvPr/>
          </p:nvSpPr>
          <p:spPr bwMode="auto">
            <a:xfrm flipV="1">
              <a:off x="1000604" y="1534896"/>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94" name="Line 57">
              <a:extLst>
                <a:ext uri="{FF2B5EF4-FFF2-40B4-BE49-F238E27FC236}">
                  <a16:creationId xmlns:a16="http://schemas.microsoft.com/office/drawing/2014/main" id="{6DDE7CA5-328A-C69A-7647-EB1B9258B2E5}"/>
                </a:ext>
              </a:extLst>
            </p:cNvPr>
            <p:cNvSpPr>
              <a:spLocks noChangeShapeType="1"/>
            </p:cNvSpPr>
            <p:nvPr/>
          </p:nvSpPr>
          <p:spPr bwMode="auto">
            <a:xfrm>
              <a:off x="983753" y="1554004"/>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95" name="Line 58">
              <a:extLst>
                <a:ext uri="{FF2B5EF4-FFF2-40B4-BE49-F238E27FC236}">
                  <a16:creationId xmlns:a16="http://schemas.microsoft.com/office/drawing/2014/main" id="{7381EE28-20DF-4058-E14F-7E32BBA9B0B8}"/>
                </a:ext>
              </a:extLst>
            </p:cNvPr>
            <p:cNvSpPr>
              <a:spLocks noChangeShapeType="1"/>
            </p:cNvSpPr>
            <p:nvPr/>
          </p:nvSpPr>
          <p:spPr bwMode="auto">
            <a:xfrm flipV="1">
              <a:off x="1004616" y="1534896"/>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96" name="Line 59">
              <a:extLst>
                <a:ext uri="{FF2B5EF4-FFF2-40B4-BE49-F238E27FC236}">
                  <a16:creationId xmlns:a16="http://schemas.microsoft.com/office/drawing/2014/main" id="{FC87FD25-AD5B-E9E0-AD66-B583F20D5E89}"/>
                </a:ext>
              </a:extLst>
            </p:cNvPr>
            <p:cNvSpPr>
              <a:spLocks noChangeShapeType="1"/>
            </p:cNvSpPr>
            <p:nvPr/>
          </p:nvSpPr>
          <p:spPr bwMode="auto">
            <a:xfrm>
              <a:off x="992580" y="1589927"/>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97" name="Line 60">
              <a:extLst>
                <a:ext uri="{FF2B5EF4-FFF2-40B4-BE49-F238E27FC236}">
                  <a16:creationId xmlns:a16="http://schemas.microsoft.com/office/drawing/2014/main" id="{DA1CDDC8-23D3-DD17-6531-DB84A307FF24}"/>
                </a:ext>
              </a:extLst>
            </p:cNvPr>
            <p:cNvSpPr>
              <a:spLocks noChangeShapeType="1"/>
            </p:cNvSpPr>
            <p:nvPr/>
          </p:nvSpPr>
          <p:spPr bwMode="auto">
            <a:xfrm flipV="1">
              <a:off x="1012641" y="1570054"/>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98" name="Line 61">
              <a:extLst>
                <a:ext uri="{FF2B5EF4-FFF2-40B4-BE49-F238E27FC236}">
                  <a16:creationId xmlns:a16="http://schemas.microsoft.com/office/drawing/2014/main" id="{F1C57D2D-6EF7-B7F4-93D6-E718314FEEE6}"/>
                </a:ext>
              </a:extLst>
            </p:cNvPr>
            <p:cNvSpPr>
              <a:spLocks noChangeShapeType="1"/>
            </p:cNvSpPr>
            <p:nvPr/>
          </p:nvSpPr>
          <p:spPr bwMode="auto">
            <a:xfrm>
              <a:off x="1000604" y="1589927"/>
              <a:ext cx="4493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99" name="Line 62">
              <a:extLst>
                <a:ext uri="{FF2B5EF4-FFF2-40B4-BE49-F238E27FC236}">
                  <a16:creationId xmlns:a16="http://schemas.microsoft.com/office/drawing/2014/main" id="{F06435D4-895E-2865-2134-457A8DE4C623}"/>
                </a:ext>
              </a:extLst>
            </p:cNvPr>
            <p:cNvSpPr>
              <a:spLocks noChangeShapeType="1"/>
            </p:cNvSpPr>
            <p:nvPr/>
          </p:nvSpPr>
          <p:spPr bwMode="auto">
            <a:xfrm flipV="1">
              <a:off x="1025480" y="1570054"/>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00" name="Line 63">
              <a:extLst>
                <a:ext uri="{FF2B5EF4-FFF2-40B4-BE49-F238E27FC236}">
                  <a16:creationId xmlns:a16="http://schemas.microsoft.com/office/drawing/2014/main" id="{4646AC0A-BCA3-8C87-247D-784AB98CEE7A}"/>
                </a:ext>
              </a:extLst>
            </p:cNvPr>
            <p:cNvSpPr>
              <a:spLocks noChangeShapeType="1"/>
            </p:cNvSpPr>
            <p:nvPr/>
          </p:nvSpPr>
          <p:spPr bwMode="auto">
            <a:xfrm>
              <a:off x="1025480" y="1589927"/>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01" name="Line 64">
              <a:extLst>
                <a:ext uri="{FF2B5EF4-FFF2-40B4-BE49-F238E27FC236}">
                  <a16:creationId xmlns:a16="http://schemas.microsoft.com/office/drawing/2014/main" id="{450D65B2-8A5D-6137-002F-2B4639C8A25A}"/>
                </a:ext>
              </a:extLst>
            </p:cNvPr>
            <p:cNvSpPr>
              <a:spLocks noChangeShapeType="1"/>
            </p:cNvSpPr>
            <p:nvPr/>
          </p:nvSpPr>
          <p:spPr bwMode="auto">
            <a:xfrm flipV="1">
              <a:off x="1045541" y="1570054"/>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02" name="Line 65">
              <a:extLst>
                <a:ext uri="{FF2B5EF4-FFF2-40B4-BE49-F238E27FC236}">
                  <a16:creationId xmlns:a16="http://schemas.microsoft.com/office/drawing/2014/main" id="{6576432D-1AC7-F3D4-147F-9BF75EF1B091}"/>
                </a:ext>
              </a:extLst>
            </p:cNvPr>
            <p:cNvSpPr>
              <a:spLocks noChangeShapeType="1"/>
            </p:cNvSpPr>
            <p:nvPr/>
          </p:nvSpPr>
          <p:spPr bwMode="auto">
            <a:xfrm>
              <a:off x="1045541" y="1628907"/>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03" name="Line 66">
              <a:extLst>
                <a:ext uri="{FF2B5EF4-FFF2-40B4-BE49-F238E27FC236}">
                  <a16:creationId xmlns:a16="http://schemas.microsoft.com/office/drawing/2014/main" id="{A8BC996E-E41B-4739-036E-1179B53AB6AE}"/>
                </a:ext>
              </a:extLst>
            </p:cNvPr>
            <p:cNvSpPr>
              <a:spLocks noChangeShapeType="1"/>
            </p:cNvSpPr>
            <p:nvPr/>
          </p:nvSpPr>
          <p:spPr bwMode="auto">
            <a:xfrm flipV="1">
              <a:off x="1066405" y="1609034"/>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04" name="Line 67">
              <a:extLst>
                <a:ext uri="{FF2B5EF4-FFF2-40B4-BE49-F238E27FC236}">
                  <a16:creationId xmlns:a16="http://schemas.microsoft.com/office/drawing/2014/main" id="{C6B4F40D-A8D2-38F5-2D0C-933E93545B32}"/>
                </a:ext>
              </a:extLst>
            </p:cNvPr>
            <p:cNvSpPr>
              <a:spLocks noChangeShapeType="1"/>
            </p:cNvSpPr>
            <p:nvPr/>
          </p:nvSpPr>
          <p:spPr bwMode="auto">
            <a:xfrm>
              <a:off x="1074429" y="1628907"/>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05" name="Line 68">
              <a:extLst>
                <a:ext uri="{FF2B5EF4-FFF2-40B4-BE49-F238E27FC236}">
                  <a16:creationId xmlns:a16="http://schemas.microsoft.com/office/drawing/2014/main" id="{A294A7A3-AA3F-C294-FF04-A7BC04B04B11}"/>
                </a:ext>
              </a:extLst>
            </p:cNvPr>
            <p:cNvSpPr>
              <a:spLocks noChangeShapeType="1"/>
            </p:cNvSpPr>
            <p:nvPr/>
          </p:nvSpPr>
          <p:spPr bwMode="auto">
            <a:xfrm flipV="1">
              <a:off x="1095292" y="1609034"/>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06" name="Line 69">
              <a:extLst>
                <a:ext uri="{FF2B5EF4-FFF2-40B4-BE49-F238E27FC236}">
                  <a16:creationId xmlns:a16="http://schemas.microsoft.com/office/drawing/2014/main" id="{35943A7E-FE85-FE78-189C-5F375AE91DA9}"/>
                </a:ext>
              </a:extLst>
            </p:cNvPr>
            <p:cNvSpPr>
              <a:spLocks noChangeShapeType="1"/>
            </p:cNvSpPr>
            <p:nvPr/>
          </p:nvSpPr>
          <p:spPr bwMode="auto">
            <a:xfrm>
              <a:off x="1083256" y="1628907"/>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07" name="Line 70">
              <a:extLst>
                <a:ext uri="{FF2B5EF4-FFF2-40B4-BE49-F238E27FC236}">
                  <a16:creationId xmlns:a16="http://schemas.microsoft.com/office/drawing/2014/main" id="{B574AAC2-385D-9B8F-5F01-987C9642A5FB}"/>
                </a:ext>
              </a:extLst>
            </p:cNvPr>
            <p:cNvSpPr>
              <a:spLocks noChangeShapeType="1"/>
            </p:cNvSpPr>
            <p:nvPr/>
          </p:nvSpPr>
          <p:spPr bwMode="auto">
            <a:xfrm flipV="1">
              <a:off x="1103316" y="1609034"/>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08" name="Line 71">
              <a:extLst>
                <a:ext uri="{FF2B5EF4-FFF2-40B4-BE49-F238E27FC236}">
                  <a16:creationId xmlns:a16="http://schemas.microsoft.com/office/drawing/2014/main" id="{82C7D437-001B-C81A-4B09-47CF7FEBFAEC}"/>
                </a:ext>
              </a:extLst>
            </p:cNvPr>
            <p:cNvSpPr>
              <a:spLocks noChangeShapeType="1"/>
            </p:cNvSpPr>
            <p:nvPr/>
          </p:nvSpPr>
          <p:spPr bwMode="auto">
            <a:xfrm>
              <a:off x="1087268" y="1628907"/>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09" name="Line 72">
              <a:extLst>
                <a:ext uri="{FF2B5EF4-FFF2-40B4-BE49-F238E27FC236}">
                  <a16:creationId xmlns:a16="http://schemas.microsoft.com/office/drawing/2014/main" id="{3839D08C-485C-6D6B-8198-3FBA685B9867}"/>
                </a:ext>
              </a:extLst>
            </p:cNvPr>
            <p:cNvSpPr>
              <a:spLocks noChangeShapeType="1"/>
            </p:cNvSpPr>
            <p:nvPr/>
          </p:nvSpPr>
          <p:spPr bwMode="auto">
            <a:xfrm flipV="1">
              <a:off x="1108132" y="1609034"/>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0" name="Line 73">
              <a:extLst>
                <a:ext uri="{FF2B5EF4-FFF2-40B4-BE49-F238E27FC236}">
                  <a16:creationId xmlns:a16="http://schemas.microsoft.com/office/drawing/2014/main" id="{F02A949A-AD0A-5388-6993-96E528461026}"/>
                </a:ext>
              </a:extLst>
            </p:cNvPr>
            <p:cNvSpPr>
              <a:spLocks noChangeShapeType="1"/>
            </p:cNvSpPr>
            <p:nvPr/>
          </p:nvSpPr>
          <p:spPr bwMode="auto">
            <a:xfrm>
              <a:off x="1108132" y="1628907"/>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1" name="Line 74">
              <a:extLst>
                <a:ext uri="{FF2B5EF4-FFF2-40B4-BE49-F238E27FC236}">
                  <a16:creationId xmlns:a16="http://schemas.microsoft.com/office/drawing/2014/main" id="{8D9C4116-3BF4-D54E-22A2-D382105C0F7A}"/>
                </a:ext>
              </a:extLst>
            </p:cNvPr>
            <p:cNvSpPr>
              <a:spLocks noChangeShapeType="1"/>
            </p:cNvSpPr>
            <p:nvPr/>
          </p:nvSpPr>
          <p:spPr bwMode="auto">
            <a:xfrm flipV="1">
              <a:off x="1128192" y="1609034"/>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2" name="Line 75">
              <a:extLst>
                <a:ext uri="{FF2B5EF4-FFF2-40B4-BE49-F238E27FC236}">
                  <a16:creationId xmlns:a16="http://schemas.microsoft.com/office/drawing/2014/main" id="{7F4884B0-81CD-5A66-1DA5-6147B3B16A9D}"/>
                </a:ext>
              </a:extLst>
            </p:cNvPr>
            <p:cNvSpPr>
              <a:spLocks noChangeShapeType="1"/>
            </p:cNvSpPr>
            <p:nvPr/>
          </p:nvSpPr>
          <p:spPr bwMode="auto">
            <a:xfrm>
              <a:off x="1128192" y="1628907"/>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3" name="Line 76">
              <a:extLst>
                <a:ext uri="{FF2B5EF4-FFF2-40B4-BE49-F238E27FC236}">
                  <a16:creationId xmlns:a16="http://schemas.microsoft.com/office/drawing/2014/main" id="{96AFB2C5-222B-E8B9-9662-2742709F896F}"/>
                </a:ext>
              </a:extLst>
            </p:cNvPr>
            <p:cNvSpPr>
              <a:spLocks noChangeShapeType="1"/>
            </p:cNvSpPr>
            <p:nvPr/>
          </p:nvSpPr>
          <p:spPr bwMode="auto">
            <a:xfrm flipV="1">
              <a:off x="1149056" y="1609034"/>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4" name="Line 77">
              <a:extLst>
                <a:ext uri="{FF2B5EF4-FFF2-40B4-BE49-F238E27FC236}">
                  <a16:creationId xmlns:a16="http://schemas.microsoft.com/office/drawing/2014/main" id="{36BFE12D-CB76-BA86-8B1B-583B5778C844}"/>
                </a:ext>
              </a:extLst>
            </p:cNvPr>
            <p:cNvSpPr>
              <a:spLocks noChangeShapeType="1"/>
            </p:cNvSpPr>
            <p:nvPr/>
          </p:nvSpPr>
          <p:spPr bwMode="auto">
            <a:xfrm>
              <a:off x="1161092" y="1628907"/>
              <a:ext cx="4573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5" name="Line 78">
              <a:extLst>
                <a:ext uri="{FF2B5EF4-FFF2-40B4-BE49-F238E27FC236}">
                  <a16:creationId xmlns:a16="http://schemas.microsoft.com/office/drawing/2014/main" id="{3F42AF8F-408E-0036-99C4-C2668204EAD8}"/>
                </a:ext>
              </a:extLst>
            </p:cNvPr>
            <p:cNvSpPr>
              <a:spLocks noChangeShapeType="1"/>
            </p:cNvSpPr>
            <p:nvPr/>
          </p:nvSpPr>
          <p:spPr bwMode="auto">
            <a:xfrm flipV="1">
              <a:off x="1185968" y="1609034"/>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6" name="Line 79">
              <a:extLst>
                <a:ext uri="{FF2B5EF4-FFF2-40B4-BE49-F238E27FC236}">
                  <a16:creationId xmlns:a16="http://schemas.microsoft.com/office/drawing/2014/main" id="{71C1D145-AC45-B1F2-5832-C461AD2DDF1C}"/>
                </a:ext>
              </a:extLst>
            </p:cNvPr>
            <p:cNvSpPr>
              <a:spLocks noChangeShapeType="1"/>
            </p:cNvSpPr>
            <p:nvPr/>
          </p:nvSpPr>
          <p:spPr bwMode="auto">
            <a:xfrm>
              <a:off x="1194795" y="1628907"/>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7" name="Line 80">
              <a:extLst>
                <a:ext uri="{FF2B5EF4-FFF2-40B4-BE49-F238E27FC236}">
                  <a16:creationId xmlns:a16="http://schemas.microsoft.com/office/drawing/2014/main" id="{9741E1A1-84D7-3611-A280-C37620108EF3}"/>
                </a:ext>
              </a:extLst>
            </p:cNvPr>
            <p:cNvSpPr>
              <a:spLocks noChangeShapeType="1"/>
            </p:cNvSpPr>
            <p:nvPr/>
          </p:nvSpPr>
          <p:spPr bwMode="auto">
            <a:xfrm flipV="1">
              <a:off x="1214856" y="1609034"/>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8" name="Line 81">
              <a:extLst>
                <a:ext uri="{FF2B5EF4-FFF2-40B4-BE49-F238E27FC236}">
                  <a16:creationId xmlns:a16="http://schemas.microsoft.com/office/drawing/2014/main" id="{676B23A3-3F2A-03E6-B8D6-E3618BA586C0}"/>
                </a:ext>
              </a:extLst>
            </p:cNvPr>
            <p:cNvSpPr>
              <a:spLocks noChangeShapeType="1"/>
            </p:cNvSpPr>
            <p:nvPr/>
          </p:nvSpPr>
          <p:spPr bwMode="auto">
            <a:xfrm>
              <a:off x="1214856" y="1628907"/>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9" name="Line 82">
              <a:extLst>
                <a:ext uri="{FF2B5EF4-FFF2-40B4-BE49-F238E27FC236}">
                  <a16:creationId xmlns:a16="http://schemas.microsoft.com/office/drawing/2014/main" id="{FD88F760-2124-6A41-961C-221BFF839B85}"/>
                </a:ext>
              </a:extLst>
            </p:cNvPr>
            <p:cNvSpPr>
              <a:spLocks noChangeShapeType="1"/>
            </p:cNvSpPr>
            <p:nvPr/>
          </p:nvSpPr>
          <p:spPr bwMode="auto">
            <a:xfrm flipV="1">
              <a:off x="1235719" y="1609034"/>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20" name="Line 83">
              <a:extLst>
                <a:ext uri="{FF2B5EF4-FFF2-40B4-BE49-F238E27FC236}">
                  <a16:creationId xmlns:a16="http://schemas.microsoft.com/office/drawing/2014/main" id="{D7656630-2366-1164-0302-4179816934F1}"/>
                </a:ext>
              </a:extLst>
            </p:cNvPr>
            <p:cNvSpPr>
              <a:spLocks noChangeShapeType="1"/>
            </p:cNvSpPr>
            <p:nvPr/>
          </p:nvSpPr>
          <p:spPr bwMode="auto">
            <a:xfrm>
              <a:off x="1223683" y="1628907"/>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21" name="Line 84">
              <a:extLst>
                <a:ext uri="{FF2B5EF4-FFF2-40B4-BE49-F238E27FC236}">
                  <a16:creationId xmlns:a16="http://schemas.microsoft.com/office/drawing/2014/main" id="{B9898C5B-A3F4-0802-7CD7-A37407074709}"/>
                </a:ext>
              </a:extLst>
            </p:cNvPr>
            <p:cNvSpPr>
              <a:spLocks noChangeShapeType="1"/>
            </p:cNvSpPr>
            <p:nvPr/>
          </p:nvSpPr>
          <p:spPr bwMode="auto">
            <a:xfrm flipV="1">
              <a:off x="1243744" y="1609034"/>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22" name="Line 85">
              <a:extLst>
                <a:ext uri="{FF2B5EF4-FFF2-40B4-BE49-F238E27FC236}">
                  <a16:creationId xmlns:a16="http://schemas.microsoft.com/office/drawing/2014/main" id="{6CCD241B-77B1-A9C2-7D46-CBEE18C00C84}"/>
                </a:ext>
              </a:extLst>
            </p:cNvPr>
            <p:cNvSpPr>
              <a:spLocks noChangeShapeType="1"/>
            </p:cNvSpPr>
            <p:nvPr/>
          </p:nvSpPr>
          <p:spPr bwMode="auto">
            <a:xfrm>
              <a:off x="1231707" y="1683937"/>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23" name="Line 86">
              <a:extLst>
                <a:ext uri="{FF2B5EF4-FFF2-40B4-BE49-F238E27FC236}">
                  <a16:creationId xmlns:a16="http://schemas.microsoft.com/office/drawing/2014/main" id="{D8F0F215-7241-0A2C-EE55-AC67D49EFD0A}"/>
                </a:ext>
              </a:extLst>
            </p:cNvPr>
            <p:cNvSpPr>
              <a:spLocks noChangeShapeType="1"/>
            </p:cNvSpPr>
            <p:nvPr/>
          </p:nvSpPr>
          <p:spPr bwMode="auto">
            <a:xfrm flipV="1">
              <a:off x="1252570" y="1664065"/>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24" name="Line 87">
              <a:extLst>
                <a:ext uri="{FF2B5EF4-FFF2-40B4-BE49-F238E27FC236}">
                  <a16:creationId xmlns:a16="http://schemas.microsoft.com/office/drawing/2014/main" id="{B25B5D55-31A3-9727-9294-5B8036D0DE44}"/>
                </a:ext>
              </a:extLst>
            </p:cNvPr>
            <p:cNvSpPr>
              <a:spLocks noChangeShapeType="1"/>
            </p:cNvSpPr>
            <p:nvPr/>
          </p:nvSpPr>
          <p:spPr bwMode="auto">
            <a:xfrm>
              <a:off x="1239732" y="1683937"/>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25" name="Line 88">
              <a:extLst>
                <a:ext uri="{FF2B5EF4-FFF2-40B4-BE49-F238E27FC236}">
                  <a16:creationId xmlns:a16="http://schemas.microsoft.com/office/drawing/2014/main" id="{1BDCE500-5178-4BA7-57E5-787490C34F9B}"/>
                </a:ext>
              </a:extLst>
            </p:cNvPr>
            <p:cNvSpPr>
              <a:spLocks noChangeShapeType="1"/>
            </p:cNvSpPr>
            <p:nvPr/>
          </p:nvSpPr>
          <p:spPr bwMode="auto">
            <a:xfrm flipV="1">
              <a:off x="1260595" y="1664065"/>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26" name="Line 89">
              <a:extLst>
                <a:ext uri="{FF2B5EF4-FFF2-40B4-BE49-F238E27FC236}">
                  <a16:creationId xmlns:a16="http://schemas.microsoft.com/office/drawing/2014/main" id="{B210EEA3-C199-8F18-72B9-6698DBC40B96}"/>
                </a:ext>
              </a:extLst>
            </p:cNvPr>
            <p:cNvSpPr>
              <a:spLocks noChangeShapeType="1"/>
            </p:cNvSpPr>
            <p:nvPr/>
          </p:nvSpPr>
          <p:spPr bwMode="auto">
            <a:xfrm>
              <a:off x="1247756" y="1683937"/>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27" name="Line 90">
              <a:extLst>
                <a:ext uri="{FF2B5EF4-FFF2-40B4-BE49-F238E27FC236}">
                  <a16:creationId xmlns:a16="http://schemas.microsoft.com/office/drawing/2014/main" id="{1AD8DA42-27E8-95DC-16DA-3194B88EBD83}"/>
                </a:ext>
              </a:extLst>
            </p:cNvPr>
            <p:cNvSpPr>
              <a:spLocks noChangeShapeType="1"/>
            </p:cNvSpPr>
            <p:nvPr/>
          </p:nvSpPr>
          <p:spPr bwMode="auto">
            <a:xfrm flipV="1">
              <a:off x="1268620" y="1664065"/>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28" name="Line 91">
              <a:extLst>
                <a:ext uri="{FF2B5EF4-FFF2-40B4-BE49-F238E27FC236}">
                  <a16:creationId xmlns:a16="http://schemas.microsoft.com/office/drawing/2014/main" id="{CE25809F-DDEE-3FC6-25CA-297E80BF72EA}"/>
                </a:ext>
              </a:extLst>
            </p:cNvPr>
            <p:cNvSpPr>
              <a:spLocks noChangeShapeType="1"/>
            </p:cNvSpPr>
            <p:nvPr/>
          </p:nvSpPr>
          <p:spPr bwMode="auto">
            <a:xfrm>
              <a:off x="1281458" y="1683937"/>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29" name="Line 92">
              <a:extLst>
                <a:ext uri="{FF2B5EF4-FFF2-40B4-BE49-F238E27FC236}">
                  <a16:creationId xmlns:a16="http://schemas.microsoft.com/office/drawing/2014/main" id="{34F1ABBE-7EDC-EFB2-7735-B5C160D4D7D7}"/>
                </a:ext>
              </a:extLst>
            </p:cNvPr>
            <p:cNvSpPr>
              <a:spLocks noChangeShapeType="1"/>
            </p:cNvSpPr>
            <p:nvPr/>
          </p:nvSpPr>
          <p:spPr bwMode="auto">
            <a:xfrm flipV="1">
              <a:off x="1301519" y="1664065"/>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0" name="Line 93">
              <a:extLst>
                <a:ext uri="{FF2B5EF4-FFF2-40B4-BE49-F238E27FC236}">
                  <a16:creationId xmlns:a16="http://schemas.microsoft.com/office/drawing/2014/main" id="{ECEB9265-8E69-E3CB-FC1B-960AD340EFF1}"/>
                </a:ext>
              </a:extLst>
            </p:cNvPr>
            <p:cNvSpPr>
              <a:spLocks noChangeShapeType="1"/>
            </p:cNvSpPr>
            <p:nvPr/>
          </p:nvSpPr>
          <p:spPr bwMode="auto">
            <a:xfrm>
              <a:off x="1285471" y="1683937"/>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1" name="Line 94">
              <a:extLst>
                <a:ext uri="{FF2B5EF4-FFF2-40B4-BE49-F238E27FC236}">
                  <a16:creationId xmlns:a16="http://schemas.microsoft.com/office/drawing/2014/main" id="{2CB28512-5063-7273-071C-F9BD7C898444}"/>
                </a:ext>
              </a:extLst>
            </p:cNvPr>
            <p:cNvSpPr>
              <a:spLocks noChangeShapeType="1"/>
            </p:cNvSpPr>
            <p:nvPr/>
          </p:nvSpPr>
          <p:spPr bwMode="auto">
            <a:xfrm flipV="1">
              <a:off x="1305532" y="1664065"/>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2" name="Line 95">
              <a:extLst>
                <a:ext uri="{FF2B5EF4-FFF2-40B4-BE49-F238E27FC236}">
                  <a16:creationId xmlns:a16="http://schemas.microsoft.com/office/drawing/2014/main" id="{A81C4DA5-3459-F913-1A91-309E0BC1963F}"/>
                </a:ext>
              </a:extLst>
            </p:cNvPr>
            <p:cNvSpPr>
              <a:spLocks noChangeShapeType="1"/>
            </p:cNvSpPr>
            <p:nvPr/>
          </p:nvSpPr>
          <p:spPr bwMode="auto">
            <a:xfrm>
              <a:off x="1326395" y="1683937"/>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3" name="Line 96">
              <a:extLst>
                <a:ext uri="{FF2B5EF4-FFF2-40B4-BE49-F238E27FC236}">
                  <a16:creationId xmlns:a16="http://schemas.microsoft.com/office/drawing/2014/main" id="{19D01891-FBF3-BA76-9A91-EC9F8C959FBF}"/>
                </a:ext>
              </a:extLst>
            </p:cNvPr>
            <p:cNvSpPr>
              <a:spLocks noChangeShapeType="1"/>
            </p:cNvSpPr>
            <p:nvPr/>
          </p:nvSpPr>
          <p:spPr bwMode="auto">
            <a:xfrm flipV="1">
              <a:off x="1347258" y="1664065"/>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4" name="Line 97">
              <a:extLst>
                <a:ext uri="{FF2B5EF4-FFF2-40B4-BE49-F238E27FC236}">
                  <a16:creationId xmlns:a16="http://schemas.microsoft.com/office/drawing/2014/main" id="{7AFA8046-4C82-561C-88A4-623CC0138C19}"/>
                </a:ext>
              </a:extLst>
            </p:cNvPr>
            <p:cNvSpPr>
              <a:spLocks noChangeShapeType="1"/>
            </p:cNvSpPr>
            <p:nvPr/>
          </p:nvSpPr>
          <p:spPr bwMode="auto">
            <a:xfrm>
              <a:off x="1347258" y="1683937"/>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5" name="Line 98">
              <a:extLst>
                <a:ext uri="{FF2B5EF4-FFF2-40B4-BE49-F238E27FC236}">
                  <a16:creationId xmlns:a16="http://schemas.microsoft.com/office/drawing/2014/main" id="{19329E16-1510-08FD-096D-20F4D42EC798}"/>
                </a:ext>
              </a:extLst>
            </p:cNvPr>
            <p:cNvSpPr>
              <a:spLocks noChangeShapeType="1"/>
            </p:cNvSpPr>
            <p:nvPr/>
          </p:nvSpPr>
          <p:spPr bwMode="auto">
            <a:xfrm flipV="1">
              <a:off x="1368122" y="1664065"/>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6" name="Line 99">
              <a:extLst>
                <a:ext uri="{FF2B5EF4-FFF2-40B4-BE49-F238E27FC236}">
                  <a16:creationId xmlns:a16="http://schemas.microsoft.com/office/drawing/2014/main" id="{8A32AF05-9CBC-4376-818C-B6456795C340}"/>
                </a:ext>
              </a:extLst>
            </p:cNvPr>
            <p:cNvSpPr>
              <a:spLocks noChangeShapeType="1"/>
            </p:cNvSpPr>
            <p:nvPr/>
          </p:nvSpPr>
          <p:spPr bwMode="auto">
            <a:xfrm>
              <a:off x="1429910" y="1758839"/>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7" name="Line 100">
              <a:extLst>
                <a:ext uri="{FF2B5EF4-FFF2-40B4-BE49-F238E27FC236}">
                  <a16:creationId xmlns:a16="http://schemas.microsoft.com/office/drawing/2014/main" id="{2D9E9030-E7C1-8B11-8110-191D10AAA028}"/>
                </a:ext>
              </a:extLst>
            </p:cNvPr>
            <p:cNvSpPr>
              <a:spLocks noChangeShapeType="1"/>
            </p:cNvSpPr>
            <p:nvPr/>
          </p:nvSpPr>
          <p:spPr bwMode="auto">
            <a:xfrm flipV="1">
              <a:off x="1449971" y="1738967"/>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8" name="Line 101">
              <a:extLst>
                <a:ext uri="{FF2B5EF4-FFF2-40B4-BE49-F238E27FC236}">
                  <a16:creationId xmlns:a16="http://schemas.microsoft.com/office/drawing/2014/main" id="{A507581F-9E22-32A1-2ED9-CCBFFFE6E81B}"/>
                </a:ext>
              </a:extLst>
            </p:cNvPr>
            <p:cNvSpPr>
              <a:spLocks noChangeShapeType="1"/>
            </p:cNvSpPr>
            <p:nvPr/>
          </p:nvSpPr>
          <p:spPr bwMode="auto">
            <a:xfrm>
              <a:off x="1478859" y="1758839"/>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9" name="Line 102">
              <a:extLst>
                <a:ext uri="{FF2B5EF4-FFF2-40B4-BE49-F238E27FC236}">
                  <a16:creationId xmlns:a16="http://schemas.microsoft.com/office/drawing/2014/main" id="{23F86635-A05C-DACD-40B0-9F755309149D}"/>
                </a:ext>
              </a:extLst>
            </p:cNvPr>
            <p:cNvSpPr>
              <a:spLocks noChangeShapeType="1"/>
            </p:cNvSpPr>
            <p:nvPr/>
          </p:nvSpPr>
          <p:spPr bwMode="auto">
            <a:xfrm flipV="1">
              <a:off x="1499722" y="1738967"/>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0" name="Line 103">
              <a:extLst>
                <a:ext uri="{FF2B5EF4-FFF2-40B4-BE49-F238E27FC236}">
                  <a16:creationId xmlns:a16="http://schemas.microsoft.com/office/drawing/2014/main" id="{F0D0B4D5-AECD-B420-1410-25CAFDC682F4}"/>
                </a:ext>
              </a:extLst>
            </p:cNvPr>
            <p:cNvSpPr>
              <a:spLocks noChangeShapeType="1"/>
            </p:cNvSpPr>
            <p:nvPr/>
          </p:nvSpPr>
          <p:spPr bwMode="auto">
            <a:xfrm>
              <a:off x="1528610" y="1845206"/>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1" name="Line 104">
              <a:extLst>
                <a:ext uri="{FF2B5EF4-FFF2-40B4-BE49-F238E27FC236}">
                  <a16:creationId xmlns:a16="http://schemas.microsoft.com/office/drawing/2014/main" id="{2BCA61BE-55FF-56A2-5266-8635E1876585}"/>
                </a:ext>
              </a:extLst>
            </p:cNvPr>
            <p:cNvSpPr>
              <a:spLocks noChangeShapeType="1"/>
            </p:cNvSpPr>
            <p:nvPr/>
          </p:nvSpPr>
          <p:spPr bwMode="auto">
            <a:xfrm flipV="1">
              <a:off x="1549474" y="1825335"/>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2" name="Line 105">
              <a:extLst>
                <a:ext uri="{FF2B5EF4-FFF2-40B4-BE49-F238E27FC236}">
                  <a16:creationId xmlns:a16="http://schemas.microsoft.com/office/drawing/2014/main" id="{39CBD4AC-F857-204D-D3B1-35A2DB0263BA}"/>
                </a:ext>
              </a:extLst>
            </p:cNvPr>
            <p:cNvSpPr>
              <a:spLocks noChangeShapeType="1"/>
            </p:cNvSpPr>
            <p:nvPr/>
          </p:nvSpPr>
          <p:spPr bwMode="auto">
            <a:xfrm>
              <a:off x="1586386" y="1935395"/>
              <a:ext cx="41727"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3" name="Line 106">
              <a:extLst>
                <a:ext uri="{FF2B5EF4-FFF2-40B4-BE49-F238E27FC236}">
                  <a16:creationId xmlns:a16="http://schemas.microsoft.com/office/drawing/2014/main" id="{02F2D06C-5365-EF7D-2372-84EFA4230925}"/>
                </a:ext>
              </a:extLst>
            </p:cNvPr>
            <p:cNvSpPr>
              <a:spLocks noChangeShapeType="1"/>
            </p:cNvSpPr>
            <p:nvPr/>
          </p:nvSpPr>
          <p:spPr bwMode="auto">
            <a:xfrm flipV="1">
              <a:off x="1607249" y="1916288"/>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4" name="Line 107">
              <a:extLst>
                <a:ext uri="{FF2B5EF4-FFF2-40B4-BE49-F238E27FC236}">
                  <a16:creationId xmlns:a16="http://schemas.microsoft.com/office/drawing/2014/main" id="{EDF7A7DD-7B65-975B-235F-F9ABDF4CA2E1}"/>
                </a:ext>
              </a:extLst>
            </p:cNvPr>
            <p:cNvSpPr>
              <a:spLocks noChangeShapeType="1"/>
            </p:cNvSpPr>
            <p:nvPr/>
          </p:nvSpPr>
          <p:spPr bwMode="auto">
            <a:xfrm>
              <a:off x="1628113" y="2033991"/>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5" name="Line 108">
              <a:extLst>
                <a:ext uri="{FF2B5EF4-FFF2-40B4-BE49-F238E27FC236}">
                  <a16:creationId xmlns:a16="http://schemas.microsoft.com/office/drawing/2014/main" id="{51790ACD-30A7-A4FB-BC0B-816979B54B63}"/>
                </a:ext>
              </a:extLst>
            </p:cNvPr>
            <p:cNvSpPr>
              <a:spLocks noChangeShapeType="1"/>
            </p:cNvSpPr>
            <p:nvPr/>
          </p:nvSpPr>
          <p:spPr bwMode="auto">
            <a:xfrm flipV="1">
              <a:off x="1648174" y="2014120"/>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6" name="Line 109">
              <a:extLst>
                <a:ext uri="{FF2B5EF4-FFF2-40B4-BE49-F238E27FC236}">
                  <a16:creationId xmlns:a16="http://schemas.microsoft.com/office/drawing/2014/main" id="{0AC30AE6-84DD-5DE8-24D9-0B3B52183D91}"/>
                </a:ext>
              </a:extLst>
            </p:cNvPr>
            <p:cNvSpPr>
              <a:spLocks noChangeShapeType="1"/>
            </p:cNvSpPr>
            <p:nvPr/>
          </p:nvSpPr>
          <p:spPr bwMode="auto">
            <a:xfrm>
              <a:off x="1673049" y="2033991"/>
              <a:ext cx="4573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7" name="Line 110">
              <a:extLst>
                <a:ext uri="{FF2B5EF4-FFF2-40B4-BE49-F238E27FC236}">
                  <a16:creationId xmlns:a16="http://schemas.microsoft.com/office/drawing/2014/main" id="{77CF083B-351B-1CFF-682B-E951B51CECE6}"/>
                </a:ext>
              </a:extLst>
            </p:cNvPr>
            <p:cNvSpPr>
              <a:spLocks noChangeShapeType="1"/>
            </p:cNvSpPr>
            <p:nvPr/>
          </p:nvSpPr>
          <p:spPr bwMode="auto">
            <a:xfrm flipV="1">
              <a:off x="1693913" y="2014120"/>
              <a:ext cx="0" cy="39744"/>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8" name="Line 111">
              <a:extLst>
                <a:ext uri="{FF2B5EF4-FFF2-40B4-BE49-F238E27FC236}">
                  <a16:creationId xmlns:a16="http://schemas.microsoft.com/office/drawing/2014/main" id="{E2D1FD68-3FF1-FC86-213C-9613A1881A64}"/>
                </a:ext>
              </a:extLst>
            </p:cNvPr>
            <p:cNvSpPr>
              <a:spLocks noChangeShapeType="1"/>
            </p:cNvSpPr>
            <p:nvPr/>
          </p:nvSpPr>
          <p:spPr bwMode="auto">
            <a:xfrm>
              <a:off x="1776565" y="2411561"/>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9" name="Line 112">
              <a:extLst>
                <a:ext uri="{FF2B5EF4-FFF2-40B4-BE49-F238E27FC236}">
                  <a16:creationId xmlns:a16="http://schemas.microsoft.com/office/drawing/2014/main" id="{A4A9976B-C709-862B-3CC7-73D576FCF9BE}"/>
                </a:ext>
              </a:extLst>
            </p:cNvPr>
            <p:cNvSpPr>
              <a:spLocks noChangeShapeType="1"/>
            </p:cNvSpPr>
            <p:nvPr/>
          </p:nvSpPr>
          <p:spPr bwMode="auto">
            <a:xfrm flipV="1">
              <a:off x="1797428" y="2391690"/>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0" name="Line 113">
              <a:extLst>
                <a:ext uri="{FF2B5EF4-FFF2-40B4-BE49-F238E27FC236}">
                  <a16:creationId xmlns:a16="http://schemas.microsoft.com/office/drawing/2014/main" id="{8935E794-7BC7-4B93-9CDA-294B41CE9EE6}"/>
                </a:ext>
              </a:extLst>
            </p:cNvPr>
            <p:cNvSpPr>
              <a:spLocks noChangeShapeType="1"/>
            </p:cNvSpPr>
            <p:nvPr/>
          </p:nvSpPr>
          <p:spPr bwMode="auto">
            <a:xfrm>
              <a:off x="1784589" y="2411561"/>
              <a:ext cx="4573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1" name="Line 114">
              <a:extLst>
                <a:ext uri="{FF2B5EF4-FFF2-40B4-BE49-F238E27FC236}">
                  <a16:creationId xmlns:a16="http://schemas.microsoft.com/office/drawing/2014/main" id="{5EE1C432-C0B1-FC74-5AA4-95BB0527037E}"/>
                </a:ext>
              </a:extLst>
            </p:cNvPr>
            <p:cNvSpPr>
              <a:spLocks noChangeShapeType="1"/>
            </p:cNvSpPr>
            <p:nvPr/>
          </p:nvSpPr>
          <p:spPr bwMode="auto">
            <a:xfrm flipV="1">
              <a:off x="1805452" y="2391690"/>
              <a:ext cx="0" cy="3898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2" name="Line 115">
              <a:extLst>
                <a:ext uri="{FF2B5EF4-FFF2-40B4-BE49-F238E27FC236}">
                  <a16:creationId xmlns:a16="http://schemas.microsoft.com/office/drawing/2014/main" id="{C329EAFE-C79A-A343-7500-593AF82873BF}"/>
                </a:ext>
              </a:extLst>
            </p:cNvPr>
            <p:cNvSpPr>
              <a:spLocks noChangeShapeType="1"/>
            </p:cNvSpPr>
            <p:nvPr/>
          </p:nvSpPr>
          <p:spPr bwMode="auto">
            <a:xfrm>
              <a:off x="2106368" y="2619454"/>
              <a:ext cx="4573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3" name="Line 116">
              <a:extLst>
                <a:ext uri="{FF2B5EF4-FFF2-40B4-BE49-F238E27FC236}">
                  <a16:creationId xmlns:a16="http://schemas.microsoft.com/office/drawing/2014/main" id="{A57B04A3-27F3-4FDE-B4DF-E78541A3CCE3}"/>
                </a:ext>
              </a:extLst>
            </p:cNvPr>
            <p:cNvSpPr>
              <a:spLocks noChangeShapeType="1"/>
            </p:cNvSpPr>
            <p:nvPr/>
          </p:nvSpPr>
          <p:spPr bwMode="auto">
            <a:xfrm flipV="1">
              <a:off x="2131243" y="2595761"/>
              <a:ext cx="0" cy="4356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4" name="Line 117">
              <a:extLst>
                <a:ext uri="{FF2B5EF4-FFF2-40B4-BE49-F238E27FC236}">
                  <a16:creationId xmlns:a16="http://schemas.microsoft.com/office/drawing/2014/main" id="{67AC346A-6EEA-945E-FD7A-4686604749D8}"/>
                </a:ext>
              </a:extLst>
            </p:cNvPr>
            <p:cNvSpPr>
              <a:spLocks noChangeShapeType="1"/>
            </p:cNvSpPr>
            <p:nvPr/>
          </p:nvSpPr>
          <p:spPr bwMode="auto">
            <a:xfrm>
              <a:off x="2148095" y="2619454"/>
              <a:ext cx="4092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5" name="Line 118">
              <a:extLst>
                <a:ext uri="{FF2B5EF4-FFF2-40B4-BE49-F238E27FC236}">
                  <a16:creationId xmlns:a16="http://schemas.microsoft.com/office/drawing/2014/main" id="{6F9AE174-F503-77D2-7213-70B69D5E98B7}"/>
                </a:ext>
              </a:extLst>
            </p:cNvPr>
            <p:cNvSpPr>
              <a:spLocks noChangeShapeType="1"/>
            </p:cNvSpPr>
            <p:nvPr/>
          </p:nvSpPr>
          <p:spPr bwMode="auto">
            <a:xfrm flipV="1">
              <a:off x="2168155" y="2595761"/>
              <a:ext cx="0" cy="43566"/>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6" name="Freeform 119">
              <a:extLst>
                <a:ext uri="{FF2B5EF4-FFF2-40B4-BE49-F238E27FC236}">
                  <a16:creationId xmlns:a16="http://schemas.microsoft.com/office/drawing/2014/main" id="{8CC07228-7AF5-0B43-90C2-4887F149ABB0}"/>
                </a:ext>
              </a:extLst>
            </p:cNvPr>
            <p:cNvSpPr>
              <a:spLocks/>
            </p:cNvSpPr>
            <p:nvPr/>
          </p:nvSpPr>
          <p:spPr bwMode="auto">
            <a:xfrm>
              <a:off x="612223" y="1471458"/>
              <a:ext cx="1969190" cy="224708"/>
            </a:xfrm>
            <a:custGeom>
              <a:avLst/>
              <a:gdLst>
                <a:gd name="T0" fmla="*/ 0 w 477"/>
                <a:gd name="T1" fmla="*/ 0 h 57"/>
                <a:gd name="T2" fmla="*/ 69 w 477"/>
                <a:gd name="T3" fmla="*/ 0 h 57"/>
                <a:gd name="T4" fmla="*/ 69 w 477"/>
                <a:gd name="T5" fmla="*/ 57 h 57"/>
                <a:gd name="T6" fmla="*/ 477 w 477"/>
                <a:gd name="T7" fmla="*/ 57 h 57"/>
              </a:gdLst>
              <a:ahLst/>
              <a:cxnLst>
                <a:cxn ang="0">
                  <a:pos x="T0" y="T1"/>
                </a:cxn>
                <a:cxn ang="0">
                  <a:pos x="T2" y="T3"/>
                </a:cxn>
                <a:cxn ang="0">
                  <a:pos x="T4" y="T5"/>
                </a:cxn>
                <a:cxn ang="0">
                  <a:pos x="T6" y="T7"/>
                </a:cxn>
              </a:cxnLst>
              <a:rect l="0" t="0" r="r" b="b"/>
              <a:pathLst>
                <a:path w="477" h="57">
                  <a:moveTo>
                    <a:pt x="0" y="0"/>
                  </a:moveTo>
                  <a:lnTo>
                    <a:pt x="69" y="0"/>
                  </a:lnTo>
                  <a:lnTo>
                    <a:pt x="69" y="57"/>
                  </a:lnTo>
                  <a:lnTo>
                    <a:pt x="477" y="57"/>
                  </a:lnTo>
                </a:path>
              </a:pathLst>
            </a:custGeom>
            <a:noFill/>
            <a:ln w="12700"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7" name="Line 120">
              <a:extLst>
                <a:ext uri="{FF2B5EF4-FFF2-40B4-BE49-F238E27FC236}">
                  <a16:creationId xmlns:a16="http://schemas.microsoft.com/office/drawing/2014/main" id="{72A9EA84-575B-F6D6-82FB-583CC8607568}"/>
                </a:ext>
              </a:extLst>
            </p:cNvPr>
            <p:cNvSpPr>
              <a:spLocks noChangeShapeType="1"/>
            </p:cNvSpPr>
            <p:nvPr/>
          </p:nvSpPr>
          <p:spPr bwMode="auto">
            <a:xfrm>
              <a:off x="872214" y="1471458"/>
              <a:ext cx="41727"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8" name="Line 121">
              <a:extLst>
                <a:ext uri="{FF2B5EF4-FFF2-40B4-BE49-F238E27FC236}">
                  <a16:creationId xmlns:a16="http://schemas.microsoft.com/office/drawing/2014/main" id="{E95C3035-2DE5-BEA9-D95C-05339626E529}"/>
                </a:ext>
              </a:extLst>
            </p:cNvPr>
            <p:cNvSpPr>
              <a:spLocks noChangeShapeType="1"/>
            </p:cNvSpPr>
            <p:nvPr/>
          </p:nvSpPr>
          <p:spPr bwMode="auto">
            <a:xfrm flipV="1">
              <a:off x="893077" y="1452350"/>
              <a:ext cx="0" cy="3898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9" name="Line 122">
              <a:extLst>
                <a:ext uri="{FF2B5EF4-FFF2-40B4-BE49-F238E27FC236}">
                  <a16:creationId xmlns:a16="http://schemas.microsoft.com/office/drawing/2014/main" id="{CCF4B136-B5E0-84A9-7F4F-CBC38C3BEEBB}"/>
                </a:ext>
              </a:extLst>
            </p:cNvPr>
            <p:cNvSpPr>
              <a:spLocks noChangeShapeType="1"/>
            </p:cNvSpPr>
            <p:nvPr/>
          </p:nvSpPr>
          <p:spPr bwMode="auto">
            <a:xfrm>
              <a:off x="975729" y="1696166"/>
              <a:ext cx="45739"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0" name="Line 123">
              <a:extLst>
                <a:ext uri="{FF2B5EF4-FFF2-40B4-BE49-F238E27FC236}">
                  <a16:creationId xmlns:a16="http://schemas.microsoft.com/office/drawing/2014/main" id="{19E1015E-1195-A41C-05C6-80ECF6156A75}"/>
                </a:ext>
              </a:extLst>
            </p:cNvPr>
            <p:cNvSpPr>
              <a:spLocks noChangeShapeType="1"/>
            </p:cNvSpPr>
            <p:nvPr/>
          </p:nvSpPr>
          <p:spPr bwMode="auto">
            <a:xfrm flipV="1">
              <a:off x="1000604" y="1676294"/>
              <a:ext cx="0" cy="3898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1" name="Line 124">
              <a:extLst>
                <a:ext uri="{FF2B5EF4-FFF2-40B4-BE49-F238E27FC236}">
                  <a16:creationId xmlns:a16="http://schemas.microsoft.com/office/drawing/2014/main" id="{EEEDEE1F-2516-0A12-85A6-DFC237010FF7}"/>
                </a:ext>
              </a:extLst>
            </p:cNvPr>
            <p:cNvSpPr>
              <a:spLocks noChangeShapeType="1"/>
            </p:cNvSpPr>
            <p:nvPr/>
          </p:nvSpPr>
          <p:spPr bwMode="auto">
            <a:xfrm>
              <a:off x="1112144" y="1696166"/>
              <a:ext cx="4092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2" name="Line 125">
              <a:extLst>
                <a:ext uri="{FF2B5EF4-FFF2-40B4-BE49-F238E27FC236}">
                  <a16:creationId xmlns:a16="http://schemas.microsoft.com/office/drawing/2014/main" id="{879514CC-79D1-FC06-111C-7BA20674FBC8}"/>
                </a:ext>
              </a:extLst>
            </p:cNvPr>
            <p:cNvSpPr>
              <a:spLocks noChangeShapeType="1"/>
            </p:cNvSpPr>
            <p:nvPr/>
          </p:nvSpPr>
          <p:spPr bwMode="auto">
            <a:xfrm flipV="1">
              <a:off x="1132205" y="1676294"/>
              <a:ext cx="0" cy="3898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3" name="Line 126">
              <a:extLst>
                <a:ext uri="{FF2B5EF4-FFF2-40B4-BE49-F238E27FC236}">
                  <a16:creationId xmlns:a16="http://schemas.microsoft.com/office/drawing/2014/main" id="{06620DCA-1E7F-A6A9-6B0E-A0AF6514D093}"/>
                </a:ext>
              </a:extLst>
            </p:cNvPr>
            <p:cNvSpPr>
              <a:spLocks noChangeShapeType="1"/>
            </p:cNvSpPr>
            <p:nvPr/>
          </p:nvSpPr>
          <p:spPr bwMode="auto">
            <a:xfrm>
              <a:off x="1235719" y="1696166"/>
              <a:ext cx="45739"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4" name="Line 127">
              <a:extLst>
                <a:ext uri="{FF2B5EF4-FFF2-40B4-BE49-F238E27FC236}">
                  <a16:creationId xmlns:a16="http://schemas.microsoft.com/office/drawing/2014/main" id="{4CA30572-E422-CE34-B2B6-B9CB9C6BEAE7}"/>
                </a:ext>
              </a:extLst>
            </p:cNvPr>
            <p:cNvSpPr>
              <a:spLocks noChangeShapeType="1"/>
            </p:cNvSpPr>
            <p:nvPr/>
          </p:nvSpPr>
          <p:spPr bwMode="auto">
            <a:xfrm flipV="1">
              <a:off x="1260595" y="1676294"/>
              <a:ext cx="0" cy="3898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5" name="Line 128">
              <a:extLst>
                <a:ext uri="{FF2B5EF4-FFF2-40B4-BE49-F238E27FC236}">
                  <a16:creationId xmlns:a16="http://schemas.microsoft.com/office/drawing/2014/main" id="{D8B8EA70-DEAB-0FFC-34F4-288FD439D635}"/>
                </a:ext>
              </a:extLst>
            </p:cNvPr>
            <p:cNvSpPr>
              <a:spLocks noChangeShapeType="1"/>
            </p:cNvSpPr>
            <p:nvPr/>
          </p:nvSpPr>
          <p:spPr bwMode="auto">
            <a:xfrm>
              <a:off x="1697925" y="1696166"/>
              <a:ext cx="45739"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6" name="Line 129">
              <a:extLst>
                <a:ext uri="{FF2B5EF4-FFF2-40B4-BE49-F238E27FC236}">
                  <a16:creationId xmlns:a16="http://schemas.microsoft.com/office/drawing/2014/main" id="{6241B2E6-06D6-B66F-478D-B322F3FD2271}"/>
                </a:ext>
              </a:extLst>
            </p:cNvPr>
            <p:cNvSpPr>
              <a:spLocks noChangeShapeType="1"/>
            </p:cNvSpPr>
            <p:nvPr/>
          </p:nvSpPr>
          <p:spPr bwMode="auto">
            <a:xfrm flipV="1">
              <a:off x="1718788" y="1676294"/>
              <a:ext cx="0" cy="3898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7" name="Line 130">
              <a:extLst>
                <a:ext uri="{FF2B5EF4-FFF2-40B4-BE49-F238E27FC236}">
                  <a16:creationId xmlns:a16="http://schemas.microsoft.com/office/drawing/2014/main" id="{6A633217-A1A5-0135-2B25-7A89ED8A403B}"/>
                </a:ext>
              </a:extLst>
            </p:cNvPr>
            <p:cNvSpPr>
              <a:spLocks noChangeShapeType="1"/>
            </p:cNvSpPr>
            <p:nvPr/>
          </p:nvSpPr>
          <p:spPr bwMode="auto">
            <a:xfrm>
              <a:off x="2312595" y="1696166"/>
              <a:ext cx="41727"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8" name="Line 131">
              <a:extLst>
                <a:ext uri="{FF2B5EF4-FFF2-40B4-BE49-F238E27FC236}">
                  <a16:creationId xmlns:a16="http://schemas.microsoft.com/office/drawing/2014/main" id="{310671EE-3FD9-F1E0-B5FC-32CBB46D69D0}"/>
                </a:ext>
              </a:extLst>
            </p:cNvPr>
            <p:cNvSpPr>
              <a:spLocks noChangeShapeType="1"/>
            </p:cNvSpPr>
            <p:nvPr/>
          </p:nvSpPr>
          <p:spPr bwMode="auto">
            <a:xfrm flipV="1">
              <a:off x="2333458" y="1676294"/>
              <a:ext cx="0" cy="3898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9" name="Line 132">
              <a:extLst>
                <a:ext uri="{FF2B5EF4-FFF2-40B4-BE49-F238E27FC236}">
                  <a16:creationId xmlns:a16="http://schemas.microsoft.com/office/drawing/2014/main" id="{5441F3E2-DF01-CA67-6DDA-949C4F5EB086}"/>
                </a:ext>
              </a:extLst>
            </p:cNvPr>
            <p:cNvSpPr>
              <a:spLocks noChangeShapeType="1"/>
            </p:cNvSpPr>
            <p:nvPr/>
          </p:nvSpPr>
          <p:spPr bwMode="auto">
            <a:xfrm>
              <a:off x="2560549" y="1696166"/>
              <a:ext cx="4092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0" name="Line 133">
              <a:extLst>
                <a:ext uri="{FF2B5EF4-FFF2-40B4-BE49-F238E27FC236}">
                  <a16:creationId xmlns:a16="http://schemas.microsoft.com/office/drawing/2014/main" id="{E25B973E-248B-2DF6-54C9-2B7374581B77}"/>
                </a:ext>
              </a:extLst>
            </p:cNvPr>
            <p:cNvSpPr>
              <a:spLocks noChangeShapeType="1"/>
            </p:cNvSpPr>
            <p:nvPr/>
          </p:nvSpPr>
          <p:spPr bwMode="auto">
            <a:xfrm flipV="1">
              <a:off x="2581412" y="1676294"/>
              <a:ext cx="0" cy="3898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1" name="Freeform 134">
              <a:extLst>
                <a:ext uri="{FF2B5EF4-FFF2-40B4-BE49-F238E27FC236}">
                  <a16:creationId xmlns:a16="http://schemas.microsoft.com/office/drawing/2014/main" id="{AD2314DC-C672-9E58-3DA8-B67F195FCD2E}"/>
                </a:ext>
              </a:extLst>
            </p:cNvPr>
            <p:cNvSpPr>
              <a:spLocks/>
            </p:cNvSpPr>
            <p:nvPr/>
          </p:nvSpPr>
          <p:spPr bwMode="auto">
            <a:xfrm>
              <a:off x="612223" y="1471458"/>
              <a:ext cx="1705186" cy="1560724"/>
            </a:xfrm>
            <a:custGeom>
              <a:avLst/>
              <a:gdLst>
                <a:gd name="T0" fmla="*/ 0 w 413"/>
                <a:gd name="T1" fmla="*/ 0 h 397"/>
                <a:gd name="T2" fmla="*/ 14 w 413"/>
                <a:gd name="T3" fmla="*/ 0 h 397"/>
                <a:gd name="T4" fmla="*/ 14 w 413"/>
                <a:gd name="T5" fmla="*/ 17 h 397"/>
                <a:gd name="T6" fmla="*/ 18 w 413"/>
                <a:gd name="T7" fmla="*/ 17 h 397"/>
                <a:gd name="T8" fmla="*/ 18 w 413"/>
                <a:gd name="T9" fmla="*/ 33 h 397"/>
                <a:gd name="T10" fmla="*/ 36 w 413"/>
                <a:gd name="T11" fmla="*/ 33 h 397"/>
                <a:gd name="T12" fmla="*/ 36 w 413"/>
                <a:gd name="T13" fmla="*/ 50 h 397"/>
                <a:gd name="T14" fmla="*/ 40 w 413"/>
                <a:gd name="T15" fmla="*/ 50 h 397"/>
                <a:gd name="T16" fmla="*/ 40 w 413"/>
                <a:gd name="T17" fmla="*/ 66 h 397"/>
                <a:gd name="T18" fmla="*/ 66 w 413"/>
                <a:gd name="T19" fmla="*/ 66 h 397"/>
                <a:gd name="T20" fmla="*/ 66 w 413"/>
                <a:gd name="T21" fmla="*/ 84 h 397"/>
                <a:gd name="T22" fmla="*/ 71 w 413"/>
                <a:gd name="T23" fmla="*/ 84 h 397"/>
                <a:gd name="T24" fmla="*/ 71 w 413"/>
                <a:gd name="T25" fmla="*/ 101 h 397"/>
                <a:gd name="T26" fmla="*/ 73 w 413"/>
                <a:gd name="T27" fmla="*/ 101 h 397"/>
                <a:gd name="T28" fmla="*/ 73 w 413"/>
                <a:gd name="T29" fmla="*/ 119 h 397"/>
                <a:gd name="T30" fmla="*/ 86 w 413"/>
                <a:gd name="T31" fmla="*/ 119 h 397"/>
                <a:gd name="T32" fmla="*/ 86 w 413"/>
                <a:gd name="T33" fmla="*/ 136 h 397"/>
                <a:gd name="T34" fmla="*/ 115 w 413"/>
                <a:gd name="T35" fmla="*/ 136 h 397"/>
                <a:gd name="T36" fmla="*/ 115 w 413"/>
                <a:gd name="T37" fmla="*/ 155 h 397"/>
                <a:gd name="T38" fmla="*/ 151 w 413"/>
                <a:gd name="T39" fmla="*/ 155 h 397"/>
                <a:gd name="T40" fmla="*/ 151 w 413"/>
                <a:gd name="T41" fmla="*/ 177 h 397"/>
                <a:gd name="T42" fmla="*/ 160 w 413"/>
                <a:gd name="T43" fmla="*/ 177 h 397"/>
                <a:gd name="T44" fmla="*/ 160 w 413"/>
                <a:gd name="T45" fmla="*/ 199 h 397"/>
                <a:gd name="T46" fmla="*/ 180 w 413"/>
                <a:gd name="T47" fmla="*/ 199 h 397"/>
                <a:gd name="T48" fmla="*/ 180 w 413"/>
                <a:gd name="T49" fmla="*/ 221 h 397"/>
                <a:gd name="T50" fmla="*/ 184 w 413"/>
                <a:gd name="T51" fmla="*/ 221 h 397"/>
                <a:gd name="T52" fmla="*/ 184 w 413"/>
                <a:gd name="T53" fmla="*/ 243 h 397"/>
                <a:gd name="T54" fmla="*/ 248 w 413"/>
                <a:gd name="T55" fmla="*/ 243 h 397"/>
                <a:gd name="T56" fmla="*/ 248 w 413"/>
                <a:gd name="T57" fmla="*/ 274 h 397"/>
                <a:gd name="T58" fmla="*/ 322 w 413"/>
                <a:gd name="T59" fmla="*/ 274 h 397"/>
                <a:gd name="T60" fmla="*/ 322 w 413"/>
                <a:gd name="T61" fmla="*/ 336 h 397"/>
                <a:gd name="T62" fmla="*/ 413 w 413"/>
                <a:gd name="T63" fmla="*/ 336 h 397"/>
                <a:gd name="T64" fmla="*/ 413 w 413"/>
                <a:gd name="T65"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13" h="397">
                  <a:moveTo>
                    <a:pt x="0" y="0"/>
                  </a:moveTo>
                  <a:lnTo>
                    <a:pt x="14" y="0"/>
                  </a:lnTo>
                  <a:lnTo>
                    <a:pt x="14" y="17"/>
                  </a:lnTo>
                  <a:lnTo>
                    <a:pt x="18" y="17"/>
                  </a:lnTo>
                  <a:lnTo>
                    <a:pt x="18" y="33"/>
                  </a:lnTo>
                  <a:lnTo>
                    <a:pt x="36" y="33"/>
                  </a:lnTo>
                  <a:lnTo>
                    <a:pt x="36" y="50"/>
                  </a:lnTo>
                  <a:lnTo>
                    <a:pt x="40" y="50"/>
                  </a:lnTo>
                  <a:lnTo>
                    <a:pt x="40" y="66"/>
                  </a:lnTo>
                  <a:lnTo>
                    <a:pt x="66" y="66"/>
                  </a:lnTo>
                  <a:lnTo>
                    <a:pt x="66" y="84"/>
                  </a:lnTo>
                  <a:lnTo>
                    <a:pt x="71" y="84"/>
                  </a:lnTo>
                  <a:lnTo>
                    <a:pt x="71" y="101"/>
                  </a:lnTo>
                  <a:lnTo>
                    <a:pt x="73" y="101"/>
                  </a:lnTo>
                  <a:lnTo>
                    <a:pt x="73" y="119"/>
                  </a:lnTo>
                  <a:lnTo>
                    <a:pt x="86" y="119"/>
                  </a:lnTo>
                  <a:lnTo>
                    <a:pt x="86" y="136"/>
                  </a:lnTo>
                  <a:lnTo>
                    <a:pt x="115" y="136"/>
                  </a:lnTo>
                  <a:lnTo>
                    <a:pt x="115" y="155"/>
                  </a:lnTo>
                  <a:lnTo>
                    <a:pt x="151" y="155"/>
                  </a:lnTo>
                  <a:lnTo>
                    <a:pt x="151" y="177"/>
                  </a:lnTo>
                  <a:lnTo>
                    <a:pt x="160" y="177"/>
                  </a:lnTo>
                  <a:lnTo>
                    <a:pt x="160" y="199"/>
                  </a:lnTo>
                  <a:lnTo>
                    <a:pt x="180" y="199"/>
                  </a:lnTo>
                  <a:lnTo>
                    <a:pt x="180" y="221"/>
                  </a:lnTo>
                  <a:lnTo>
                    <a:pt x="184" y="221"/>
                  </a:lnTo>
                  <a:lnTo>
                    <a:pt x="184" y="243"/>
                  </a:lnTo>
                  <a:lnTo>
                    <a:pt x="248" y="243"/>
                  </a:lnTo>
                  <a:lnTo>
                    <a:pt x="248" y="274"/>
                  </a:lnTo>
                  <a:lnTo>
                    <a:pt x="322" y="274"/>
                  </a:lnTo>
                  <a:lnTo>
                    <a:pt x="322" y="336"/>
                  </a:lnTo>
                  <a:lnTo>
                    <a:pt x="413" y="336"/>
                  </a:lnTo>
                  <a:lnTo>
                    <a:pt x="413" y="397"/>
                  </a:ln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2" name="Line 135">
              <a:extLst>
                <a:ext uri="{FF2B5EF4-FFF2-40B4-BE49-F238E27FC236}">
                  <a16:creationId xmlns:a16="http://schemas.microsoft.com/office/drawing/2014/main" id="{5EEC7EB3-5672-B658-4CF3-80AA4F550734}"/>
                </a:ext>
              </a:extLst>
            </p:cNvPr>
            <p:cNvSpPr>
              <a:spLocks noChangeShapeType="1"/>
            </p:cNvSpPr>
            <p:nvPr/>
          </p:nvSpPr>
          <p:spPr bwMode="auto">
            <a:xfrm>
              <a:off x="806414" y="1731324"/>
              <a:ext cx="41727"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3" name="Line 136">
              <a:extLst>
                <a:ext uri="{FF2B5EF4-FFF2-40B4-BE49-F238E27FC236}">
                  <a16:creationId xmlns:a16="http://schemas.microsoft.com/office/drawing/2014/main" id="{DECC2E41-33C2-F0F6-5275-9021830D0EB5}"/>
                </a:ext>
              </a:extLst>
            </p:cNvPr>
            <p:cNvSpPr>
              <a:spLocks noChangeShapeType="1"/>
            </p:cNvSpPr>
            <p:nvPr/>
          </p:nvSpPr>
          <p:spPr bwMode="auto">
            <a:xfrm flipV="1">
              <a:off x="827277" y="1711452"/>
              <a:ext cx="0" cy="39744"/>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4" name="Line 137">
              <a:extLst>
                <a:ext uri="{FF2B5EF4-FFF2-40B4-BE49-F238E27FC236}">
                  <a16:creationId xmlns:a16="http://schemas.microsoft.com/office/drawing/2014/main" id="{41710D5B-3327-37BB-5628-C9667D2720C0}"/>
                </a:ext>
              </a:extLst>
            </p:cNvPr>
            <p:cNvSpPr>
              <a:spLocks noChangeShapeType="1"/>
            </p:cNvSpPr>
            <p:nvPr/>
          </p:nvSpPr>
          <p:spPr bwMode="auto">
            <a:xfrm>
              <a:off x="1029492" y="2006477"/>
              <a:ext cx="40925"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5" name="Line 138">
              <a:extLst>
                <a:ext uri="{FF2B5EF4-FFF2-40B4-BE49-F238E27FC236}">
                  <a16:creationId xmlns:a16="http://schemas.microsoft.com/office/drawing/2014/main" id="{CCC28C49-A8A0-0716-415E-24924541DA5D}"/>
                </a:ext>
              </a:extLst>
            </p:cNvPr>
            <p:cNvSpPr>
              <a:spLocks noChangeShapeType="1"/>
            </p:cNvSpPr>
            <p:nvPr/>
          </p:nvSpPr>
          <p:spPr bwMode="auto">
            <a:xfrm flipV="1">
              <a:off x="1050355" y="1986604"/>
              <a:ext cx="0" cy="39744"/>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6" name="Line 139">
              <a:extLst>
                <a:ext uri="{FF2B5EF4-FFF2-40B4-BE49-F238E27FC236}">
                  <a16:creationId xmlns:a16="http://schemas.microsoft.com/office/drawing/2014/main" id="{52A257FE-BE0A-3B2C-47E8-145692699E3F}"/>
                </a:ext>
              </a:extLst>
            </p:cNvPr>
            <p:cNvSpPr>
              <a:spLocks noChangeShapeType="1"/>
            </p:cNvSpPr>
            <p:nvPr/>
          </p:nvSpPr>
          <p:spPr bwMode="auto">
            <a:xfrm>
              <a:off x="1181956" y="2081379"/>
              <a:ext cx="41727"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7" name="Line 140">
              <a:extLst>
                <a:ext uri="{FF2B5EF4-FFF2-40B4-BE49-F238E27FC236}">
                  <a16:creationId xmlns:a16="http://schemas.microsoft.com/office/drawing/2014/main" id="{3F02E6A8-8632-711B-898E-EFD33C9E2025}"/>
                </a:ext>
              </a:extLst>
            </p:cNvPr>
            <p:cNvSpPr>
              <a:spLocks noChangeShapeType="1"/>
            </p:cNvSpPr>
            <p:nvPr/>
          </p:nvSpPr>
          <p:spPr bwMode="auto">
            <a:xfrm flipV="1">
              <a:off x="1202819" y="2061507"/>
              <a:ext cx="0" cy="3898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8" name="Line 141">
              <a:extLst>
                <a:ext uri="{FF2B5EF4-FFF2-40B4-BE49-F238E27FC236}">
                  <a16:creationId xmlns:a16="http://schemas.microsoft.com/office/drawing/2014/main" id="{45789BCC-3381-0887-3D59-8E83C39599DE}"/>
                </a:ext>
              </a:extLst>
            </p:cNvPr>
            <p:cNvSpPr>
              <a:spLocks noChangeShapeType="1"/>
            </p:cNvSpPr>
            <p:nvPr/>
          </p:nvSpPr>
          <p:spPr bwMode="auto">
            <a:xfrm>
              <a:off x="1405034" y="2426847"/>
              <a:ext cx="40925"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9" name="Line 142">
              <a:extLst>
                <a:ext uri="{FF2B5EF4-FFF2-40B4-BE49-F238E27FC236}">
                  <a16:creationId xmlns:a16="http://schemas.microsoft.com/office/drawing/2014/main" id="{D91A986B-B117-C6D5-954E-B3AFEA508FF6}"/>
                </a:ext>
              </a:extLst>
            </p:cNvPr>
            <p:cNvSpPr>
              <a:spLocks noChangeShapeType="1"/>
            </p:cNvSpPr>
            <p:nvPr/>
          </p:nvSpPr>
          <p:spPr bwMode="auto">
            <a:xfrm flipV="1">
              <a:off x="1425898" y="2406976"/>
              <a:ext cx="0" cy="39744"/>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80" name="Line 143">
              <a:extLst>
                <a:ext uri="{FF2B5EF4-FFF2-40B4-BE49-F238E27FC236}">
                  <a16:creationId xmlns:a16="http://schemas.microsoft.com/office/drawing/2014/main" id="{6907FED6-1D62-93B0-2168-A567C1CE7EC8}"/>
                </a:ext>
              </a:extLst>
            </p:cNvPr>
            <p:cNvSpPr>
              <a:spLocks noChangeShapeType="1"/>
            </p:cNvSpPr>
            <p:nvPr/>
          </p:nvSpPr>
          <p:spPr bwMode="auto">
            <a:xfrm>
              <a:off x="1474847" y="2426847"/>
              <a:ext cx="41727"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81" name="Line 144">
              <a:extLst>
                <a:ext uri="{FF2B5EF4-FFF2-40B4-BE49-F238E27FC236}">
                  <a16:creationId xmlns:a16="http://schemas.microsoft.com/office/drawing/2014/main" id="{85DFC881-05BE-D2C3-A7EE-578F445CF238}"/>
                </a:ext>
              </a:extLst>
            </p:cNvPr>
            <p:cNvSpPr>
              <a:spLocks noChangeShapeType="1"/>
            </p:cNvSpPr>
            <p:nvPr/>
          </p:nvSpPr>
          <p:spPr bwMode="auto">
            <a:xfrm flipV="1">
              <a:off x="1495710" y="2406976"/>
              <a:ext cx="0" cy="39744"/>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82" name="Line 145">
              <a:extLst>
                <a:ext uri="{FF2B5EF4-FFF2-40B4-BE49-F238E27FC236}">
                  <a16:creationId xmlns:a16="http://schemas.microsoft.com/office/drawing/2014/main" id="{D8B84118-CE77-8EE6-C30F-E85A704E551C}"/>
                </a:ext>
              </a:extLst>
            </p:cNvPr>
            <p:cNvSpPr>
              <a:spLocks noChangeShapeType="1"/>
            </p:cNvSpPr>
            <p:nvPr/>
          </p:nvSpPr>
          <p:spPr bwMode="auto">
            <a:xfrm>
              <a:off x="1747677" y="2549138"/>
              <a:ext cx="44937"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83" name="Line 146">
              <a:extLst>
                <a:ext uri="{FF2B5EF4-FFF2-40B4-BE49-F238E27FC236}">
                  <a16:creationId xmlns:a16="http://schemas.microsoft.com/office/drawing/2014/main" id="{C4DA9030-BD63-B75B-4391-2DA979EEED76}"/>
                </a:ext>
              </a:extLst>
            </p:cNvPr>
            <p:cNvSpPr>
              <a:spLocks noChangeShapeType="1"/>
            </p:cNvSpPr>
            <p:nvPr/>
          </p:nvSpPr>
          <p:spPr bwMode="auto">
            <a:xfrm flipV="1">
              <a:off x="1768540" y="2529265"/>
              <a:ext cx="0" cy="3898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84" name="Line 147">
              <a:extLst>
                <a:ext uri="{FF2B5EF4-FFF2-40B4-BE49-F238E27FC236}">
                  <a16:creationId xmlns:a16="http://schemas.microsoft.com/office/drawing/2014/main" id="{520AD512-B0F8-D63C-A0BD-3EE3F117B2B1}"/>
                </a:ext>
              </a:extLst>
            </p:cNvPr>
            <p:cNvSpPr>
              <a:spLocks noChangeShapeType="1"/>
            </p:cNvSpPr>
            <p:nvPr/>
          </p:nvSpPr>
          <p:spPr bwMode="auto">
            <a:xfrm>
              <a:off x="1784589" y="2549138"/>
              <a:ext cx="45739"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85" name="Line 148">
              <a:extLst>
                <a:ext uri="{FF2B5EF4-FFF2-40B4-BE49-F238E27FC236}">
                  <a16:creationId xmlns:a16="http://schemas.microsoft.com/office/drawing/2014/main" id="{F8A0C90A-CAE0-6BF7-53A3-2EA77A86D131}"/>
                </a:ext>
              </a:extLst>
            </p:cNvPr>
            <p:cNvSpPr>
              <a:spLocks noChangeShapeType="1"/>
            </p:cNvSpPr>
            <p:nvPr/>
          </p:nvSpPr>
          <p:spPr bwMode="auto">
            <a:xfrm flipV="1">
              <a:off x="1805452" y="2529265"/>
              <a:ext cx="0" cy="3898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86" name="Rectangle 149">
              <a:extLst>
                <a:ext uri="{FF2B5EF4-FFF2-40B4-BE49-F238E27FC236}">
                  <a16:creationId xmlns:a16="http://schemas.microsoft.com/office/drawing/2014/main" id="{88F3D06E-8713-918F-E68B-55FC5227455D}"/>
                </a:ext>
              </a:extLst>
            </p:cNvPr>
            <p:cNvSpPr>
              <a:spLocks noChangeArrowheads="1"/>
            </p:cNvSpPr>
            <p:nvPr/>
          </p:nvSpPr>
          <p:spPr bwMode="auto">
            <a:xfrm>
              <a:off x="558460" y="3473224"/>
              <a:ext cx="15068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57</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87" name="Rectangle 150">
              <a:extLst>
                <a:ext uri="{FF2B5EF4-FFF2-40B4-BE49-F238E27FC236}">
                  <a16:creationId xmlns:a16="http://schemas.microsoft.com/office/drawing/2014/main" id="{FFB71ADC-3FD6-8824-A481-464D97E28A83}"/>
                </a:ext>
              </a:extLst>
            </p:cNvPr>
            <p:cNvSpPr>
              <a:spLocks noChangeArrowheads="1"/>
            </p:cNvSpPr>
            <p:nvPr/>
          </p:nvSpPr>
          <p:spPr bwMode="auto">
            <a:xfrm>
              <a:off x="868201" y="3473224"/>
              <a:ext cx="15068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88" name="Rectangle 151">
              <a:extLst>
                <a:ext uri="{FF2B5EF4-FFF2-40B4-BE49-F238E27FC236}">
                  <a16:creationId xmlns:a16="http://schemas.microsoft.com/office/drawing/2014/main" id="{C7A2FC6F-538A-E8B9-AE32-235399CFBA8C}"/>
                </a:ext>
              </a:extLst>
            </p:cNvPr>
            <p:cNvSpPr>
              <a:spLocks noChangeArrowheads="1"/>
            </p:cNvSpPr>
            <p:nvPr/>
          </p:nvSpPr>
          <p:spPr bwMode="auto">
            <a:xfrm>
              <a:off x="1177944" y="3473224"/>
              <a:ext cx="15068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89" name="Rectangle 152">
              <a:extLst>
                <a:ext uri="{FF2B5EF4-FFF2-40B4-BE49-F238E27FC236}">
                  <a16:creationId xmlns:a16="http://schemas.microsoft.com/office/drawing/2014/main" id="{E817B854-CF53-55EB-057A-AECF3E0646E6}"/>
                </a:ext>
              </a:extLst>
            </p:cNvPr>
            <p:cNvSpPr>
              <a:spLocks noChangeArrowheads="1"/>
            </p:cNvSpPr>
            <p:nvPr/>
          </p:nvSpPr>
          <p:spPr bwMode="auto">
            <a:xfrm>
              <a:off x="1487686" y="3473224"/>
              <a:ext cx="15068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90" name="Rectangle 153">
              <a:extLst>
                <a:ext uri="{FF2B5EF4-FFF2-40B4-BE49-F238E27FC236}">
                  <a16:creationId xmlns:a16="http://schemas.microsoft.com/office/drawing/2014/main" id="{008C96AA-0C95-B6AD-036D-C30DA3F06D40}"/>
                </a:ext>
              </a:extLst>
            </p:cNvPr>
            <p:cNvSpPr>
              <a:spLocks noChangeArrowheads="1"/>
            </p:cNvSpPr>
            <p:nvPr/>
          </p:nvSpPr>
          <p:spPr bwMode="auto">
            <a:xfrm>
              <a:off x="1817489" y="3473224"/>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91" name="Rectangle 154">
              <a:extLst>
                <a:ext uri="{FF2B5EF4-FFF2-40B4-BE49-F238E27FC236}">
                  <a16:creationId xmlns:a16="http://schemas.microsoft.com/office/drawing/2014/main" id="{CDCA3804-665B-ADCC-BC5E-BC8A0B29F0DC}"/>
                </a:ext>
              </a:extLst>
            </p:cNvPr>
            <p:cNvSpPr>
              <a:spLocks noChangeArrowheads="1"/>
            </p:cNvSpPr>
            <p:nvPr/>
          </p:nvSpPr>
          <p:spPr bwMode="auto">
            <a:xfrm>
              <a:off x="2127231" y="3473224"/>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92" name="Rectangle 155">
              <a:extLst>
                <a:ext uri="{FF2B5EF4-FFF2-40B4-BE49-F238E27FC236}">
                  <a16:creationId xmlns:a16="http://schemas.microsoft.com/office/drawing/2014/main" id="{44C82461-51FD-9712-2E2A-31B2301E9231}"/>
                </a:ext>
              </a:extLst>
            </p:cNvPr>
            <p:cNvSpPr>
              <a:spLocks noChangeArrowheads="1"/>
            </p:cNvSpPr>
            <p:nvPr/>
          </p:nvSpPr>
          <p:spPr bwMode="auto">
            <a:xfrm>
              <a:off x="2436973" y="3473224"/>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93" name="Rectangle 156">
              <a:extLst>
                <a:ext uri="{FF2B5EF4-FFF2-40B4-BE49-F238E27FC236}">
                  <a16:creationId xmlns:a16="http://schemas.microsoft.com/office/drawing/2014/main" id="{9F0C938E-AD7B-5ECB-9604-0CF3528E5EB0}"/>
                </a:ext>
              </a:extLst>
            </p:cNvPr>
            <p:cNvSpPr>
              <a:spLocks noChangeArrowheads="1"/>
            </p:cNvSpPr>
            <p:nvPr/>
          </p:nvSpPr>
          <p:spPr bwMode="auto">
            <a:xfrm>
              <a:off x="579322" y="3596341"/>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94" name="Rectangle 157">
              <a:extLst>
                <a:ext uri="{FF2B5EF4-FFF2-40B4-BE49-F238E27FC236}">
                  <a16:creationId xmlns:a16="http://schemas.microsoft.com/office/drawing/2014/main" id="{57D24DAD-3C0A-47B4-311E-1B06BD4414E1}"/>
                </a:ext>
              </a:extLst>
            </p:cNvPr>
            <p:cNvSpPr>
              <a:spLocks noChangeArrowheads="1"/>
            </p:cNvSpPr>
            <p:nvPr/>
          </p:nvSpPr>
          <p:spPr bwMode="auto">
            <a:xfrm>
              <a:off x="889065" y="3596341"/>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6</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95" name="Rectangle 158">
              <a:extLst>
                <a:ext uri="{FF2B5EF4-FFF2-40B4-BE49-F238E27FC236}">
                  <a16:creationId xmlns:a16="http://schemas.microsoft.com/office/drawing/2014/main" id="{96D2EEFC-6741-6680-5A5F-2D65567C2A1C}"/>
                </a:ext>
              </a:extLst>
            </p:cNvPr>
            <p:cNvSpPr>
              <a:spLocks noChangeArrowheads="1"/>
            </p:cNvSpPr>
            <p:nvPr/>
          </p:nvSpPr>
          <p:spPr bwMode="auto">
            <a:xfrm>
              <a:off x="1198807" y="3596341"/>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96" name="Rectangle 159">
              <a:extLst>
                <a:ext uri="{FF2B5EF4-FFF2-40B4-BE49-F238E27FC236}">
                  <a16:creationId xmlns:a16="http://schemas.microsoft.com/office/drawing/2014/main" id="{0E694A68-9254-7577-081B-6481886B160B}"/>
                </a:ext>
              </a:extLst>
            </p:cNvPr>
            <p:cNvSpPr>
              <a:spLocks noChangeArrowheads="1"/>
            </p:cNvSpPr>
            <p:nvPr/>
          </p:nvSpPr>
          <p:spPr bwMode="auto">
            <a:xfrm>
              <a:off x="1508549" y="3596341"/>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97" name="Rectangle 160">
              <a:extLst>
                <a:ext uri="{FF2B5EF4-FFF2-40B4-BE49-F238E27FC236}">
                  <a16:creationId xmlns:a16="http://schemas.microsoft.com/office/drawing/2014/main" id="{4A793F64-C3EE-4BC7-688A-6BBC003E622A}"/>
                </a:ext>
              </a:extLst>
            </p:cNvPr>
            <p:cNvSpPr>
              <a:spLocks noChangeArrowheads="1"/>
            </p:cNvSpPr>
            <p:nvPr/>
          </p:nvSpPr>
          <p:spPr bwMode="auto">
            <a:xfrm>
              <a:off x="1817489" y="3596341"/>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98" name="Rectangle 161">
              <a:extLst>
                <a:ext uri="{FF2B5EF4-FFF2-40B4-BE49-F238E27FC236}">
                  <a16:creationId xmlns:a16="http://schemas.microsoft.com/office/drawing/2014/main" id="{C74DC1C1-1417-6F9A-6FBD-897DCC4CDDB9}"/>
                </a:ext>
              </a:extLst>
            </p:cNvPr>
            <p:cNvSpPr>
              <a:spLocks noChangeArrowheads="1"/>
            </p:cNvSpPr>
            <p:nvPr/>
          </p:nvSpPr>
          <p:spPr bwMode="auto">
            <a:xfrm>
              <a:off x="2127231" y="3596341"/>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99" name="Rectangle 162">
              <a:extLst>
                <a:ext uri="{FF2B5EF4-FFF2-40B4-BE49-F238E27FC236}">
                  <a16:creationId xmlns:a16="http://schemas.microsoft.com/office/drawing/2014/main" id="{961B501F-5CFD-27D7-E61D-488E7C9CB1E6}"/>
                </a:ext>
              </a:extLst>
            </p:cNvPr>
            <p:cNvSpPr>
              <a:spLocks noChangeArrowheads="1"/>
            </p:cNvSpPr>
            <p:nvPr/>
          </p:nvSpPr>
          <p:spPr bwMode="auto">
            <a:xfrm>
              <a:off x="2436973" y="3596341"/>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00" name="Rectangle 163">
              <a:extLst>
                <a:ext uri="{FF2B5EF4-FFF2-40B4-BE49-F238E27FC236}">
                  <a16:creationId xmlns:a16="http://schemas.microsoft.com/office/drawing/2014/main" id="{74B1AF33-79ED-1A64-AE03-F9FF182DA8FA}"/>
                </a:ext>
              </a:extLst>
            </p:cNvPr>
            <p:cNvSpPr>
              <a:spLocks noChangeArrowheads="1"/>
            </p:cNvSpPr>
            <p:nvPr/>
          </p:nvSpPr>
          <p:spPr bwMode="auto">
            <a:xfrm>
              <a:off x="558460" y="3720222"/>
              <a:ext cx="15068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01" name="Rectangle 164">
              <a:extLst>
                <a:ext uri="{FF2B5EF4-FFF2-40B4-BE49-F238E27FC236}">
                  <a16:creationId xmlns:a16="http://schemas.microsoft.com/office/drawing/2014/main" id="{CC2A52C3-0F27-CE17-CE35-AB7A0749C693}"/>
                </a:ext>
              </a:extLst>
            </p:cNvPr>
            <p:cNvSpPr>
              <a:spLocks noChangeArrowheads="1"/>
            </p:cNvSpPr>
            <p:nvPr/>
          </p:nvSpPr>
          <p:spPr bwMode="auto">
            <a:xfrm>
              <a:off x="868201" y="3720220"/>
              <a:ext cx="15068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16</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02" name="Rectangle 165">
              <a:extLst>
                <a:ext uri="{FF2B5EF4-FFF2-40B4-BE49-F238E27FC236}">
                  <a16:creationId xmlns:a16="http://schemas.microsoft.com/office/drawing/2014/main" id="{BEF8AB81-5F89-01F0-9173-06F34F9571D1}"/>
                </a:ext>
              </a:extLst>
            </p:cNvPr>
            <p:cNvSpPr>
              <a:spLocks noChangeArrowheads="1"/>
            </p:cNvSpPr>
            <p:nvPr/>
          </p:nvSpPr>
          <p:spPr bwMode="auto">
            <a:xfrm>
              <a:off x="1177944" y="3720220"/>
              <a:ext cx="15068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03" name="Rectangle 166">
              <a:extLst>
                <a:ext uri="{FF2B5EF4-FFF2-40B4-BE49-F238E27FC236}">
                  <a16:creationId xmlns:a16="http://schemas.microsoft.com/office/drawing/2014/main" id="{163460EA-C594-12A4-AD3C-A5B860A3664F}"/>
                </a:ext>
              </a:extLst>
            </p:cNvPr>
            <p:cNvSpPr>
              <a:spLocks noChangeArrowheads="1"/>
            </p:cNvSpPr>
            <p:nvPr/>
          </p:nvSpPr>
          <p:spPr bwMode="auto">
            <a:xfrm>
              <a:off x="1508549" y="3720220"/>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04" name="Rectangle 167">
              <a:extLst>
                <a:ext uri="{FF2B5EF4-FFF2-40B4-BE49-F238E27FC236}">
                  <a16:creationId xmlns:a16="http://schemas.microsoft.com/office/drawing/2014/main" id="{7A787223-B93A-6889-3CD3-03D3D986EFA1}"/>
                </a:ext>
              </a:extLst>
            </p:cNvPr>
            <p:cNvSpPr>
              <a:spLocks noChangeArrowheads="1"/>
            </p:cNvSpPr>
            <p:nvPr/>
          </p:nvSpPr>
          <p:spPr bwMode="auto">
            <a:xfrm>
              <a:off x="1817489" y="3720220"/>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05" name="Rectangle 168">
              <a:extLst>
                <a:ext uri="{FF2B5EF4-FFF2-40B4-BE49-F238E27FC236}">
                  <a16:creationId xmlns:a16="http://schemas.microsoft.com/office/drawing/2014/main" id="{C35CC039-0569-4640-1671-D053CE534C24}"/>
                </a:ext>
              </a:extLst>
            </p:cNvPr>
            <p:cNvSpPr>
              <a:spLocks noChangeArrowheads="1"/>
            </p:cNvSpPr>
            <p:nvPr/>
          </p:nvSpPr>
          <p:spPr bwMode="auto">
            <a:xfrm>
              <a:off x="2127231" y="3720220"/>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06" name="Rectangle 169">
              <a:extLst>
                <a:ext uri="{FF2B5EF4-FFF2-40B4-BE49-F238E27FC236}">
                  <a16:creationId xmlns:a16="http://schemas.microsoft.com/office/drawing/2014/main" id="{DB259426-45F4-0069-C4B8-50BB23A31829}"/>
                </a:ext>
              </a:extLst>
            </p:cNvPr>
            <p:cNvSpPr>
              <a:spLocks noChangeArrowheads="1"/>
            </p:cNvSpPr>
            <p:nvPr/>
          </p:nvSpPr>
          <p:spPr bwMode="auto">
            <a:xfrm>
              <a:off x="2436973" y="3720220"/>
              <a:ext cx="75342"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507" name="Rectangle 170">
              <a:extLst>
                <a:ext uri="{FF2B5EF4-FFF2-40B4-BE49-F238E27FC236}">
                  <a16:creationId xmlns:a16="http://schemas.microsoft.com/office/drawing/2014/main" id="{097C5DAB-7339-1BF7-C4F3-9D6CDA1FA9AA}"/>
                </a:ext>
              </a:extLst>
            </p:cNvPr>
            <p:cNvSpPr>
              <a:spLocks noChangeArrowheads="1"/>
            </p:cNvSpPr>
            <p:nvPr/>
          </p:nvSpPr>
          <p:spPr bwMode="auto">
            <a:xfrm>
              <a:off x="422846" y="3473224"/>
              <a:ext cx="120226"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1</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508" name="Rectangle 171">
              <a:extLst>
                <a:ext uri="{FF2B5EF4-FFF2-40B4-BE49-F238E27FC236}">
                  <a16:creationId xmlns:a16="http://schemas.microsoft.com/office/drawing/2014/main" id="{8D84D24C-1BD2-3DA9-FDEB-7BBCE9CAFEC0}"/>
                </a:ext>
              </a:extLst>
            </p:cNvPr>
            <p:cNvSpPr>
              <a:spLocks noChangeArrowheads="1"/>
            </p:cNvSpPr>
            <p:nvPr/>
          </p:nvSpPr>
          <p:spPr bwMode="auto">
            <a:xfrm>
              <a:off x="422846" y="3596341"/>
              <a:ext cx="120226"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2</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509" name="Rectangle 172">
              <a:extLst>
                <a:ext uri="{FF2B5EF4-FFF2-40B4-BE49-F238E27FC236}">
                  <a16:creationId xmlns:a16="http://schemas.microsoft.com/office/drawing/2014/main" id="{A52AFC51-72BB-6B1F-C205-0BF3AA006BB5}"/>
                </a:ext>
              </a:extLst>
            </p:cNvPr>
            <p:cNvSpPr>
              <a:spLocks noChangeArrowheads="1"/>
            </p:cNvSpPr>
            <p:nvPr/>
          </p:nvSpPr>
          <p:spPr bwMode="auto">
            <a:xfrm>
              <a:off x="422846" y="3720220"/>
              <a:ext cx="120226"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3</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510" name="Rectangle 173">
              <a:extLst>
                <a:ext uri="{FF2B5EF4-FFF2-40B4-BE49-F238E27FC236}">
                  <a16:creationId xmlns:a16="http://schemas.microsoft.com/office/drawing/2014/main" id="{5C6F370F-7572-02C7-E5EA-767520931385}"/>
                </a:ext>
              </a:extLst>
            </p:cNvPr>
            <p:cNvSpPr>
              <a:spLocks noChangeArrowheads="1"/>
            </p:cNvSpPr>
            <p:nvPr/>
          </p:nvSpPr>
          <p:spPr bwMode="auto">
            <a:xfrm>
              <a:off x="237207" y="3323932"/>
              <a:ext cx="876843" cy="1774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Number at risk</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693" name="Rectangle 35">
              <a:extLst>
                <a:ext uri="{FF2B5EF4-FFF2-40B4-BE49-F238E27FC236}">
                  <a16:creationId xmlns:a16="http://schemas.microsoft.com/office/drawing/2014/main" id="{20A2C1ED-4F1F-8922-BEDB-5014C0BB171A}"/>
                </a:ext>
              </a:extLst>
            </p:cNvPr>
            <p:cNvSpPr>
              <a:spLocks noChangeArrowheads="1"/>
            </p:cNvSpPr>
            <p:nvPr/>
          </p:nvSpPr>
          <p:spPr bwMode="auto">
            <a:xfrm rot="16200000">
              <a:off x="-41718" y="2212496"/>
              <a:ext cx="528000"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dirty="0">
                  <a:ln>
                    <a:noFill/>
                  </a:ln>
                  <a:solidFill>
                    <a:schemeClr val="tx1"/>
                  </a:solidFill>
                  <a:effectLst/>
                  <a:latin typeface="Arial" panose="020B0604020202020204" pitchFamily="34" charset="0"/>
                </a:rPr>
                <a:t>Survival</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5" name="テキスト ボックス 4">
              <a:extLst>
                <a:ext uri="{FF2B5EF4-FFF2-40B4-BE49-F238E27FC236}">
                  <a16:creationId xmlns:a16="http://schemas.microsoft.com/office/drawing/2014/main" id="{88543B98-F37F-E417-175A-0CAB6049DCD7}"/>
                </a:ext>
              </a:extLst>
            </p:cNvPr>
            <p:cNvSpPr txBox="1"/>
            <p:nvPr/>
          </p:nvSpPr>
          <p:spPr>
            <a:xfrm>
              <a:off x="1212207" y="994768"/>
              <a:ext cx="1073626" cy="307777"/>
            </a:xfrm>
            <a:prstGeom prst="rect">
              <a:avLst/>
            </a:prstGeom>
            <a:noFill/>
          </p:spPr>
          <p:txBody>
            <a:bodyPr wrap="square">
              <a:spAutoFit/>
            </a:bodyPr>
            <a:lstStyle/>
            <a:p>
              <a:pPr algn="ctr"/>
              <a:r>
                <a:rPr lang="en-US" altLang="ja-JP" sz="1400" b="1" kern="0" dirty="0">
                  <a:latin typeface="+mj-lt"/>
                  <a:ea typeface="メイリオ" panose="020B0604030504040204" pitchFamily="34" charset="-128"/>
                </a:rPr>
                <a:t>OS</a:t>
              </a:r>
              <a:endParaRPr lang="ja-JP" altLang="en-US" sz="1400" b="1" dirty="0"/>
            </a:p>
          </p:txBody>
        </p:sp>
      </p:grpSp>
      <p:graphicFrame>
        <p:nvGraphicFramePr>
          <p:cNvPr id="6" name="表 5">
            <a:extLst>
              <a:ext uri="{FF2B5EF4-FFF2-40B4-BE49-F238E27FC236}">
                <a16:creationId xmlns:a16="http://schemas.microsoft.com/office/drawing/2014/main" id="{6B1F1D04-F67F-6964-D1A7-B43EC65EB5EB}"/>
              </a:ext>
            </a:extLst>
          </p:cNvPr>
          <p:cNvGraphicFramePr>
            <a:graphicFrameLocks noGrp="1"/>
          </p:cNvGraphicFramePr>
          <p:nvPr>
            <p:extLst>
              <p:ext uri="{D42A27DB-BD31-4B8C-83A1-F6EECF244321}">
                <p14:modId xmlns:p14="http://schemas.microsoft.com/office/powerpoint/2010/main" val="317650504"/>
              </p:ext>
            </p:extLst>
          </p:nvPr>
        </p:nvGraphicFramePr>
        <p:xfrm>
          <a:off x="612223" y="4549780"/>
          <a:ext cx="3249649" cy="1276869"/>
        </p:xfrm>
        <a:graphic>
          <a:graphicData uri="http://schemas.openxmlformats.org/drawingml/2006/table">
            <a:tbl>
              <a:tblPr firstRow="1" bandRow="1">
                <a:tableStyleId>{22838BEF-8BB2-4498-84A7-C5851F593DF1}</a:tableStyleId>
              </a:tblPr>
              <a:tblGrid>
                <a:gridCol w="2130949">
                  <a:extLst>
                    <a:ext uri="{9D8B030D-6E8A-4147-A177-3AD203B41FA5}">
                      <a16:colId xmlns:a16="http://schemas.microsoft.com/office/drawing/2014/main" val="3788828628"/>
                    </a:ext>
                  </a:extLst>
                </a:gridCol>
                <a:gridCol w="1118700">
                  <a:extLst>
                    <a:ext uri="{9D8B030D-6E8A-4147-A177-3AD203B41FA5}">
                      <a16:colId xmlns:a16="http://schemas.microsoft.com/office/drawing/2014/main" val="4159717493"/>
                    </a:ext>
                  </a:extLst>
                </a:gridCol>
              </a:tblGrid>
              <a:tr h="263235">
                <a:tc>
                  <a:txBody>
                    <a:bodyPr/>
                    <a:lstStyle/>
                    <a:p>
                      <a:r>
                        <a:rPr kumimoji="1" lang="en-US" altLang="ja-JP" sz="1050" b="1" dirty="0"/>
                        <a:t>Not achieve CR or </a:t>
                      </a:r>
                      <a:r>
                        <a:rPr kumimoji="1" lang="en-US" altLang="ja-JP" sz="1050" b="1" dirty="0" err="1"/>
                        <a:t>CRi</a:t>
                      </a:r>
                      <a:endParaRPr kumimoji="1" lang="ja-JP" altLang="en-US" sz="1050" b="1" dirty="0"/>
                    </a:p>
                  </a:txBody>
                  <a:tcPr/>
                </a:tc>
                <a:tc>
                  <a:txBody>
                    <a:bodyPr/>
                    <a:lstStyle/>
                    <a:p>
                      <a:r>
                        <a:rPr kumimoji="1" lang="en-US" altLang="ja-JP" sz="1050" b="1" dirty="0"/>
                        <a:t>+2</a:t>
                      </a:r>
                      <a:endParaRPr kumimoji="1" lang="ja-JP" altLang="en-US" sz="1050" b="1" dirty="0"/>
                    </a:p>
                  </a:txBody>
                  <a:tcPr/>
                </a:tc>
                <a:extLst>
                  <a:ext uri="{0D108BD9-81ED-4DB2-BD59-A6C34878D82A}">
                    <a16:rowId xmlns:a16="http://schemas.microsoft.com/office/drawing/2014/main" val="864474894"/>
                  </a:ext>
                </a:extLst>
              </a:tr>
              <a:tr h="254058">
                <a:tc>
                  <a:txBody>
                    <a:bodyPr/>
                    <a:lstStyle/>
                    <a:p>
                      <a:r>
                        <a:rPr kumimoji="1" lang="en-US" altLang="ja-JP" sz="1050" b="1" dirty="0"/>
                        <a:t>Adverse karyotype</a:t>
                      </a:r>
                      <a:endParaRPr kumimoji="1" lang="ja-JP" altLang="en-US" sz="1050" b="1" dirty="0"/>
                    </a:p>
                  </a:txBody>
                  <a:tcPr/>
                </a:tc>
                <a:tc>
                  <a:txBody>
                    <a:bodyPr/>
                    <a:lstStyle/>
                    <a:p>
                      <a:r>
                        <a:rPr kumimoji="1" lang="en-US" altLang="ja-JP" sz="1050" b="1" dirty="0"/>
                        <a:t>+1</a:t>
                      </a:r>
                      <a:endParaRPr kumimoji="1" lang="ja-JP" altLang="en-US" sz="1050" b="1" dirty="0"/>
                    </a:p>
                  </a:txBody>
                  <a:tcPr/>
                </a:tc>
                <a:extLst>
                  <a:ext uri="{0D108BD9-81ED-4DB2-BD59-A6C34878D82A}">
                    <a16:rowId xmlns:a16="http://schemas.microsoft.com/office/drawing/2014/main" val="702604427"/>
                  </a:ext>
                </a:extLst>
              </a:tr>
              <a:tr h="254058">
                <a:tc>
                  <a:txBody>
                    <a:bodyPr/>
                    <a:lstStyle/>
                    <a:p>
                      <a:r>
                        <a:rPr kumimoji="1" lang="en-US" altLang="ja-JP" sz="1050" b="1" dirty="0"/>
                        <a:t>With </a:t>
                      </a:r>
                      <a:r>
                        <a:rPr kumimoji="1" lang="en-US" altLang="ja-JP" sz="1050" b="1" i="1" dirty="0"/>
                        <a:t>TP53</a:t>
                      </a:r>
                      <a:r>
                        <a:rPr kumimoji="1" lang="en-US" altLang="ja-JP" sz="1050" b="1" dirty="0"/>
                        <a:t> mutation</a:t>
                      </a:r>
                      <a:endParaRPr kumimoji="1" lang="ja-JP" altLang="en-US" sz="1050" b="1" dirty="0"/>
                    </a:p>
                  </a:txBody>
                  <a:tcPr/>
                </a:tc>
                <a:tc>
                  <a:txBody>
                    <a:bodyPr/>
                    <a:lstStyle/>
                    <a:p>
                      <a:r>
                        <a:rPr kumimoji="1" lang="en-US" altLang="ja-JP" sz="1050" b="1" dirty="0"/>
                        <a:t>+1</a:t>
                      </a:r>
                      <a:endParaRPr kumimoji="1" lang="ja-JP" altLang="en-US" sz="1050" b="1" dirty="0"/>
                    </a:p>
                  </a:txBody>
                  <a:tcPr/>
                </a:tc>
                <a:extLst>
                  <a:ext uri="{0D108BD9-81ED-4DB2-BD59-A6C34878D82A}">
                    <a16:rowId xmlns:a16="http://schemas.microsoft.com/office/drawing/2014/main" val="2409674807"/>
                  </a:ext>
                </a:extLst>
              </a:tr>
              <a:tr h="234834">
                <a:tc>
                  <a:txBody>
                    <a:bodyPr/>
                    <a:lstStyle/>
                    <a:p>
                      <a:r>
                        <a:rPr kumimoji="1" lang="en-US" altLang="ja-JP" sz="1050" b="1" dirty="0"/>
                        <a:t>Without </a:t>
                      </a:r>
                      <a:r>
                        <a:rPr kumimoji="1" lang="en-US" altLang="ja-JP" sz="1050" b="1" i="1" dirty="0"/>
                        <a:t>IDH2</a:t>
                      </a:r>
                      <a:r>
                        <a:rPr kumimoji="1" lang="en-US" altLang="ja-JP" sz="1050" b="1" dirty="0"/>
                        <a:t> mutation</a:t>
                      </a:r>
                      <a:endParaRPr kumimoji="1" lang="ja-JP" altLang="en-US" sz="1050" b="1" dirty="0"/>
                    </a:p>
                  </a:txBody>
                  <a:tcPr/>
                </a:tc>
                <a:tc>
                  <a:txBody>
                    <a:bodyPr/>
                    <a:lstStyle/>
                    <a:p>
                      <a:r>
                        <a:rPr kumimoji="1" lang="en-US" altLang="ja-JP" sz="1050" b="1" dirty="0"/>
                        <a:t>+1</a:t>
                      </a:r>
                      <a:endParaRPr kumimoji="1" lang="ja-JP" altLang="en-US" sz="1050" b="1" dirty="0"/>
                    </a:p>
                  </a:txBody>
                  <a:tcPr/>
                </a:tc>
                <a:extLst>
                  <a:ext uri="{0D108BD9-81ED-4DB2-BD59-A6C34878D82A}">
                    <a16:rowId xmlns:a16="http://schemas.microsoft.com/office/drawing/2014/main" val="2676883477"/>
                  </a:ext>
                </a:extLst>
              </a:tr>
              <a:tr h="254058">
                <a:tc gridSpan="2">
                  <a:txBody>
                    <a:bodyPr/>
                    <a:lstStyle/>
                    <a:p>
                      <a:pPr algn="ctr"/>
                      <a:r>
                        <a:rPr kumimoji="1" lang="en-US" altLang="ja-JP" sz="1050" b="1" dirty="0"/>
                        <a:t>Low: 0-1, Int: 2-3, High: 4-5</a:t>
                      </a:r>
                      <a:endParaRPr kumimoji="1" lang="ja-JP" altLang="en-US" sz="1050" b="1" dirty="0"/>
                    </a:p>
                  </a:txBody>
                  <a:tcPr/>
                </a:tc>
                <a:tc hMerge="1">
                  <a:txBody>
                    <a:bodyPr/>
                    <a:lstStyle/>
                    <a:p>
                      <a:endParaRPr kumimoji="1" lang="ja-JP" altLang="en-US" b="1" dirty="0"/>
                    </a:p>
                  </a:txBody>
                  <a:tcPr/>
                </a:tc>
                <a:extLst>
                  <a:ext uri="{0D108BD9-81ED-4DB2-BD59-A6C34878D82A}">
                    <a16:rowId xmlns:a16="http://schemas.microsoft.com/office/drawing/2014/main" val="3105970891"/>
                  </a:ext>
                </a:extLst>
              </a:tr>
            </a:tbl>
          </a:graphicData>
        </a:graphic>
      </p:graphicFrame>
      <p:sp>
        <p:nvSpPr>
          <p:cNvPr id="9" name="テキスト ボックス 8">
            <a:extLst>
              <a:ext uri="{FF2B5EF4-FFF2-40B4-BE49-F238E27FC236}">
                <a16:creationId xmlns:a16="http://schemas.microsoft.com/office/drawing/2014/main" id="{197982C0-67B5-A891-4701-28512BD6D7AC}"/>
              </a:ext>
            </a:extLst>
          </p:cNvPr>
          <p:cNvSpPr txBox="1"/>
          <p:nvPr/>
        </p:nvSpPr>
        <p:spPr>
          <a:xfrm>
            <a:off x="218387" y="4160697"/>
            <a:ext cx="6105143" cy="276999"/>
          </a:xfrm>
          <a:prstGeom prst="rect">
            <a:avLst/>
          </a:prstGeom>
          <a:noFill/>
        </p:spPr>
        <p:txBody>
          <a:bodyPr wrap="square">
            <a:spAutoFit/>
          </a:bodyPr>
          <a:lstStyle/>
          <a:p>
            <a:r>
              <a:rPr lang="en-US" altLang="ja-JP" sz="1200" b="1" kern="0" dirty="0">
                <a:latin typeface="+mj-lt"/>
                <a:ea typeface="メイリオ" panose="020B0604030504040204" pitchFamily="34" charset="-128"/>
              </a:rPr>
              <a:t>B. Mayo</a:t>
            </a:r>
            <a:r>
              <a:rPr lang="en-US" altLang="ja-JP" sz="1200" b="1" kern="0" dirty="0">
                <a:effectLst/>
                <a:latin typeface="+mj-lt"/>
                <a:ea typeface="メイリオ" panose="020B0604030504040204" pitchFamily="34" charset="-128"/>
              </a:rPr>
              <a:t>’s stratification (</a:t>
            </a:r>
            <a:r>
              <a:rPr lang="en-US" altLang="ja-JP" sz="1200" b="1" kern="0" dirty="0" err="1">
                <a:effectLst/>
                <a:latin typeface="+mj-lt"/>
                <a:ea typeface="メイリオ" panose="020B0604030504040204" pitchFamily="34" charset="-128"/>
              </a:rPr>
              <a:t>Gangat</a:t>
            </a:r>
            <a:r>
              <a:rPr lang="en-US" altLang="ja-JP" sz="1200" b="1" kern="0" dirty="0">
                <a:effectLst/>
                <a:latin typeface="+mj-lt"/>
                <a:ea typeface="メイリオ" panose="020B0604030504040204" pitchFamily="34" charset="-128"/>
              </a:rPr>
              <a:t> N, </a:t>
            </a:r>
            <a:r>
              <a:rPr lang="en-US" altLang="ja-JP" sz="1200" b="1" i="1" kern="0" dirty="0">
                <a:effectLst/>
                <a:latin typeface="+mj-lt"/>
                <a:ea typeface="メイリオ" panose="020B0604030504040204" pitchFamily="34" charset="-128"/>
              </a:rPr>
              <a:t>et al</a:t>
            </a:r>
            <a:r>
              <a:rPr lang="en-US" altLang="ja-JP" sz="1200" b="1" kern="0" dirty="0">
                <a:effectLst/>
                <a:latin typeface="+mj-lt"/>
                <a:ea typeface="メイリオ" panose="020B0604030504040204" pitchFamily="34" charset="-128"/>
              </a:rPr>
              <a:t>. </a:t>
            </a:r>
            <a:r>
              <a:rPr lang="en-US" altLang="ja-JP" sz="1200" b="1" i="1" kern="0" dirty="0">
                <a:effectLst/>
                <a:latin typeface="+mj-lt"/>
                <a:ea typeface="メイリオ" panose="020B0604030504040204" pitchFamily="34" charset="-128"/>
              </a:rPr>
              <a:t>Am J </a:t>
            </a:r>
            <a:r>
              <a:rPr lang="en-US" altLang="ja-JP" sz="1200" b="1" i="1" kern="0" dirty="0" err="1">
                <a:effectLst/>
                <a:latin typeface="+mj-lt"/>
                <a:ea typeface="メイリオ" panose="020B0604030504040204" pitchFamily="34" charset="-128"/>
              </a:rPr>
              <a:t>Hematol</a:t>
            </a:r>
            <a:r>
              <a:rPr lang="en-US" altLang="ja-JP" sz="1200" b="1" kern="0" dirty="0">
                <a:effectLst/>
                <a:latin typeface="+mj-lt"/>
                <a:ea typeface="メイリオ" panose="020B0604030504040204" pitchFamily="34" charset="-128"/>
              </a:rPr>
              <a:t>. 2023.)</a:t>
            </a:r>
          </a:p>
        </p:txBody>
      </p:sp>
      <p:grpSp>
        <p:nvGrpSpPr>
          <p:cNvPr id="3" name="グループ化 2">
            <a:extLst>
              <a:ext uri="{FF2B5EF4-FFF2-40B4-BE49-F238E27FC236}">
                <a16:creationId xmlns:a16="http://schemas.microsoft.com/office/drawing/2014/main" id="{5A80333D-3348-134E-EA89-F49E5B3E6EC3}"/>
              </a:ext>
            </a:extLst>
          </p:cNvPr>
          <p:cNvGrpSpPr/>
          <p:nvPr/>
        </p:nvGrpSpPr>
        <p:grpSpPr>
          <a:xfrm>
            <a:off x="251856" y="6314444"/>
            <a:ext cx="3112989" cy="2517454"/>
            <a:chOff x="251856" y="6314444"/>
            <a:chExt cx="3112989" cy="2517454"/>
          </a:xfrm>
        </p:grpSpPr>
        <p:sp>
          <p:nvSpPr>
            <p:cNvPr id="11" name="テキスト ボックス 10">
              <a:extLst>
                <a:ext uri="{FF2B5EF4-FFF2-40B4-BE49-F238E27FC236}">
                  <a16:creationId xmlns:a16="http://schemas.microsoft.com/office/drawing/2014/main" id="{7814E062-0631-F903-B85E-C573B51902B8}"/>
                </a:ext>
              </a:extLst>
            </p:cNvPr>
            <p:cNvSpPr txBox="1"/>
            <p:nvPr/>
          </p:nvSpPr>
          <p:spPr>
            <a:xfrm>
              <a:off x="805419" y="7649923"/>
              <a:ext cx="1097057" cy="257075"/>
            </a:xfrm>
            <a:prstGeom prst="rect">
              <a:avLst/>
            </a:prstGeom>
            <a:noFill/>
          </p:spPr>
          <p:txBody>
            <a:bodyPr wrap="square" rtlCol="0">
              <a:spAutoFit/>
            </a:bodyPr>
            <a:lstStyle/>
            <a:p>
              <a:r>
                <a:rPr kumimoji="1" lang="en-US" altLang="ja-JP" sz="1050" b="1" dirty="0"/>
                <a:t>P&lt;0.001</a:t>
              </a:r>
              <a:endParaRPr kumimoji="1" lang="ja-JP" altLang="en-US" sz="1050" b="1" dirty="0"/>
            </a:p>
          </p:txBody>
        </p:sp>
        <p:sp>
          <p:nvSpPr>
            <p:cNvPr id="12" name="Line 176">
              <a:extLst>
                <a:ext uri="{FF2B5EF4-FFF2-40B4-BE49-F238E27FC236}">
                  <a16:creationId xmlns:a16="http://schemas.microsoft.com/office/drawing/2014/main" id="{23286F6E-FC9C-42F9-DD53-E875D842B760}"/>
                </a:ext>
              </a:extLst>
            </p:cNvPr>
            <p:cNvSpPr>
              <a:spLocks noChangeShapeType="1"/>
            </p:cNvSpPr>
            <p:nvPr/>
          </p:nvSpPr>
          <p:spPr bwMode="auto">
            <a:xfrm>
              <a:off x="764933" y="8032560"/>
              <a:ext cx="207059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 name="Line 177">
              <a:extLst>
                <a:ext uri="{FF2B5EF4-FFF2-40B4-BE49-F238E27FC236}">
                  <a16:creationId xmlns:a16="http://schemas.microsoft.com/office/drawing/2014/main" id="{74B51000-0F8C-4B42-A37C-84DBF76C62BC}"/>
                </a:ext>
              </a:extLst>
            </p:cNvPr>
            <p:cNvSpPr>
              <a:spLocks noChangeShapeType="1"/>
            </p:cNvSpPr>
            <p:nvPr/>
          </p:nvSpPr>
          <p:spPr bwMode="auto">
            <a:xfrm>
              <a:off x="764933" y="8032560"/>
              <a:ext cx="0" cy="3975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 name="Line 178">
              <a:extLst>
                <a:ext uri="{FF2B5EF4-FFF2-40B4-BE49-F238E27FC236}">
                  <a16:creationId xmlns:a16="http://schemas.microsoft.com/office/drawing/2014/main" id="{7439C78D-FF30-7C62-ED18-852C7C94324E}"/>
                </a:ext>
              </a:extLst>
            </p:cNvPr>
            <p:cNvSpPr>
              <a:spLocks noChangeShapeType="1"/>
            </p:cNvSpPr>
            <p:nvPr/>
          </p:nvSpPr>
          <p:spPr bwMode="auto">
            <a:xfrm>
              <a:off x="1110181" y="8032560"/>
              <a:ext cx="0" cy="3975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 name="Line 179">
              <a:extLst>
                <a:ext uri="{FF2B5EF4-FFF2-40B4-BE49-F238E27FC236}">
                  <a16:creationId xmlns:a16="http://schemas.microsoft.com/office/drawing/2014/main" id="{10B60DBE-DE65-E88F-49C5-FD0B56F0C048}"/>
                </a:ext>
              </a:extLst>
            </p:cNvPr>
            <p:cNvSpPr>
              <a:spLocks noChangeShapeType="1"/>
            </p:cNvSpPr>
            <p:nvPr/>
          </p:nvSpPr>
          <p:spPr bwMode="auto">
            <a:xfrm>
              <a:off x="1455430" y="8032560"/>
              <a:ext cx="0" cy="3975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 name="Line 180">
              <a:extLst>
                <a:ext uri="{FF2B5EF4-FFF2-40B4-BE49-F238E27FC236}">
                  <a16:creationId xmlns:a16="http://schemas.microsoft.com/office/drawing/2014/main" id="{58EB1714-53FA-7752-FBB4-213F59F45199}"/>
                </a:ext>
              </a:extLst>
            </p:cNvPr>
            <p:cNvSpPr>
              <a:spLocks noChangeShapeType="1"/>
            </p:cNvSpPr>
            <p:nvPr/>
          </p:nvSpPr>
          <p:spPr bwMode="auto">
            <a:xfrm>
              <a:off x="1800678" y="8032560"/>
              <a:ext cx="0" cy="3975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7" name="Line 181">
              <a:extLst>
                <a:ext uri="{FF2B5EF4-FFF2-40B4-BE49-F238E27FC236}">
                  <a16:creationId xmlns:a16="http://schemas.microsoft.com/office/drawing/2014/main" id="{608C1FE3-50CF-1E33-D0B9-B6919223DB0E}"/>
                </a:ext>
              </a:extLst>
            </p:cNvPr>
            <p:cNvSpPr>
              <a:spLocks noChangeShapeType="1"/>
            </p:cNvSpPr>
            <p:nvPr/>
          </p:nvSpPr>
          <p:spPr bwMode="auto">
            <a:xfrm>
              <a:off x="2145033" y="8032560"/>
              <a:ext cx="0" cy="3975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 name="Line 182">
              <a:extLst>
                <a:ext uri="{FF2B5EF4-FFF2-40B4-BE49-F238E27FC236}">
                  <a16:creationId xmlns:a16="http://schemas.microsoft.com/office/drawing/2014/main" id="{F51F613A-AEFD-78EC-D5CF-13B2CDD6CDBE}"/>
                </a:ext>
              </a:extLst>
            </p:cNvPr>
            <p:cNvSpPr>
              <a:spLocks noChangeShapeType="1"/>
            </p:cNvSpPr>
            <p:nvPr/>
          </p:nvSpPr>
          <p:spPr bwMode="auto">
            <a:xfrm>
              <a:off x="2490281" y="8032560"/>
              <a:ext cx="0" cy="3975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 name="Line 183">
              <a:extLst>
                <a:ext uri="{FF2B5EF4-FFF2-40B4-BE49-F238E27FC236}">
                  <a16:creationId xmlns:a16="http://schemas.microsoft.com/office/drawing/2014/main" id="{3D6379B2-D481-DBED-D90A-97A926690862}"/>
                </a:ext>
              </a:extLst>
            </p:cNvPr>
            <p:cNvSpPr>
              <a:spLocks noChangeShapeType="1"/>
            </p:cNvSpPr>
            <p:nvPr/>
          </p:nvSpPr>
          <p:spPr bwMode="auto">
            <a:xfrm>
              <a:off x="2835530" y="8032560"/>
              <a:ext cx="0" cy="39752"/>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0" name="Rectangle 184">
              <a:extLst>
                <a:ext uri="{FF2B5EF4-FFF2-40B4-BE49-F238E27FC236}">
                  <a16:creationId xmlns:a16="http://schemas.microsoft.com/office/drawing/2014/main" id="{5AEFB520-BC4F-90CC-84F7-D939CFC62BF9}"/>
                </a:ext>
              </a:extLst>
            </p:cNvPr>
            <p:cNvSpPr>
              <a:spLocks noChangeArrowheads="1"/>
            </p:cNvSpPr>
            <p:nvPr/>
          </p:nvSpPr>
          <p:spPr bwMode="auto">
            <a:xfrm>
              <a:off x="728262" y="8119710"/>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1" name="Rectangle 185">
              <a:extLst>
                <a:ext uri="{FF2B5EF4-FFF2-40B4-BE49-F238E27FC236}">
                  <a16:creationId xmlns:a16="http://schemas.microsoft.com/office/drawing/2014/main" id="{CE3CF261-53C5-2140-D1B1-5E5DBA6C246D}"/>
                </a:ext>
              </a:extLst>
            </p:cNvPr>
            <p:cNvSpPr>
              <a:spLocks noChangeArrowheads="1"/>
            </p:cNvSpPr>
            <p:nvPr/>
          </p:nvSpPr>
          <p:spPr bwMode="auto">
            <a:xfrm>
              <a:off x="1029682" y="8119710"/>
              <a:ext cx="2428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2" name="Rectangle 186">
              <a:extLst>
                <a:ext uri="{FF2B5EF4-FFF2-40B4-BE49-F238E27FC236}">
                  <a16:creationId xmlns:a16="http://schemas.microsoft.com/office/drawing/2014/main" id="{896B6D1A-5F2F-68B6-11BA-D898D6C289DB}"/>
                </a:ext>
              </a:extLst>
            </p:cNvPr>
            <p:cNvSpPr>
              <a:spLocks noChangeArrowheads="1"/>
            </p:cNvSpPr>
            <p:nvPr/>
          </p:nvSpPr>
          <p:spPr bwMode="auto">
            <a:xfrm>
              <a:off x="1374932" y="8119710"/>
              <a:ext cx="2428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3" name="Rectangle 187">
              <a:extLst>
                <a:ext uri="{FF2B5EF4-FFF2-40B4-BE49-F238E27FC236}">
                  <a16:creationId xmlns:a16="http://schemas.microsoft.com/office/drawing/2014/main" id="{F5881B2E-0946-001D-7AAB-96C53A2465B0}"/>
                </a:ext>
              </a:extLst>
            </p:cNvPr>
            <p:cNvSpPr>
              <a:spLocks noChangeArrowheads="1"/>
            </p:cNvSpPr>
            <p:nvPr/>
          </p:nvSpPr>
          <p:spPr bwMode="auto">
            <a:xfrm>
              <a:off x="1720180" y="8119710"/>
              <a:ext cx="2428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4" name="Rectangle 188">
              <a:extLst>
                <a:ext uri="{FF2B5EF4-FFF2-40B4-BE49-F238E27FC236}">
                  <a16:creationId xmlns:a16="http://schemas.microsoft.com/office/drawing/2014/main" id="{DAC12798-B676-90CA-3174-B12C1E5E5F8A}"/>
                </a:ext>
              </a:extLst>
            </p:cNvPr>
            <p:cNvSpPr>
              <a:spLocks noChangeArrowheads="1"/>
            </p:cNvSpPr>
            <p:nvPr/>
          </p:nvSpPr>
          <p:spPr bwMode="auto">
            <a:xfrm>
              <a:off x="2064534" y="8119710"/>
              <a:ext cx="2428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400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5" name="Rectangle 189">
              <a:extLst>
                <a:ext uri="{FF2B5EF4-FFF2-40B4-BE49-F238E27FC236}">
                  <a16:creationId xmlns:a16="http://schemas.microsoft.com/office/drawing/2014/main" id="{A85B3BEA-C890-D192-00AC-22C91493DE47}"/>
                </a:ext>
              </a:extLst>
            </p:cNvPr>
            <p:cNvSpPr>
              <a:spLocks noChangeArrowheads="1"/>
            </p:cNvSpPr>
            <p:nvPr/>
          </p:nvSpPr>
          <p:spPr bwMode="auto">
            <a:xfrm>
              <a:off x="2409783" y="8119710"/>
              <a:ext cx="2428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6" name="Rectangle 190">
              <a:extLst>
                <a:ext uri="{FF2B5EF4-FFF2-40B4-BE49-F238E27FC236}">
                  <a16:creationId xmlns:a16="http://schemas.microsoft.com/office/drawing/2014/main" id="{8988AA59-7249-E3E9-E612-60E35C019B59}"/>
                </a:ext>
              </a:extLst>
            </p:cNvPr>
            <p:cNvSpPr>
              <a:spLocks noChangeArrowheads="1"/>
            </p:cNvSpPr>
            <p:nvPr/>
          </p:nvSpPr>
          <p:spPr bwMode="auto">
            <a:xfrm>
              <a:off x="2755032" y="8119710"/>
              <a:ext cx="24282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600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27" name="Line 191">
              <a:extLst>
                <a:ext uri="{FF2B5EF4-FFF2-40B4-BE49-F238E27FC236}">
                  <a16:creationId xmlns:a16="http://schemas.microsoft.com/office/drawing/2014/main" id="{D82440C5-0122-B35F-FB93-F05A8C3A9E17}"/>
                </a:ext>
              </a:extLst>
            </p:cNvPr>
            <p:cNvSpPr>
              <a:spLocks noChangeShapeType="1"/>
            </p:cNvSpPr>
            <p:nvPr/>
          </p:nvSpPr>
          <p:spPr bwMode="auto">
            <a:xfrm flipV="1">
              <a:off x="678173" y="6408819"/>
              <a:ext cx="0" cy="1561055"/>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8" name="Line 192">
              <a:extLst>
                <a:ext uri="{FF2B5EF4-FFF2-40B4-BE49-F238E27FC236}">
                  <a16:creationId xmlns:a16="http://schemas.microsoft.com/office/drawing/2014/main" id="{8F25DE1E-EAB9-FBB4-A7BD-6880A956EB6A}"/>
                </a:ext>
              </a:extLst>
            </p:cNvPr>
            <p:cNvSpPr>
              <a:spLocks noChangeShapeType="1"/>
            </p:cNvSpPr>
            <p:nvPr/>
          </p:nvSpPr>
          <p:spPr bwMode="auto">
            <a:xfrm flipH="1">
              <a:off x="631664" y="7969873"/>
              <a:ext cx="4651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29" name="Line 193">
              <a:extLst>
                <a:ext uri="{FF2B5EF4-FFF2-40B4-BE49-F238E27FC236}">
                  <a16:creationId xmlns:a16="http://schemas.microsoft.com/office/drawing/2014/main" id="{7103AC6E-B90A-E9D4-F8D0-17D923D4DA59}"/>
                </a:ext>
              </a:extLst>
            </p:cNvPr>
            <p:cNvSpPr>
              <a:spLocks noChangeShapeType="1"/>
            </p:cNvSpPr>
            <p:nvPr/>
          </p:nvSpPr>
          <p:spPr bwMode="auto">
            <a:xfrm flipH="1">
              <a:off x="631664" y="7659497"/>
              <a:ext cx="4651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0" name="Line 194">
              <a:extLst>
                <a:ext uri="{FF2B5EF4-FFF2-40B4-BE49-F238E27FC236}">
                  <a16:creationId xmlns:a16="http://schemas.microsoft.com/office/drawing/2014/main" id="{7BE695A8-2CA0-767E-C0D6-23355CD6D222}"/>
                </a:ext>
              </a:extLst>
            </p:cNvPr>
            <p:cNvSpPr>
              <a:spLocks noChangeShapeType="1"/>
            </p:cNvSpPr>
            <p:nvPr/>
          </p:nvSpPr>
          <p:spPr bwMode="auto">
            <a:xfrm flipH="1">
              <a:off x="631664" y="7349121"/>
              <a:ext cx="4651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1" name="Line 195">
              <a:extLst>
                <a:ext uri="{FF2B5EF4-FFF2-40B4-BE49-F238E27FC236}">
                  <a16:creationId xmlns:a16="http://schemas.microsoft.com/office/drawing/2014/main" id="{8EE4D4FA-22AE-7DE2-A044-549209A42498}"/>
                </a:ext>
              </a:extLst>
            </p:cNvPr>
            <p:cNvSpPr>
              <a:spLocks noChangeShapeType="1"/>
            </p:cNvSpPr>
            <p:nvPr/>
          </p:nvSpPr>
          <p:spPr bwMode="auto">
            <a:xfrm flipH="1">
              <a:off x="631664" y="7034158"/>
              <a:ext cx="4651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2" name="Line 196">
              <a:extLst>
                <a:ext uri="{FF2B5EF4-FFF2-40B4-BE49-F238E27FC236}">
                  <a16:creationId xmlns:a16="http://schemas.microsoft.com/office/drawing/2014/main" id="{C026E8C3-2EF0-1A29-FB4B-190AB28DE409}"/>
                </a:ext>
              </a:extLst>
            </p:cNvPr>
            <p:cNvSpPr>
              <a:spLocks noChangeShapeType="1"/>
            </p:cNvSpPr>
            <p:nvPr/>
          </p:nvSpPr>
          <p:spPr bwMode="auto">
            <a:xfrm flipH="1">
              <a:off x="631664" y="6723782"/>
              <a:ext cx="4651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3" name="Line 197">
              <a:extLst>
                <a:ext uri="{FF2B5EF4-FFF2-40B4-BE49-F238E27FC236}">
                  <a16:creationId xmlns:a16="http://schemas.microsoft.com/office/drawing/2014/main" id="{CFE8557C-F279-DD87-266D-2E0397E5B6BD}"/>
                </a:ext>
              </a:extLst>
            </p:cNvPr>
            <p:cNvSpPr>
              <a:spLocks noChangeShapeType="1"/>
            </p:cNvSpPr>
            <p:nvPr/>
          </p:nvSpPr>
          <p:spPr bwMode="auto">
            <a:xfrm flipH="1">
              <a:off x="631664" y="6408819"/>
              <a:ext cx="46510"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4" name="Rectangle 198">
              <a:extLst>
                <a:ext uri="{FF2B5EF4-FFF2-40B4-BE49-F238E27FC236}">
                  <a16:creationId xmlns:a16="http://schemas.microsoft.com/office/drawing/2014/main" id="{E3F080C2-1E67-C2F7-5B3A-3A1346314430}"/>
                </a:ext>
              </a:extLst>
            </p:cNvPr>
            <p:cNvSpPr>
              <a:spLocks noChangeArrowheads="1"/>
            </p:cNvSpPr>
            <p:nvPr/>
          </p:nvSpPr>
          <p:spPr bwMode="auto">
            <a:xfrm>
              <a:off x="425281" y="7874735"/>
              <a:ext cx="20149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5" name="Rectangle 199">
              <a:extLst>
                <a:ext uri="{FF2B5EF4-FFF2-40B4-BE49-F238E27FC236}">
                  <a16:creationId xmlns:a16="http://schemas.microsoft.com/office/drawing/2014/main" id="{17875B66-A109-A788-CC15-F4C50916D297}"/>
                </a:ext>
              </a:extLst>
            </p:cNvPr>
            <p:cNvSpPr>
              <a:spLocks noChangeArrowheads="1"/>
            </p:cNvSpPr>
            <p:nvPr/>
          </p:nvSpPr>
          <p:spPr bwMode="auto">
            <a:xfrm>
              <a:off x="425281" y="7564359"/>
              <a:ext cx="20149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6" name="Rectangle 200">
              <a:extLst>
                <a:ext uri="{FF2B5EF4-FFF2-40B4-BE49-F238E27FC236}">
                  <a16:creationId xmlns:a16="http://schemas.microsoft.com/office/drawing/2014/main" id="{2D11E6AB-5A46-9145-0784-69E9FC7EFCE9}"/>
                </a:ext>
              </a:extLst>
            </p:cNvPr>
            <p:cNvSpPr>
              <a:spLocks noChangeArrowheads="1"/>
            </p:cNvSpPr>
            <p:nvPr/>
          </p:nvSpPr>
          <p:spPr bwMode="auto">
            <a:xfrm>
              <a:off x="425281" y="7250160"/>
              <a:ext cx="20149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7" name="Rectangle 201">
              <a:extLst>
                <a:ext uri="{FF2B5EF4-FFF2-40B4-BE49-F238E27FC236}">
                  <a16:creationId xmlns:a16="http://schemas.microsoft.com/office/drawing/2014/main" id="{67905F8C-A1F1-560E-6F05-AFB531E04B10}"/>
                </a:ext>
              </a:extLst>
            </p:cNvPr>
            <p:cNvSpPr>
              <a:spLocks noChangeArrowheads="1"/>
            </p:cNvSpPr>
            <p:nvPr/>
          </p:nvSpPr>
          <p:spPr bwMode="auto">
            <a:xfrm>
              <a:off x="425281" y="6939019"/>
              <a:ext cx="20149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0.6</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8" name="Rectangle 202">
              <a:extLst>
                <a:ext uri="{FF2B5EF4-FFF2-40B4-BE49-F238E27FC236}">
                  <a16:creationId xmlns:a16="http://schemas.microsoft.com/office/drawing/2014/main" id="{E312112A-1BBA-218C-8B35-5477A5ED003E}"/>
                </a:ext>
              </a:extLst>
            </p:cNvPr>
            <p:cNvSpPr>
              <a:spLocks noChangeArrowheads="1"/>
            </p:cNvSpPr>
            <p:nvPr/>
          </p:nvSpPr>
          <p:spPr bwMode="auto">
            <a:xfrm>
              <a:off x="425281" y="6624821"/>
              <a:ext cx="20149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9" name="Rectangle 203">
              <a:extLst>
                <a:ext uri="{FF2B5EF4-FFF2-40B4-BE49-F238E27FC236}">
                  <a16:creationId xmlns:a16="http://schemas.microsoft.com/office/drawing/2014/main" id="{A626C420-8901-15F5-88E2-59832CCFE890}"/>
                </a:ext>
              </a:extLst>
            </p:cNvPr>
            <p:cNvSpPr>
              <a:spLocks noChangeArrowheads="1"/>
            </p:cNvSpPr>
            <p:nvPr/>
          </p:nvSpPr>
          <p:spPr bwMode="auto">
            <a:xfrm>
              <a:off x="425281" y="6314444"/>
              <a:ext cx="20149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40" name="Freeform 204">
              <a:extLst>
                <a:ext uri="{FF2B5EF4-FFF2-40B4-BE49-F238E27FC236}">
                  <a16:creationId xmlns:a16="http://schemas.microsoft.com/office/drawing/2014/main" id="{2AE80564-F030-31E5-990D-2BB36D56614F}"/>
                </a:ext>
              </a:extLst>
            </p:cNvPr>
            <p:cNvSpPr>
              <a:spLocks/>
            </p:cNvSpPr>
            <p:nvPr/>
          </p:nvSpPr>
          <p:spPr bwMode="auto">
            <a:xfrm>
              <a:off x="678173" y="6346132"/>
              <a:ext cx="2368441" cy="1686428"/>
            </a:xfrm>
            <a:custGeom>
              <a:avLst/>
              <a:gdLst>
                <a:gd name="T0" fmla="*/ 0 w 515"/>
                <a:gd name="T1" fmla="*/ 0 h 429"/>
                <a:gd name="T2" fmla="*/ 0 w 515"/>
                <a:gd name="T3" fmla="*/ 429 h 429"/>
                <a:gd name="T4" fmla="*/ 515 w 515"/>
                <a:gd name="T5" fmla="*/ 429 h 429"/>
              </a:gdLst>
              <a:ahLst/>
              <a:cxnLst>
                <a:cxn ang="0">
                  <a:pos x="T0" y="T1"/>
                </a:cxn>
                <a:cxn ang="0">
                  <a:pos x="T2" y="T3"/>
                </a:cxn>
                <a:cxn ang="0">
                  <a:pos x="T4" y="T5"/>
                </a:cxn>
              </a:cxnLst>
              <a:rect l="0" t="0" r="r" b="b"/>
              <a:pathLst>
                <a:path w="515" h="429">
                  <a:moveTo>
                    <a:pt x="0" y="0"/>
                  </a:moveTo>
                  <a:lnTo>
                    <a:pt x="0" y="429"/>
                  </a:lnTo>
                  <a:lnTo>
                    <a:pt x="515" y="42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1" name="Rectangle 205">
              <a:extLst>
                <a:ext uri="{FF2B5EF4-FFF2-40B4-BE49-F238E27FC236}">
                  <a16:creationId xmlns:a16="http://schemas.microsoft.com/office/drawing/2014/main" id="{EACA7333-16A5-8EAD-CB43-13BB6EDD9322}"/>
                </a:ext>
              </a:extLst>
            </p:cNvPr>
            <p:cNvSpPr>
              <a:spLocks noChangeArrowheads="1"/>
            </p:cNvSpPr>
            <p:nvPr/>
          </p:nvSpPr>
          <p:spPr bwMode="auto">
            <a:xfrm>
              <a:off x="3034189" y="8115113"/>
              <a:ext cx="33065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Days</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42" name="Freeform 207">
              <a:extLst>
                <a:ext uri="{FF2B5EF4-FFF2-40B4-BE49-F238E27FC236}">
                  <a16:creationId xmlns:a16="http://schemas.microsoft.com/office/drawing/2014/main" id="{7852B6FD-64D5-D338-16B0-5640C6CA85CF}"/>
                </a:ext>
              </a:extLst>
            </p:cNvPr>
            <p:cNvSpPr>
              <a:spLocks/>
            </p:cNvSpPr>
            <p:nvPr/>
          </p:nvSpPr>
          <p:spPr bwMode="auto">
            <a:xfrm>
              <a:off x="764933" y="6408819"/>
              <a:ext cx="1482065" cy="1561055"/>
            </a:xfrm>
            <a:custGeom>
              <a:avLst/>
              <a:gdLst>
                <a:gd name="T0" fmla="*/ 0 w 322"/>
                <a:gd name="T1" fmla="*/ 0 h 397"/>
                <a:gd name="T2" fmla="*/ 14 w 322"/>
                <a:gd name="T3" fmla="*/ 0 h 397"/>
                <a:gd name="T4" fmla="*/ 14 w 322"/>
                <a:gd name="T5" fmla="*/ 21 h 397"/>
                <a:gd name="T6" fmla="*/ 18 w 322"/>
                <a:gd name="T7" fmla="*/ 21 h 397"/>
                <a:gd name="T8" fmla="*/ 18 w 322"/>
                <a:gd name="T9" fmla="*/ 42 h 397"/>
                <a:gd name="T10" fmla="*/ 27 w 322"/>
                <a:gd name="T11" fmla="*/ 42 h 397"/>
                <a:gd name="T12" fmla="*/ 27 w 322"/>
                <a:gd name="T13" fmla="*/ 63 h 397"/>
                <a:gd name="T14" fmla="*/ 36 w 322"/>
                <a:gd name="T15" fmla="*/ 63 h 397"/>
                <a:gd name="T16" fmla="*/ 36 w 322"/>
                <a:gd name="T17" fmla="*/ 84 h 397"/>
                <a:gd name="T18" fmla="*/ 40 w 322"/>
                <a:gd name="T19" fmla="*/ 84 h 397"/>
                <a:gd name="T20" fmla="*/ 40 w 322"/>
                <a:gd name="T21" fmla="*/ 105 h 397"/>
                <a:gd name="T22" fmla="*/ 66 w 322"/>
                <a:gd name="T23" fmla="*/ 105 h 397"/>
                <a:gd name="T24" fmla="*/ 66 w 322"/>
                <a:gd name="T25" fmla="*/ 129 h 397"/>
                <a:gd name="T26" fmla="*/ 71 w 322"/>
                <a:gd name="T27" fmla="*/ 129 h 397"/>
                <a:gd name="T28" fmla="*/ 71 w 322"/>
                <a:gd name="T29" fmla="*/ 153 h 397"/>
                <a:gd name="T30" fmla="*/ 73 w 322"/>
                <a:gd name="T31" fmla="*/ 153 h 397"/>
                <a:gd name="T32" fmla="*/ 73 w 322"/>
                <a:gd name="T33" fmla="*/ 178 h 397"/>
                <a:gd name="T34" fmla="*/ 86 w 322"/>
                <a:gd name="T35" fmla="*/ 178 h 397"/>
                <a:gd name="T36" fmla="*/ 86 w 322"/>
                <a:gd name="T37" fmla="*/ 202 h 397"/>
                <a:gd name="T38" fmla="*/ 160 w 322"/>
                <a:gd name="T39" fmla="*/ 202 h 397"/>
                <a:gd name="T40" fmla="*/ 160 w 322"/>
                <a:gd name="T41" fmla="*/ 251 h 397"/>
                <a:gd name="T42" fmla="*/ 184 w 322"/>
                <a:gd name="T43" fmla="*/ 251 h 397"/>
                <a:gd name="T44" fmla="*/ 184 w 322"/>
                <a:gd name="T45" fmla="*/ 300 h 397"/>
                <a:gd name="T46" fmla="*/ 246 w 322"/>
                <a:gd name="T47" fmla="*/ 300 h 397"/>
                <a:gd name="T48" fmla="*/ 246 w 322"/>
                <a:gd name="T49" fmla="*/ 349 h 397"/>
                <a:gd name="T50" fmla="*/ 322 w 322"/>
                <a:gd name="T51" fmla="*/ 349 h 397"/>
                <a:gd name="T52" fmla="*/ 322 w 322"/>
                <a:gd name="T5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22" h="397">
                  <a:moveTo>
                    <a:pt x="0" y="0"/>
                  </a:moveTo>
                  <a:lnTo>
                    <a:pt x="14" y="0"/>
                  </a:lnTo>
                  <a:lnTo>
                    <a:pt x="14" y="21"/>
                  </a:lnTo>
                  <a:lnTo>
                    <a:pt x="18" y="21"/>
                  </a:lnTo>
                  <a:lnTo>
                    <a:pt x="18" y="42"/>
                  </a:lnTo>
                  <a:lnTo>
                    <a:pt x="27" y="42"/>
                  </a:lnTo>
                  <a:lnTo>
                    <a:pt x="27" y="63"/>
                  </a:lnTo>
                  <a:lnTo>
                    <a:pt x="36" y="63"/>
                  </a:lnTo>
                  <a:lnTo>
                    <a:pt x="36" y="84"/>
                  </a:lnTo>
                  <a:lnTo>
                    <a:pt x="40" y="84"/>
                  </a:lnTo>
                  <a:lnTo>
                    <a:pt x="40" y="105"/>
                  </a:lnTo>
                  <a:lnTo>
                    <a:pt x="66" y="105"/>
                  </a:lnTo>
                  <a:lnTo>
                    <a:pt x="66" y="129"/>
                  </a:lnTo>
                  <a:lnTo>
                    <a:pt x="71" y="129"/>
                  </a:lnTo>
                  <a:lnTo>
                    <a:pt x="71" y="153"/>
                  </a:lnTo>
                  <a:lnTo>
                    <a:pt x="73" y="153"/>
                  </a:lnTo>
                  <a:lnTo>
                    <a:pt x="73" y="178"/>
                  </a:lnTo>
                  <a:lnTo>
                    <a:pt x="86" y="178"/>
                  </a:lnTo>
                  <a:lnTo>
                    <a:pt x="86" y="202"/>
                  </a:lnTo>
                  <a:lnTo>
                    <a:pt x="160" y="202"/>
                  </a:lnTo>
                  <a:lnTo>
                    <a:pt x="160" y="251"/>
                  </a:lnTo>
                  <a:lnTo>
                    <a:pt x="184" y="251"/>
                  </a:lnTo>
                  <a:lnTo>
                    <a:pt x="184" y="300"/>
                  </a:lnTo>
                  <a:lnTo>
                    <a:pt x="246" y="300"/>
                  </a:lnTo>
                  <a:lnTo>
                    <a:pt x="246" y="349"/>
                  </a:lnTo>
                  <a:lnTo>
                    <a:pt x="322" y="349"/>
                  </a:lnTo>
                  <a:lnTo>
                    <a:pt x="322" y="397"/>
                  </a:ln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3" name="Line 208">
              <a:extLst>
                <a:ext uri="{FF2B5EF4-FFF2-40B4-BE49-F238E27FC236}">
                  <a16:creationId xmlns:a16="http://schemas.microsoft.com/office/drawing/2014/main" id="{336FE021-5046-6814-9307-88FA6337FD9D}"/>
                </a:ext>
              </a:extLst>
            </p:cNvPr>
            <p:cNvSpPr>
              <a:spLocks noChangeShapeType="1"/>
            </p:cNvSpPr>
            <p:nvPr/>
          </p:nvSpPr>
          <p:spPr bwMode="auto">
            <a:xfrm>
              <a:off x="976911" y="6821634"/>
              <a:ext cx="45615"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4" name="Line 209">
              <a:extLst>
                <a:ext uri="{FF2B5EF4-FFF2-40B4-BE49-F238E27FC236}">
                  <a16:creationId xmlns:a16="http://schemas.microsoft.com/office/drawing/2014/main" id="{63C73922-9AFA-1E1D-727D-0A2F2FFB9C90}"/>
                </a:ext>
              </a:extLst>
            </p:cNvPr>
            <p:cNvSpPr>
              <a:spLocks noChangeShapeType="1"/>
            </p:cNvSpPr>
            <p:nvPr/>
          </p:nvSpPr>
          <p:spPr bwMode="auto">
            <a:xfrm flipV="1">
              <a:off x="1000167" y="6802523"/>
              <a:ext cx="0" cy="38988"/>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5" name="Line 210">
              <a:extLst>
                <a:ext uri="{FF2B5EF4-FFF2-40B4-BE49-F238E27FC236}">
                  <a16:creationId xmlns:a16="http://schemas.microsoft.com/office/drawing/2014/main" id="{BE22E410-B3FE-2E80-A799-5EC79D971773}"/>
                </a:ext>
              </a:extLst>
            </p:cNvPr>
            <p:cNvSpPr>
              <a:spLocks noChangeShapeType="1"/>
            </p:cNvSpPr>
            <p:nvPr/>
          </p:nvSpPr>
          <p:spPr bwMode="auto">
            <a:xfrm>
              <a:off x="981385" y="6821634"/>
              <a:ext cx="46510"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6" name="Line 211">
              <a:extLst>
                <a:ext uri="{FF2B5EF4-FFF2-40B4-BE49-F238E27FC236}">
                  <a16:creationId xmlns:a16="http://schemas.microsoft.com/office/drawing/2014/main" id="{DAAAFE85-37D6-C2A4-A48C-EF89A4EB7419}"/>
                </a:ext>
              </a:extLst>
            </p:cNvPr>
            <p:cNvSpPr>
              <a:spLocks noChangeShapeType="1"/>
            </p:cNvSpPr>
            <p:nvPr/>
          </p:nvSpPr>
          <p:spPr bwMode="auto">
            <a:xfrm flipV="1">
              <a:off x="1004639" y="6802523"/>
              <a:ext cx="0" cy="38988"/>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7" name="Line 212">
              <a:extLst>
                <a:ext uri="{FF2B5EF4-FFF2-40B4-BE49-F238E27FC236}">
                  <a16:creationId xmlns:a16="http://schemas.microsoft.com/office/drawing/2014/main" id="{D54665CA-8562-4E33-18EE-5E7FA24ED7AB}"/>
                </a:ext>
              </a:extLst>
            </p:cNvPr>
            <p:cNvSpPr>
              <a:spLocks noChangeShapeType="1"/>
            </p:cNvSpPr>
            <p:nvPr/>
          </p:nvSpPr>
          <p:spPr bwMode="auto">
            <a:xfrm>
              <a:off x="1340049" y="7203106"/>
              <a:ext cx="46510"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8" name="Line 213">
              <a:extLst>
                <a:ext uri="{FF2B5EF4-FFF2-40B4-BE49-F238E27FC236}">
                  <a16:creationId xmlns:a16="http://schemas.microsoft.com/office/drawing/2014/main" id="{D2151363-7424-602C-7E7C-434D7B7BF6CE}"/>
                </a:ext>
              </a:extLst>
            </p:cNvPr>
            <p:cNvSpPr>
              <a:spLocks noChangeShapeType="1"/>
            </p:cNvSpPr>
            <p:nvPr/>
          </p:nvSpPr>
          <p:spPr bwMode="auto">
            <a:xfrm flipV="1">
              <a:off x="1363303" y="7183995"/>
              <a:ext cx="0" cy="38988"/>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49" name="Line 214">
              <a:extLst>
                <a:ext uri="{FF2B5EF4-FFF2-40B4-BE49-F238E27FC236}">
                  <a16:creationId xmlns:a16="http://schemas.microsoft.com/office/drawing/2014/main" id="{33888F54-875C-BC3A-0691-139FA2422E57}"/>
                </a:ext>
              </a:extLst>
            </p:cNvPr>
            <p:cNvSpPr>
              <a:spLocks noChangeShapeType="1"/>
            </p:cNvSpPr>
            <p:nvPr/>
          </p:nvSpPr>
          <p:spPr bwMode="auto">
            <a:xfrm>
              <a:off x="1399975" y="7203106"/>
              <a:ext cx="46510"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0" name="Line 215">
              <a:extLst>
                <a:ext uri="{FF2B5EF4-FFF2-40B4-BE49-F238E27FC236}">
                  <a16:creationId xmlns:a16="http://schemas.microsoft.com/office/drawing/2014/main" id="{1A5BB29B-60C2-9F9B-21FD-73EA0E93F0B1}"/>
                </a:ext>
              </a:extLst>
            </p:cNvPr>
            <p:cNvSpPr>
              <a:spLocks noChangeShapeType="1"/>
            </p:cNvSpPr>
            <p:nvPr/>
          </p:nvSpPr>
          <p:spPr bwMode="auto">
            <a:xfrm flipV="1">
              <a:off x="1423231" y="7183995"/>
              <a:ext cx="0" cy="38988"/>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1" name="Line 216">
              <a:extLst>
                <a:ext uri="{FF2B5EF4-FFF2-40B4-BE49-F238E27FC236}">
                  <a16:creationId xmlns:a16="http://schemas.microsoft.com/office/drawing/2014/main" id="{B6E7E78E-E7DC-40F2-D97F-E786A236F178}"/>
                </a:ext>
              </a:extLst>
            </p:cNvPr>
            <p:cNvSpPr>
              <a:spLocks noChangeShapeType="1"/>
            </p:cNvSpPr>
            <p:nvPr/>
          </p:nvSpPr>
          <p:spPr bwMode="auto">
            <a:xfrm>
              <a:off x="1414286" y="7203106"/>
              <a:ext cx="45615"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2" name="Line 217">
              <a:extLst>
                <a:ext uri="{FF2B5EF4-FFF2-40B4-BE49-F238E27FC236}">
                  <a16:creationId xmlns:a16="http://schemas.microsoft.com/office/drawing/2014/main" id="{2FE6572E-E5B7-2D34-F430-34217DBAC918}"/>
                </a:ext>
              </a:extLst>
            </p:cNvPr>
            <p:cNvSpPr>
              <a:spLocks noChangeShapeType="1"/>
            </p:cNvSpPr>
            <p:nvPr/>
          </p:nvSpPr>
          <p:spPr bwMode="auto">
            <a:xfrm flipV="1">
              <a:off x="1436647" y="7183995"/>
              <a:ext cx="0" cy="38988"/>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3" name="Line 218">
              <a:extLst>
                <a:ext uri="{FF2B5EF4-FFF2-40B4-BE49-F238E27FC236}">
                  <a16:creationId xmlns:a16="http://schemas.microsoft.com/office/drawing/2014/main" id="{D7A0AB73-56A5-142B-D997-A23C062E20F7}"/>
                </a:ext>
              </a:extLst>
            </p:cNvPr>
            <p:cNvSpPr>
              <a:spLocks noChangeShapeType="1"/>
            </p:cNvSpPr>
            <p:nvPr/>
          </p:nvSpPr>
          <p:spPr bwMode="auto">
            <a:xfrm>
              <a:off x="1446486" y="7203106"/>
              <a:ext cx="45615"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4" name="Line 219">
              <a:extLst>
                <a:ext uri="{FF2B5EF4-FFF2-40B4-BE49-F238E27FC236}">
                  <a16:creationId xmlns:a16="http://schemas.microsoft.com/office/drawing/2014/main" id="{E3C49938-78AC-64AF-3A11-DAD36F243858}"/>
                </a:ext>
              </a:extLst>
            </p:cNvPr>
            <p:cNvSpPr>
              <a:spLocks noChangeShapeType="1"/>
            </p:cNvSpPr>
            <p:nvPr/>
          </p:nvSpPr>
          <p:spPr bwMode="auto">
            <a:xfrm flipV="1">
              <a:off x="1468846" y="7183995"/>
              <a:ext cx="0" cy="38988"/>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5" name="Freeform 220">
              <a:extLst>
                <a:ext uri="{FF2B5EF4-FFF2-40B4-BE49-F238E27FC236}">
                  <a16:creationId xmlns:a16="http://schemas.microsoft.com/office/drawing/2014/main" id="{F597E4D5-1A7B-13F5-34D4-8EFD2A2A1CB2}"/>
                </a:ext>
              </a:extLst>
            </p:cNvPr>
            <p:cNvSpPr>
              <a:spLocks/>
            </p:cNvSpPr>
            <p:nvPr/>
          </p:nvSpPr>
          <p:spPr bwMode="auto">
            <a:xfrm>
              <a:off x="764933" y="6408819"/>
              <a:ext cx="1900656" cy="1561055"/>
            </a:xfrm>
            <a:custGeom>
              <a:avLst/>
              <a:gdLst>
                <a:gd name="T0" fmla="*/ 0 w 413"/>
                <a:gd name="T1" fmla="*/ 0 h 397"/>
                <a:gd name="T2" fmla="*/ 9 w 413"/>
                <a:gd name="T3" fmla="*/ 0 h 397"/>
                <a:gd name="T4" fmla="*/ 9 w 413"/>
                <a:gd name="T5" fmla="*/ 11 h 397"/>
                <a:gd name="T6" fmla="*/ 23 w 413"/>
                <a:gd name="T7" fmla="*/ 11 h 397"/>
                <a:gd name="T8" fmla="*/ 23 w 413"/>
                <a:gd name="T9" fmla="*/ 23 h 397"/>
                <a:gd name="T10" fmla="*/ 69 w 413"/>
                <a:gd name="T11" fmla="*/ 23 h 397"/>
                <a:gd name="T12" fmla="*/ 69 w 413"/>
                <a:gd name="T13" fmla="*/ 35 h 397"/>
                <a:gd name="T14" fmla="*/ 107 w 413"/>
                <a:gd name="T15" fmla="*/ 35 h 397"/>
                <a:gd name="T16" fmla="*/ 107 w 413"/>
                <a:gd name="T17" fmla="*/ 50 h 397"/>
                <a:gd name="T18" fmla="*/ 115 w 413"/>
                <a:gd name="T19" fmla="*/ 50 h 397"/>
                <a:gd name="T20" fmla="*/ 115 w 413"/>
                <a:gd name="T21" fmla="*/ 65 h 397"/>
                <a:gd name="T22" fmla="*/ 151 w 413"/>
                <a:gd name="T23" fmla="*/ 65 h 397"/>
                <a:gd name="T24" fmla="*/ 151 w 413"/>
                <a:gd name="T25" fmla="*/ 85 h 397"/>
                <a:gd name="T26" fmla="*/ 154 w 413"/>
                <a:gd name="T27" fmla="*/ 85 h 397"/>
                <a:gd name="T28" fmla="*/ 154 w 413"/>
                <a:gd name="T29" fmla="*/ 104 h 397"/>
                <a:gd name="T30" fmla="*/ 180 w 413"/>
                <a:gd name="T31" fmla="*/ 104 h 397"/>
                <a:gd name="T32" fmla="*/ 180 w 413"/>
                <a:gd name="T33" fmla="*/ 127 h 397"/>
                <a:gd name="T34" fmla="*/ 216 w 413"/>
                <a:gd name="T35" fmla="*/ 127 h 397"/>
                <a:gd name="T36" fmla="*/ 216 w 413"/>
                <a:gd name="T37" fmla="*/ 157 h 397"/>
                <a:gd name="T38" fmla="*/ 229 w 413"/>
                <a:gd name="T39" fmla="*/ 157 h 397"/>
                <a:gd name="T40" fmla="*/ 229 w 413"/>
                <a:gd name="T41" fmla="*/ 187 h 397"/>
                <a:gd name="T42" fmla="*/ 248 w 413"/>
                <a:gd name="T43" fmla="*/ 187 h 397"/>
                <a:gd name="T44" fmla="*/ 248 w 413"/>
                <a:gd name="T45" fmla="*/ 217 h 397"/>
                <a:gd name="T46" fmla="*/ 267 w 413"/>
                <a:gd name="T47" fmla="*/ 217 h 397"/>
                <a:gd name="T48" fmla="*/ 267 w 413"/>
                <a:gd name="T49" fmla="*/ 253 h 397"/>
                <a:gd name="T50" fmla="*/ 277 w 413"/>
                <a:gd name="T51" fmla="*/ 253 h 397"/>
                <a:gd name="T52" fmla="*/ 277 w 413"/>
                <a:gd name="T53" fmla="*/ 301 h 397"/>
                <a:gd name="T54" fmla="*/ 413 w 413"/>
                <a:gd name="T55" fmla="*/ 301 h 397"/>
                <a:gd name="T56" fmla="*/ 413 w 413"/>
                <a:gd name="T57"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13" h="397">
                  <a:moveTo>
                    <a:pt x="0" y="0"/>
                  </a:moveTo>
                  <a:lnTo>
                    <a:pt x="9" y="0"/>
                  </a:lnTo>
                  <a:lnTo>
                    <a:pt x="9" y="11"/>
                  </a:lnTo>
                  <a:lnTo>
                    <a:pt x="23" y="11"/>
                  </a:lnTo>
                  <a:lnTo>
                    <a:pt x="23" y="23"/>
                  </a:lnTo>
                  <a:lnTo>
                    <a:pt x="69" y="23"/>
                  </a:lnTo>
                  <a:lnTo>
                    <a:pt x="69" y="35"/>
                  </a:lnTo>
                  <a:lnTo>
                    <a:pt x="107" y="35"/>
                  </a:lnTo>
                  <a:lnTo>
                    <a:pt x="107" y="50"/>
                  </a:lnTo>
                  <a:lnTo>
                    <a:pt x="115" y="50"/>
                  </a:lnTo>
                  <a:lnTo>
                    <a:pt x="115" y="65"/>
                  </a:lnTo>
                  <a:lnTo>
                    <a:pt x="151" y="65"/>
                  </a:lnTo>
                  <a:lnTo>
                    <a:pt x="151" y="85"/>
                  </a:lnTo>
                  <a:lnTo>
                    <a:pt x="154" y="85"/>
                  </a:lnTo>
                  <a:lnTo>
                    <a:pt x="154" y="104"/>
                  </a:lnTo>
                  <a:lnTo>
                    <a:pt x="180" y="104"/>
                  </a:lnTo>
                  <a:lnTo>
                    <a:pt x="180" y="127"/>
                  </a:lnTo>
                  <a:lnTo>
                    <a:pt x="216" y="127"/>
                  </a:lnTo>
                  <a:lnTo>
                    <a:pt x="216" y="157"/>
                  </a:lnTo>
                  <a:lnTo>
                    <a:pt x="229" y="157"/>
                  </a:lnTo>
                  <a:lnTo>
                    <a:pt x="229" y="187"/>
                  </a:lnTo>
                  <a:lnTo>
                    <a:pt x="248" y="187"/>
                  </a:lnTo>
                  <a:lnTo>
                    <a:pt x="248" y="217"/>
                  </a:lnTo>
                  <a:lnTo>
                    <a:pt x="267" y="217"/>
                  </a:lnTo>
                  <a:lnTo>
                    <a:pt x="267" y="253"/>
                  </a:lnTo>
                  <a:lnTo>
                    <a:pt x="277" y="253"/>
                  </a:lnTo>
                  <a:lnTo>
                    <a:pt x="277" y="301"/>
                  </a:lnTo>
                  <a:lnTo>
                    <a:pt x="413" y="301"/>
                  </a:lnTo>
                  <a:lnTo>
                    <a:pt x="413" y="397"/>
                  </a:lnTo>
                </a:path>
              </a:pathLst>
            </a:custGeom>
            <a:noFill/>
            <a:ln w="12700"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6" name="Line 221">
              <a:extLst>
                <a:ext uri="{FF2B5EF4-FFF2-40B4-BE49-F238E27FC236}">
                  <a16:creationId xmlns:a16="http://schemas.microsoft.com/office/drawing/2014/main" id="{CF3BA709-FC11-F737-AD23-181BFD96F0AE}"/>
                </a:ext>
              </a:extLst>
            </p:cNvPr>
            <p:cNvSpPr>
              <a:spLocks noChangeShapeType="1"/>
            </p:cNvSpPr>
            <p:nvPr/>
          </p:nvSpPr>
          <p:spPr bwMode="auto">
            <a:xfrm>
              <a:off x="990328" y="6499791"/>
              <a:ext cx="5098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7" name="Line 222">
              <a:extLst>
                <a:ext uri="{FF2B5EF4-FFF2-40B4-BE49-F238E27FC236}">
                  <a16:creationId xmlns:a16="http://schemas.microsoft.com/office/drawing/2014/main" id="{74375A87-A948-5092-0652-2E7E176A0F2C}"/>
                </a:ext>
              </a:extLst>
            </p:cNvPr>
            <p:cNvSpPr>
              <a:spLocks noChangeShapeType="1"/>
            </p:cNvSpPr>
            <p:nvPr/>
          </p:nvSpPr>
          <p:spPr bwMode="auto">
            <a:xfrm flipV="1">
              <a:off x="1018056" y="6479915"/>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8" name="Line 223">
              <a:extLst>
                <a:ext uri="{FF2B5EF4-FFF2-40B4-BE49-F238E27FC236}">
                  <a16:creationId xmlns:a16="http://schemas.microsoft.com/office/drawing/2014/main" id="{6A6ACA71-3BFE-AEB7-3F1E-487D1BC0F93F}"/>
                </a:ext>
              </a:extLst>
            </p:cNvPr>
            <p:cNvSpPr>
              <a:spLocks noChangeShapeType="1"/>
            </p:cNvSpPr>
            <p:nvPr/>
          </p:nvSpPr>
          <p:spPr bwMode="auto">
            <a:xfrm>
              <a:off x="1045782" y="6499791"/>
              <a:ext cx="5098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9" name="Line 224">
              <a:extLst>
                <a:ext uri="{FF2B5EF4-FFF2-40B4-BE49-F238E27FC236}">
                  <a16:creationId xmlns:a16="http://schemas.microsoft.com/office/drawing/2014/main" id="{87A84CA5-EBE8-4E53-B778-984C903BAE3F}"/>
                </a:ext>
              </a:extLst>
            </p:cNvPr>
            <p:cNvSpPr>
              <a:spLocks noChangeShapeType="1"/>
            </p:cNvSpPr>
            <p:nvPr/>
          </p:nvSpPr>
          <p:spPr bwMode="auto">
            <a:xfrm flipV="1">
              <a:off x="1073510" y="6479915"/>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0" name="Line 225">
              <a:extLst>
                <a:ext uri="{FF2B5EF4-FFF2-40B4-BE49-F238E27FC236}">
                  <a16:creationId xmlns:a16="http://schemas.microsoft.com/office/drawing/2014/main" id="{BF3FB9EE-441B-9AFD-6E26-48EB523E67F1}"/>
                </a:ext>
              </a:extLst>
            </p:cNvPr>
            <p:cNvSpPr>
              <a:spLocks noChangeShapeType="1"/>
            </p:cNvSpPr>
            <p:nvPr/>
          </p:nvSpPr>
          <p:spPr bwMode="auto">
            <a:xfrm>
              <a:off x="1124491" y="6546424"/>
              <a:ext cx="4561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1" name="Line 226">
              <a:extLst>
                <a:ext uri="{FF2B5EF4-FFF2-40B4-BE49-F238E27FC236}">
                  <a16:creationId xmlns:a16="http://schemas.microsoft.com/office/drawing/2014/main" id="{8D460584-64BF-B7DD-3695-AFB4E376FDA1}"/>
                </a:ext>
              </a:extLst>
            </p:cNvPr>
            <p:cNvSpPr>
              <a:spLocks noChangeShapeType="1"/>
            </p:cNvSpPr>
            <p:nvPr/>
          </p:nvSpPr>
          <p:spPr bwMode="auto">
            <a:xfrm flipV="1">
              <a:off x="1146853" y="6527312"/>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2" name="Line 227">
              <a:extLst>
                <a:ext uri="{FF2B5EF4-FFF2-40B4-BE49-F238E27FC236}">
                  <a16:creationId xmlns:a16="http://schemas.microsoft.com/office/drawing/2014/main" id="{01CD97DE-85B6-9E69-0635-AB9C7E8523EC}"/>
                </a:ext>
              </a:extLst>
            </p:cNvPr>
            <p:cNvSpPr>
              <a:spLocks noChangeShapeType="1"/>
            </p:cNvSpPr>
            <p:nvPr/>
          </p:nvSpPr>
          <p:spPr bwMode="auto">
            <a:xfrm>
              <a:off x="1137909" y="6546424"/>
              <a:ext cx="4561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3" name="Line 228">
              <a:extLst>
                <a:ext uri="{FF2B5EF4-FFF2-40B4-BE49-F238E27FC236}">
                  <a16:creationId xmlns:a16="http://schemas.microsoft.com/office/drawing/2014/main" id="{A23AA1BE-7718-5ABF-E667-507BCEA6812C}"/>
                </a:ext>
              </a:extLst>
            </p:cNvPr>
            <p:cNvSpPr>
              <a:spLocks noChangeShapeType="1"/>
            </p:cNvSpPr>
            <p:nvPr/>
          </p:nvSpPr>
          <p:spPr bwMode="auto">
            <a:xfrm flipV="1">
              <a:off x="1161163" y="6527312"/>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11" name="Line 229">
              <a:extLst>
                <a:ext uri="{FF2B5EF4-FFF2-40B4-BE49-F238E27FC236}">
                  <a16:creationId xmlns:a16="http://schemas.microsoft.com/office/drawing/2014/main" id="{09FA13E7-D164-36E8-7AC8-E68D56CB25F6}"/>
                </a:ext>
              </a:extLst>
            </p:cNvPr>
            <p:cNvSpPr>
              <a:spLocks noChangeShapeType="1"/>
            </p:cNvSpPr>
            <p:nvPr/>
          </p:nvSpPr>
          <p:spPr bwMode="auto">
            <a:xfrm>
              <a:off x="1170108" y="6546424"/>
              <a:ext cx="5098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12" name="Line 230">
              <a:extLst>
                <a:ext uri="{FF2B5EF4-FFF2-40B4-BE49-F238E27FC236}">
                  <a16:creationId xmlns:a16="http://schemas.microsoft.com/office/drawing/2014/main" id="{568D1FFD-9F2A-5FD8-6C52-43D86DF0D905}"/>
                </a:ext>
              </a:extLst>
            </p:cNvPr>
            <p:cNvSpPr>
              <a:spLocks noChangeShapeType="1"/>
            </p:cNvSpPr>
            <p:nvPr/>
          </p:nvSpPr>
          <p:spPr bwMode="auto">
            <a:xfrm flipV="1">
              <a:off x="1197835" y="6527312"/>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13" name="Line 231">
              <a:extLst>
                <a:ext uri="{FF2B5EF4-FFF2-40B4-BE49-F238E27FC236}">
                  <a16:creationId xmlns:a16="http://schemas.microsoft.com/office/drawing/2014/main" id="{EF2888B4-E190-AB6C-F53E-486833DF8513}"/>
                </a:ext>
              </a:extLst>
            </p:cNvPr>
            <p:cNvSpPr>
              <a:spLocks noChangeShapeType="1"/>
            </p:cNvSpPr>
            <p:nvPr/>
          </p:nvSpPr>
          <p:spPr bwMode="auto">
            <a:xfrm>
              <a:off x="1197835" y="6546424"/>
              <a:ext cx="50088"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14" name="Line 232">
              <a:extLst>
                <a:ext uri="{FF2B5EF4-FFF2-40B4-BE49-F238E27FC236}">
                  <a16:creationId xmlns:a16="http://schemas.microsoft.com/office/drawing/2014/main" id="{82B0410A-1506-D0A0-BD98-2A5AF09E3391}"/>
                </a:ext>
              </a:extLst>
            </p:cNvPr>
            <p:cNvSpPr>
              <a:spLocks noChangeShapeType="1"/>
            </p:cNvSpPr>
            <p:nvPr/>
          </p:nvSpPr>
          <p:spPr bwMode="auto">
            <a:xfrm flipV="1">
              <a:off x="1225563" y="6527312"/>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15" name="Line 233">
              <a:extLst>
                <a:ext uri="{FF2B5EF4-FFF2-40B4-BE49-F238E27FC236}">
                  <a16:creationId xmlns:a16="http://schemas.microsoft.com/office/drawing/2014/main" id="{D8E67F38-BB08-BE25-330A-FA36C6B0998F}"/>
                </a:ext>
              </a:extLst>
            </p:cNvPr>
            <p:cNvSpPr>
              <a:spLocks noChangeShapeType="1"/>
            </p:cNvSpPr>
            <p:nvPr/>
          </p:nvSpPr>
          <p:spPr bwMode="auto">
            <a:xfrm>
              <a:off x="1225563" y="6546424"/>
              <a:ext cx="4561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16" name="Line 234">
              <a:extLst>
                <a:ext uri="{FF2B5EF4-FFF2-40B4-BE49-F238E27FC236}">
                  <a16:creationId xmlns:a16="http://schemas.microsoft.com/office/drawing/2014/main" id="{849B5144-971B-A847-433F-6EAEDAB6D44D}"/>
                </a:ext>
              </a:extLst>
            </p:cNvPr>
            <p:cNvSpPr>
              <a:spLocks noChangeShapeType="1"/>
            </p:cNvSpPr>
            <p:nvPr/>
          </p:nvSpPr>
          <p:spPr bwMode="auto">
            <a:xfrm flipV="1">
              <a:off x="1247923" y="6527312"/>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17" name="Line 235">
              <a:extLst>
                <a:ext uri="{FF2B5EF4-FFF2-40B4-BE49-F238E27FC236}">
                  <a16:creationId xmlns:a16="http://schemas.microsoft.com/office/drawing/2014/main" id="{D7E53483-2262-F453-C305-CA610CC226E9}"/>
                </a:ext>
              </a:extLst>
            </p:cNvPr>
            <p:cNvSpPr>
              <a:spLocks noChangeShapeType="1"/>
            </p:cNvSpPr>
            <p:nvPr/>
          </p:nvSpPr>
          <p:spPr bwMode="auto">
            <a:xfrm>
              <a:off x="1230034" y="6546424"/>
              <a:ext cx="4561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18" name="Line 236">
              <a:extLst>
                <a:ext uri="{FF2B5EF4-FFF2-40B4-BE49-F238E27FC236}">
                  <a16:creationId xmlns:a16="http://schemas.microsoft.com/office/drawing/2014/main" id="{340B08E7-84A7-7737-82D9-16B51C89E5CD}"/>
                </a:ext>
              </a:extLst>
            </p:cNvPr>
            <p:cNvSpPr>
              <a:spLocks noChangeShapeType="1"/>
            </p:cNvSpPr>
            <p:nvPr/>
          </p:nvSpPr>
          <p:spPr bwMode="auto">
            <a:xfrm flipV="1">
              <a:off x="1253289" y="6527312"/>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19" name="Line 237">
              <a:extLst>
                <a:ext uri="{FF2B5EF4-FFF2-40B4-BE49-F238E27FC236}">
                  <a16:creationId xmlns:a16="http://schemas.microsoft.com/office/drawing/2014/main" id="{B1F7AA2D-42CE-C1C8-2F8A-C6CAF6AD21D5}"/>
                </a:ext>
              </a:extLst>
            </p:cNvPr>
            <p:cNvSpPr>
              <a:spLocks noChangeShapeType="1"/>
            </p:cNvSpPr>
            <p:nvPr/>
          </p:nvSpPr>
          <p:spPr bwMode="auto">
            <a:xfrm>
              <a:off x="1280123" y="6664917"/>
              <a:ext cx="4651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20" name="Line 238">
              <a:extLst>
                <a:ext uri="{FF2B5EF4-FFF2-40B4-BE49-F238E27FC236}">
                  <a16:creationId xmlns:a16="http://schemas.microsoft.com/office/drawing/2014/main" id="{D2CA3481-80EE-68E8-AE80-09B651E4DE51}"/>
                </a:ext>
              </a:extLst>
            </p:cNvPr>
            <p:cNvSpPr>
              <a:spLocks noChangeShapeType="1"/>
            </p:cNvSpPr>
            <p:nvPr/>
          </p:nvSpPr>
          <p:spPr bwMode="auto">
            <a:xfrm flipV="1">
              <a:off x="1303377" y="6645041"/>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21" name="Line 239">
              <a:extLst>
                <a:ext uri="{FF2B5EF4-FFF2-40B4-BE49-F238E27FC236}">
                  <a16:creationId xmlns:a16="http://schemas.microsoft.com/office/drawing/2014/main" id="{0F93AA50-DE17-0578-088E-A1035A0B2F8D}"/>
                </a:ext>
              </a:extLst>
            </p:cNvPr>
            <p:cNvSpPr>
              <a:spLocks noChangeShapeType="1"/>
            </p:cNvSpPr>
            <p:nvPr/>
          </p:nvSpPr>
          <p:spPr bwMode="auto">
            <a:xfrm>
              <a:off x="1289961" y="6664917"/>
              <a:ext cx="4561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552" name="Line 240">
              <a:extLst>
                <a:ext uri="{FF2B5EF4-FFF2-40B4-BE49-F238E27FC236}">
                  <a16:creationId xmlns:a16="http://schemas.microsoft.com/office/drawing/2014/main" id="{A8047A32-3ADE-97CF-E156-773C47061FC9}"/>
                </a:ext>
              </a:extLst>
            </p:cNvPr>
            <p:cNvSpPr>
              <a:spLocks noChangeShapeType="1"/>
            </p:cNvSpPr>
            <p:nvPr/>
          </p:nvSpPr>
          <p:spPr bwMode="auto">
            <a:xfrm flipV="1">
              <a:off x="1312322" y="6645041"/>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28" name="Line 241">
              <a:extLst>
                <a:ext uri="{FF2B5EF4-FFF2-40B4-BE49-F238E27FC236}">
                  <a16:creationId xmlns:a16="http://schemas.microsoft.com/office/drawing/2014/main" id="{426F62EF-67FC-1400-3025-EF27242F3E27}"/>
                </a:ext>
              </a:extLst>
            </p:cNvPr>
            <p:cNvSpPr>
              <a:spLocks noChangeShapeType="1"/>
            </p:cNvSpPr>
            <p:nvPr/>
          </p:nvSpPr>
          <p:spPr bwMode="auto">
            <a:xfrm>
              <a:off x="1317688" y="6664917"/>
              <a:ext cx="4561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29" name="Line 242">
              <a:extLst>
                <a:ext uri="{FF2B5EF4-FFF2-40B4-BE49-F238E27FC236}">
                  <a16:creationId xmlns:a16="http://schemas.microsoft.com/office/drawing/2014/main" id="{D01EDE0C-BDA1-32C8-2928-F284E564AB6F}"/>
                </a:ext>
              </a:extLst>
            </p:cNvPr>
            <p:cNvSpPr>
              <a:spLocks noChangeShapeType="1"/>
            </p:cNvSpPr>
            <p:nvPr/>
          </p:nvSpPr>
          <p:spPr bwMode="auto">
            <a:xfrm flipV="1">
              <a:off x="1340049" y="6645041"/>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0" name="Line 243">
              <a:extLst>
                <a:ext uri="{FF2B5EF4-FFF2-40B4-BE49-F238E27FC236}">
                  <a16:creationId xmlns:a16="http://schemas.microsoft.com/office/drawing/2014/main" id="{0CB74765-B37C-3E38-3302-D091DE223600}"/>
                </a:ext>
              </a:extLst>
            </p:cNvPr>
            <p:cNvSpPr>
              <a:spLocks noChangeShapeType="1"/>
            </p:cNvSpPr>
            <p:nvPr/>
          </p:nvSpPr>
          <p:spPr bwMode="auto">
            <a:xfrm>
              <a:off x="1322161" y="6664917"/>
              <a:ext cx="4561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1" name="Line 244">
              <a:extLst>
                <a:ext uri="{FF2B5EF4-FFF2-40B4-BE49-F238E27FC236}">
                  <a16:creationId xmlns:a16="http://schemas.microsoft.com/office/drawing/2014/main" id="{613A6234-3581-ADEC-87F5-AD26BCFC4E68}"/>
                </a:ext>
              </a:extLst>
            </p:cNvPr>
            <p:cNvSpPr>
              <a:spLocks noChangeShapeType="1"/>
            </p:cNvSpPr>
            <p:nvPr/>
          </p:nvSpPr>
          <p:spPr bwMode="auto">
            <a:xfrm flipV="1">
              <a:off x="1344521" y="6645041"/>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2" name="Line 245">
              <a:extLst>
                <a:ext uri="{FF2B5EF4-FFF2-40B4-BE49-F238E27FC236}">
                  <a16:creationId xmlns:a16="http://schemas.microsoft.com/office/drawing/2014/main" id="{9C570FE8-8FDE-4561-F6C2-857805E5D137}"/>
                </a:ext>
              </a:extLst>
            </p:cNvPr>
            <p:cNvSpPr>
              <a:spLocks noChangeShapeType="1"/>
            </p:cNvSpPr>
            <p:nvPr/>
          </p:nvSpPr>
          <p:spPr bwMode="auto">
            <a:xfrm>
              <a:off x="1399975" y="6664917"/>
              <a:ext cx="4651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3" name="Line 246">
              <a:extLst>
                <a:ext uri="{FF2B5EF4-FFF2-40B4-BE49-F238E27FC236}">
                  <a16:creationId xmlns:a16="http://schemas.microsoft.com/office/drawing/2014/main" id="{1B3F7E80-E796-FC2A-8982-8021D408CB2B}"/>
                </a:ext>
              </a:extLst>
            </p:cNvPr>
            <p:cNvSpPr>
              <a:spLocks noChangeShapeType="1"/>
            </p:cNvSpPr>
            <p:nvPr/>
          </p:nvSpPr>
          <p:spPr bwMode="auto">
            <a:xfrm flipV="1">
              <a:off x="1423231" y="6645041"/>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4" name="Line 247">
              <a:extLst>
                <a:ext uri="{FF2B5EF4-FFF2-40B4-BE49-F238E27FC236}">
                  <a16:creationId xmlns:a16="http://schemas.microsoft.com/office/drawing/2014/main" id="{C611C629-885C-1DB1-69AB-2D5DF1EC25CD}"/>
                </a:ext>
              </a:extLst>
            </p:cNvPr>
            <p:cNvSpPr>
              <a:spLocks noChangeShapeType="1"/>
            </p:cNvSpPr>
            <p:nvPr/>
          </p:nvSpPr>
          <p:spPr bwMode="auto">
            <a:xfrm>
              <a:off x="1459902" y="6817812"/>
              <a:ext cx="5098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5" name="Line 248">
              <a:extLst>
                <a:ext uri="{FF2B5EF4-FFF2-40B4-BE49-F238E27FC236}">
                  <a16:creationId xmlns:a16="http://schemas.microsoft.com/office/drawing/2014/main" id="{8C1EE933-7FBD-60C5-B335-6E8B07951BE3}"/>
                </a:ext>
              </a:extLst>
            </p:cNvPr>
            <p:cNvSpPr>
              <a:spLocks noChangeShapeType="1"/>
            </p:cNvSpPr>
            <p:nvPr/>
          </p:nvSpPr>
          <p:spPr bwMode="auto">
            <a:xfrm flipV="1">
              <a:off x="1487630" y="6798700"/>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6" name="Line 249">
              <a:extLst>
                <a:ext uri="{FF2B5EF4-FFF2-40B4-BE49-F238E27FC236}">
                  <a16:creationId xmlns:a16="http://schemas.microsoft.com/office/drawing/2014/main" id="{B8525A24-5EC0-D22F-F3D4-D9DC5FA69DAF}"/>
                </a:ext>
              </a:extLst>
            </p:cNvPr>
            <p:cNvSpPr>
              <a:spLocks noChangeShapeType="1"/>
            </p:cNvSpPr>
            <p:nvPr/>
          </p:nvSpPr>
          <p:spPr bwMode="auto">
            <a:xfrm>
              <a:off x="1560972" y="6817812"/>
              <a:ext cx="4651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7" name="Line 250">
              <a:extLst>
                <a:ext uri="{FF2B5EF4-FFF2-40B4-BE49-F238E27FC236}">
                  <a16:creationId xmlns:a16="http://schemas.microsoft.com/office/drawing/2014/main" id="{41C2A0AB-02E2-0179-92F6-02BF6A7510F1}"/>
                </a:ext>
              </a:extLst>
            </p:cNvPr>
            <p:cNvSpPr>
              <a:spLocks noChangeShapeType="1"/>
            </p:cNvSpPr>
            <p:nvPr/>
          </p:nvSpPr>
          <p:spPr bwMode="auto">
            <a:xfrm flipV="1">
              <a:off x="1584228" y="6798700"/>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8" name="Line 251">
              <a:extLst>
                <a:ext uri="{FF2B5EF4-FFF2-40B4-BE49-F238E27FC236}">
                  <a16:creationId xmlns:a16="http://schemas.microsoft.com/office/drawing/2014/main" id="{27A3775E-6923-4CC1-8222-DC36F5ABEB54}"/>
                </a:ext>
              </a:extLst>
            </p:cNvPr>
            <p:cNvSpPr>
              <a:spLocks noChangeShapeType="1"/>
            </p:cNvSpPr>
            <p:nvPr/>
          </p:nvSpPr>
          <p:spPr bwMode="auto">
            <a:xfrm>
              <a:off x="1648626" y="6908785"/>
              <a:ext cx="4561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39" name="Line 252">
              <a:extLst>
                <a:ext uri="{FF2B5EF4-FFF2-40B4-BE49-F238E27FC236}">
                  <a16:creationId xmlns:a16="http://schemas.microsoft.com/office/drawing/2014/main" id="{B8D1386B-134A-3409-F838-C661F33B58E2}"/>
                </a:ext>
              </a:extLst>
            </p:cNvPr>
            <p:cNvSpPr>
              <a:spLocks noChangeShapeType="1"/>
            </p:cNvSpPr>
            <p:nvPr/>
          </p:nvSpPr>
          <p:spPr bwMode="auto">
            <a:xfrm flipV="1">
              <a:off x="1671881" y="6888908"/>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0" name="Line 253">
              <a:extLst>
                <a:ext uri="{FF2B5EF4-FFF2-40B4-BE49-F238E27FC236}">
                  <a16:creationId xmlns:a16="http://schemas.microsoft.com/office/drawing/2014/main" id="{80A8F01A-1B27-02E1-8792-2FEA04C652E4}"/>
                </a:ext>
              </a:extLst>
            </p:cNvPr>
            <p:cNvSpPr>
              <a:spLocks noChangeShapeType="1"/>
            </p:cNvSpPr>
            <p:nvPr/>
          </p:nvSpPr>
          <p:spPr bwMode="auto">
            <a:xfrm>
              <a:off x="1726442" y="6908785"/>
              <a:ext cx="4651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1" name="Line 254">
              <a:extLst>
                <a:ext uri="{FF2B5EF4-FFF2-40B4-BE49-F238E27FC236}">
                  <a16:creationId xmlns:a16="http://schemas.microsoft.com/office/drawing/2014/main" id="{53EF7CE8-883B-67B5-7174-82788C525444}"/>
                </a:ext>
              </a:extLst>
            </p:cNvPr>
            <p:cNvSpPr>
              <a:spLocks noChangeShapeType="1"/>
            </p:cNvSpPr>
            <p:nvPr/>
          </p:nvSpPr>
          <p:spPr bwMode="auto">
            <a:xfrm flipV="1">
              <a:off x="1749696" y="6888908"/>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2" name="Line 255">
              <a:extLst>
                <a:ext uri="{FF2B5EF4-FFF2-40B4-BE49-F238E27FC236}">
                  <a16:creationId xmlns:a16="http://schemas.microsoft.com/office/drawing/2014/main" id="{D28B8C0B-163A-7C9E-8C09-82A9732669AB}"/>
                </a:ext>
              </a:extLst>
            </p:cNvPr>
            <p:cNvSpPr>
              <a:spLocks noChangeShapeType="1"/>
            </p:cNvSpPr>
            <p:nvPr/>
          </p:nvSpPr>
          <p:spPr bwMode="auto">
            <a:xfrm>
              <a:off x="1730913" y="6908785"/>
              <a:ext cx="46510"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3" name="Line 256">
              <a:extLst>
                <a:ext uri="{FF2B5EF4-FFF2-40B4-BE49-F238E27FC236}">
                  <a16:creationId xmlns:a16="http://schemas.microsoft.com/office/drawing/2014/main" id="{EE183D93-FB1F-ECAC-17F3-5E9DA3DDC1F9}"/>
                </a:ext>
              </a:extLst>
            </p:cNvPr>
            <p:cNvSpPr>
              <a:spLocks noChangeShapeType="1"/>
            </p:cNvSpPr>
            <p:nvPr/>
          </p:nvSpPr>
          <p:spPr bwMode="auto">
            <a:xfrm flipV="1">
              <a:off x="1754168" y="6888908"/>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4" name="Line 257">
              <a:extLst>
                <a:ext uri="{FF2B5EF4-FFF2-40B4-BE49-F238E27FC236}">
                  <a16:creationId xmlns:a16="http://schemas.microsoft.com/office/drawing/2014/main" id="{04EF105E-1AF6-7A85-97C2-B69901FB48E6}"/>
                </a:ext>
              </a:extLst>
            </p:cNvPr>
            <p:cNvSpPr>
              <a:spLocks noChangeShapeType="1"/>
            </p:cNvSpPr>
            <p:nvPr/>
          </p:nvSpPr>
          <p:spPr bwMode="auto">
            <a:xfrm>
              <a:off x="1897276" y="7261971"/>
              <a:ext cx="45615"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5" name="Line 258">
              <a:extLst>
                <a:ext uri="{FF2B5EF4-FFF2-40B4-BE49-F238E27FC236}">
                  <a16:creationId xmlns:a16="http://schemas.microsoft.com/office/drawing/2014/main" id="{30496010-B265-873F-E7DF-A87BA799A87E}"/>
                </a:ext>
              </a:extLst>
            </p:cNvPr>
            <p:cNvSpPr>
              <a:spLocks noChangeShapeType="1"/>
            </p:cNvSpPr>
            <p:nvPr/>
          </p:nvSpPr>
          <p:spPr bwMode="auto">
            <a:xfrm flipV="1">
              <a:off x="1919637" y="7242859"/>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6" name="Line 259">
              <a:extLst>
                <a:ext uri="{FF2B5EF4-FFF2-40B4-BE49-F238E27FC236}">
                  <a16:creationId xmlns:a16="http://schemas.microsoft.com/office/drawing/2014/main" id="{89A7CE58-03A6-65B7-DFD4-7468C27DE51D}"/>
                </a:ext>
              </a:extLst>
            </p:cNvPr>
            <p:cNvSpPr>
              <a:spLocks noChangeShapeType="1"/>
            </p:cNvSpPr>
            <p:nvPr/>
          </p:nvSpPr>
          <p:spPr bwMode="auto">
            <a:xfrm>
              <a:off x="1975091" y="7404163"/>
              <a:ext cx="5098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7" name="Line 260">
              <a:extLst>
                <a:ext uri="{FF2B5EF4-FFF2-40B4-BE49-F238E27FC236}">
                  <a16:creationId xmlns:a16="http://schemas.microsoft.com/office/drawing/2014/main" id="{5A13B54D-58E3-462F-2EFC-5A2D2BA14F78}"/>
                </a:ext>
              </a:extLst>
            </p:cNvPr>
            <p:cNvSpPr>
              <a:spLocks noChangeShapeType="1"/>
            </p:cNvSpPr>
            <p:nvPr/>
          </p:nvSpPr>
          <p:spPr bwMode="auto">
            <a:xfrm flipV="1">
              <a:off x="1998347" y="7384286"/>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8" name="Line 261">
              <a:extLst>
                <a:ext uri="{FF2B5EF4-FFF2-40B4-BE49-F238E27FC236}">
                  <a16:creationId xmlns:a16="http://schemas.microsoft.com/office/drawing/2014/main" id="{EA01221F-AC8A-BBE7-4655-04178C78E150}"/>
                </a:ext>
              </a:extLst>
            </p:cNvPr>
            <p:cNvSpPr>
              <a:spLocks noChangeShapeType="1"/>
            </p:cNvSpPr>
            <p:nvPr/>
          </p:nvSpPr>
          <p:spPr bwMode="auto">
            <a:xfrm>
              <a:off x="2071690" y="7592224"/>
              <a:ext cx="5098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49" name="Line 262">
              <a:extLst>
                <a:ext uri="{FF2B5EF4-FFF2-40B4-BE49-F238E27FC236}">
                  <a16:creationId xmlns:a16="http://schemas.microsoft.com/office/drawing/2014/main" id="{D2ABEF5C-97C5-C8BC-294B-AE6B46EDAA40}"/>
                </a:ext>
              </a:extLst>
            </p:cNvPr>
            <p:cNvSpPr>
              <a:spLocks noChangeShapeType="1"/>
            </p:cNvSpPr>
            <p:nvPr/>
          </p:nvSpPr>
          <p:spPr bwMode="auto">
            <a:xfrm flipV="1">
              <a:off x="2094945" y="7573111"/>
              <a:ext cx="0" cy="38988"/>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0" name="Freeform 263">
              <a:extLst>
                <a:ext uri="{FF2B5EF4-FFF2-40B4-BE49-F238E27FC236}">
                  <a16:creationId xmlns:a16="http://schemas.microsoft.com/office/drawing/2014/main" id="{D9F2BC34-3DA8-C4C0-689C-714698B44151}"/>
                </a:ext>
              </a:extLst>
            </p:cNvPr>
            <p:cNvSpPr>
              <a:spLocks/>
            </p:cNvSpPr>
            <p:nvPr/>
          </p:nvSpPr>
          <p:spPr bwMode="auto">
            <a:xfrm>
              <a:off x="764933" y="6408819"/>
              <a:ext cx="2194923" cy="570297"/>
            </a:xfrm>
            <a:custGeom>
              <a:avLst/>
              <a:gdLst>
                <a:gd name="T0" fmla="*/ 0 w 477"/>
                <a:gd name="T1" fmla="*/ 0 h 145"/>
                <a:gd name="T2" fmla="*/ 97 w 477"/>
                <a:gd name="T3" fmla="*/ 0 h 145"/>
                <a:gd name="T4" fmla="*/ 97 w 477"/>
                <a:gd name="T5" fmla="*/ 15 h 145"/>
                <a:gd name="T6" fmla="*/ 194 w 477"/>
                <a:gd name="T7" fmla="*/ 15 h 145"/>
                <a:gd name="T8" fmla="*/ 194 w 477"/>
                <a:gd name="T9" fmla="*/ 43 h 145"/>
                <a:gd name="T10" fmla="*/ 275 w 477"/>
                <a:gd name="T11" fmla="*/ 43 h 145"/>
                <a:gd name="T12" fmla="*/ 275 w 477"/>
                <a:gd name="T13" fmla="*/ 82 h 145"/>
                <a:gd name="T14" fmla="*/ 346 w 477"/>
                <a:gd name="T15" fmla="*/ 82 h 145"/>
                <a:gd name="T16" fmla="*/ 346 w 477"/>
                <a:gd name="T17" fmla="*/ 145 h 145"/>
                <a:gd name="T18" fmla="*/ 477 w 477"/>
                <a:gd name="T19" fmla="*/ 145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7" h="145">
                  <a:moveTo>
                    <a:pt x="0" y="0"/>
                  </a:moveTo>
                  <a:lnTo>
                    <a:pt x="97" y="0"/>
                  </a:lnTo>
                  <a:lnTo>
                    <a:pt x="97" y="15"/>
                  </a:lnTo>
                  <a:lnTo>
                    <a:pt x="194" y="15"/>
                  </a:lnTo>
                  <a:lnTo>
                    <a:pt x="194" y="43"/>
                  </a:lnTo>
                  <a:lnTo>
                    <a:pt x="275" y="43"/>
                  </a:lnTo>
                  <a:lnTo>
                    <a:pt x="275" y="82"/>
                  </a:lnTo>
                  <a:lnTo>
                    <a:pt x="346" y="82"/>
                  </a:lnTo>
                  <a:lnTo>
                    <a:pt x="346" y="145"/>
                  </a:lnTo>
                  <a:lnTo>
                    <a:pt x="477" y="145"/>
                  </a:lnTo>
                </a:path>
              </a:pathLst>
            </a:custGeom>
            <a:noFill/>
            <a:ln w="1270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1" name="Line 264">
              <a:extLst>
                <a:ext uri="{FF2B5EF4-FFF2-40B4-BE49-F238E27FC236}">
                  <a16:creationId xmlns:a16="http://schemas.microsoft.com/office/drawing/2014/main" id="{186D5B5B-E401-0312-5D70-BB43B2143E58}"/>
                </a:ext>
              </a:extLst>
            </p:cNvPr>
            <p:cNvSpPr>
              <a:spLocks noChangeShapeType="1"/>
            </p:cNvSpPr>
            <p:nvPr/>
          </p:nvSpPr>
          <p:spPr bwMode="auto">
            <a:xfrm>
              <a:off x="1054727" y="6408819"/>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2" name="Line 265">
              <a:extLst>
                <a:ext uri="{FF2B5EF4-FFF2-40B4-BE49-F238E27FC236}">
                  <a16:creationId xmlns:a16="http://schemas.microsoft.com/office/drawing/2014/main" id="{24939C8E-86E6-7802-FA88-75F09BAD8CD8}"/>
                </a:ext>
              </a:extLst>
            </p:cNvPr>
            <p:cNvSpPr>
              <a:spLocks noChangeShapeType="1"/>
            </p:cNvSpPr>
            <p:nvPr/>
          </p:nvSpPr>
          <p:spPr bwMode="auto">
            <a:xfrm flipV="1">
              <a:off x="1077982" y="6389707"/>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3" name="Line 266">
              <a:extLst>
                <a:ext uri="{FF2B5EF4-FFF2-40B4-BE49-F238E27FC236}">
                  <a16:creationId xmlns:a16="http://schemas.microsoft.com/office/drawing/2014/main" id="{5CCDFED6-3C92-9486-E195-35BE31628CD7}"/>
                </a:ext>
              </a:extLst>
            </p:cNvPr>
            <p:cNvSpPr>
              <a:spLocks noChangeShapeType="1"/>
            </p:cNvSpPr>
            <p:nvPr/>
          </p:nvSpPr>
          <p:spPr bwMode="auto">
            <a:xfrm>
              <a:off x="1077982" y="6408819"/>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4" name="Line 267">
              <a:extLst>
                <a:ext uri="{FF2B5EF4-FFF2-40B4-BE49-F238E27FC236}">
                  <a16:creationId xmlns:a16="http://schemas.microsoft.com/office/drawing/2014/main" id="{DE54974C-1860-403D-F7EC-0BC492641CF0}"/>
                </a:ext>
              </a:extLst>
            </p:cNvPr>
            <p:cNvSpPr>
              <a:spLocks noChangeShapeType="1"/>
            </p:cNvSpPr>
            <p:nvPr/>
          </p:nvSpPr>
          <p:spPr bwMode="auto">
            <a:xfrm flipV="1">
              <a:off x="1101236" y="6389707"/>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5" name="Line 268">
              <a:extLst>
                <a:ext uri="{FF2B5EF4-FFF2-40B4-BE49-F238E27FC236}">
                  <a16:creationId xmlns:a16="http://schemas.microsoft.com/office/drawing/2014/main" id="{CF785359-E218-1F87-F674-121D5E598DDB}"/>
                </a:ext>
              </a:extLst>
            </p:cNvPr>
            <p:cNvSpPr>
              <a:spLocks noChangeShapeType="1"/>
            </p:cNvSpPr>
            <p:nvPr/>
          </p:nvSpPr>
          <p:spPr bwMode="auto">
            <a:xfrm>
              <a:off x="1096765" y="6408819"/>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6" name="Line 269">
              <a:extLst>
                <a:ext uri="{FF2B5EF4-FFF2-40B4-BE49-F238E27FC236}">
                  <a16:creationId xmlns:a16="http://schemas.microsoft.com/office/drawing/2014/main" id="{4C4C9F2A-8188-C739-B031-133D51FA24C3}"/>
                </a:ext>
              </a:extLst>
            </p:cNvPr>
            <p:cNvSpPr>
              <a:spLocks noChangeShapeType="1"/>
            </p:cNvSpPr>
            <p:nvPr/>
          </p:nvSpPr>
          <p:spPr bwMode="auto">
            <a:xfrm flipV="1">
              <a:off x="1119125" y="6389707"/>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7" name="Line 270">
              <a:extLst>
                <a:ext uri="{FF2B5EF4-FFF2-40B4-BE49-F238E27FC236}">
                  <a16:creationId xmlns:a16="http://schemas.microsoft.com/office/drawing/2014/main" id="{9F2E9BDC-CA7E-485E-F2DD-1336032765EA}"/>
                </a:ext>
              </a:extLst>
            </p:cNvPr>
            <p:cNvSpPr>
              <a:spLocks noChangeShapeType="1"/>
            </p:cNvSpPr>
            <p:nvPr/>
          </p:nvSpPr>
          <p:spPr bwMode="auto">
            <a:xfrm>
              <a:off x="1101236" y="6408819"/>
              <a:ext cx="5008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8" name="Line 271">
              <a:extLst>
                <a:ext uri="{FF2B5EF4-FFF2-40B4-BE49-F238E27FC236}">
                  <a16:creationId xmlns:a16="http://schemas.microsoft.com/office/drawing/2014/main" id="{BD04D5F1-A7A4-B76A-F005-41B88E1D08A2}"/>
                </a:ext>
              </a:extLst>
            </p:cNvPr>
            <p:cNvSpPr>
              <a:spLocks noChangeShapeType="1"/>
            </p:cNvSpPr>
            <p:nvPr/>
          </p:nvSpPr>
          <p:spPr bwMode="auto">
            <a:xfrm flipV="1">
              <a:off x="1128964" y="6389707"/>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59" name="Line 272">
              <a:extLst>
                <a:ext uri="{FF2B5EF4-FFF2-40B4-BE49-F238E27FC236}">
                  <a16:creationId xmlns:a16="http://schemas.microsoft.com/office/drawing/2014/main" id="{B365AEA9-2CA2-DC15-DF7D-A329E7DF759D}"/>
                </a:ext>
              </a:extLst>
            </p:cNvPr>
            <p:cNvSpPr>
              <a:spLocks noChangeShapeType="1"/>
            </p:cNvSpPr>
            <p:nvPr/>
          </p:nvSpPr>
          <p:spPr bwMode="auto">
            <a:xfrm>
              <a:off x="1137909" y="6408819"/>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0" name="Line 273">
              <a:extLst>
                <a:ext uri="{FF2B5EF4-FFF2-40B4-BE49-F238E27FC236}">
                  <a16:creationId xmlns:a16="http://schemas.microsoft.com/office/drawing/2014/main" id="{AA93CDB0-4819-7BD0-C0EC-D47E58882496}"/>
                </a:ext>
              </a:extLst>
            </p:cNvPr>
            <p:cNvSpPr>
              <a:spLocks noChangeShapeType="1"/>
            </p:cNvSpPr>
            <p:nvPr/>
          </p:nvSpPr>
          <p:spPr bwMode="auto">
            <a:xfrm flipV="1">
              <a:off x="1161163" y="6389707"/>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1" name="Line 274">
              <a:extLst>
                <a:ext uri="{FF2B5EF4-FFF2-40B4-BE49-F238E27FC236}">
                  <a16:creationId xmlns:a16="http://schemas.microsoft.com/office/drawing/2014/main" id="{FCC2F185-D44A-F9FA-9138-938F14A09F58}"/>
                </a:ext>
              </a:extLst>
            </p:cNvPr>
            <p:cNvSpPr>
              <a:spLocks noChangeShapeType="1"/>
            </p:cNvSpPr>
            <p:nvPr/>
          </p:nvSpPr>
          <p:spPr bwMode="auto">
            <a:xfrm>
              <a:off x="1146853" y="6408819"/>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2" name="Line 275">
              <a:extLst>
                <a:ext uri="{FF2B5EF4-FFF2-40B4-BE49-F238E27FC236}">
                  <a16:creationId xmlns:a16="http://schemas.microsoft.com/office/drawing/2014/main" id="{3502560B-0AE9-8694-EA90-8379257E78A4}"/>
                </a:ext>
              </a:extLst>
            </p:cNvPr>
            <p:cNvSpPr>
              <a:spLocks noChangeShapeType="1"/>
            </p:cNvSpPr>
            <p:nvPr/>
          </p:nvSpPr>
          <p:spPr bwMode="auto">
            <a:xfrm flipV="1">
              <a:off x="1170108" y="6389707"/>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3" name="Line 276">
              <a:extLst>
                <a:ext uri="{FF2B5EF4-FFF2-40B4-BE49-F238E27FC236}">
                  <a16:creationId xmlns:a16="http://schemas.microsoft.com/office/drawing/2014/main" id="{BFDA9B9D-216E-FDC5-E3AE-5388F3F1E982}"/>
                </a:ext>
              </a:extLst>
            </p:cNvPr>
            <p:cNvSpPr>
              <a:spLocks noChangeShapeType="1"/>
            </p:cNvSpPr>
            <p:nvPr/>
          </p:nvSpPr>
          <p:spPr bwMode="auto">
            <a:xfrm>
              <a:off x="1174580" y="6408819"/>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4" name="Line 277">
              <a:extLst>
                <a:ext uri="{FF2B5EF4-FFF2-40B4-BE49-F238E27FC236}">
                  <a16:creationId xmlns:a16="http://schemas.microsoft.com/office/drawing/2014/main" id="{9A723808-01D9-F37E-4C34-602C1E599DF0}"/>
                </a:ext>
              </a:extLst>
            </p:cNvPr>
            <p:cNvSpPr>
              <a:spLocks noChangeShapeType="1"/>
            </p:cNvSpPr>
            <p:nvPr/>
          </p:nvSpPr>
          <p:spPr bwMode="auto">
            <a:xfrm flipV="1">
              <a:off x="1197835" y="6389707"/>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5" name="Line 278">
              <a:extLst>
                <a:ext uri="{FF2B5EF4-FFF2-40B4-BE49-F238E27FC236}">
                  <a16:creationId xmlns:a16="http://schemas.microsoft.com/office/drawing/2014/main" id="{C81A6023-7E62-A545-97A0-9E5686C13F9C}"/>
                </a:ext>
              </a:extLst>
            </p:cNvPr>
            <p:cNvSpPr>
              <a:spLocks noChangeShapeType="1"/>
            </p:cNvSpPr>
            <p:nvPr/>
          </p:nvSpPr>
          <p:spPr bwMode="auto">
            <a:xfrm>
              <a:off x="1179052" y="6408819"/>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6" name="Line 279">
              <a:extLst>
                <a:ext uri="{FF2B5EF4-FFF2-40B4-BE49-F238E27FC236}">
                  <a16:creationId xmlns:a16="http://schemas.microsoft.com/office/drawing/2014/main" id="{1DAC95A1-9134-C918-59E8-D3DA4A91D5B7}"/>
                </a:ext>
              </a:extLst>
            </p:cNvPr>
            <p:cNvSpPr>
              <a:spLocks noChangeShapeType="1"/>
            </p:cNvSpPr>
            <p:nvPr/>
          </p:nvSpPr>
          <p:spPr bwMode="auto">
            <a:xfrm flipV="1">
              <a:off x="1202308" y="6389707"/>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7" name="Line 280">
              <a:extLst>
                <a:ext uri="{FF2B5EF4-FFF2-40B4-BE49-F238E27FC236}">
                  <a16:creationId xmlns:a16="http://schemas.microsoft.com/office/drawing/2014/main" id="{201DBE23-20D5-4D80-CEE9-B3CDEB05F50B}"/>
                </a:ext>
              </a:extLst>
            </p:cNvPr>
            <p:cNvSpPr>
              <a:spLocks noChangeShapeType="1"/>
            </p:cNvSpPr>
            <p:nvPr/>
          </p:nvSpPr>
          <p:spPr bwMode="auto">
            <a:xfrm>
              <a:off x="1188891" y="6468447"/>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8" name="Line 281">
              <a:extLst>
                <a:ext uri="{FF2B5EF4-FFF2-40B4-BE49-F238E27FC236}">
                  <a16:creationId xmlns:a16="http://schemas.microsoft.com/office/drawing/2014/main" id="{DF6E70FE-7B0F-C8A0-ECE8-10910906835B}"/>
                </a:ext>
              </a:extLst>
            </p:cNvPr>
            <p:cNvSpPr>
              <a:spLocks noChangeShapeType="1"/>
            </p:cNvSpPr>
            <p:nvPr/>
          </p:nvSpPr>
          <p:spPr bwMode="auto">
            <a:xfrm flipV="1">
              <a:off x="1211252" y="6448572"/>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69" name="Line 282">
              <a:extLst>
                <a:ext uri="{FF2B5EF4-FFF2-40B4-BE49-F238E27FC236}">
                  <a16:creationId xmlns:a16="http://schemas.microsoft.com/office/drawing/2014/main" id="{03842B5F-CE72-968A-917E-A8F93E332CAF}"/>
                </a:ext>
              </a:extLst>
            </p:cNvPr>
            <p:cNvSpPr>
              <a:spLocks noChangeShapeType="1"/>
            </p:cNvSpPr>
            <p:nvPr/>
          </p:nvSpPr>
          <p:spPr bwMode="auto">
            <a:xfrm>
              <a:off x="1247923" y="6468447"/>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70" name="Line 283">
              <a:extLst>
                <a:ext uri="{FF2B5EF4-FFF2-40B4-BE49-F238E27FC236}">
                  <a16:creationId xmlns:a16="http://schemas.microsoft.com/office/drawing/2014/main" id="{897DE161-BC05-BFB6-E368-2500BFCC5C9C}"/>
                </a:ext>
              </a:extLst>
            </p:cNvPr>
            <p:cNvSpPr>
              <a:spLocks noChangeShapeType="1"/>
            </p:cNvSpPr>
            <p:nvPr/>
          </p:nvSpPr>
          <p:spPr bwMode="auto">
            <a:xfrm flipV="1">
              <a:off x="1271178" y="6448572"/>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71" name="Line 284">
              <a:extLst>
                <a:ext uri="{FF2B5EF4-FFF2-40B4-BE49-F238E27FC236}">
                  <a16:creationId xmlns:a16="http://schemas.microsoft.com/office/drawing/2014/main" id="{CAEC7EAD-9ACA-0EDA-4A51-3F05B5A43E56}"/>
                </a:ext>
              </a:extLst>
            </p:cNvPr>
            <p:cNvSpPr>
              <a:spLocks noChangeShapeType="1"/>
            </p:cNvSpPr>
            <p:nvPr/>
          </p:nvSpPr>
          <p:spPr bwMode="auto">
            <a:xfrm>
              <a:off x="1294433" y="6468447"/>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78" name="Line 285">
              <a:extLst>
                <a:ext uri="{FF2B5EF4-FFF2-40B4-BE49-F238E27FC236}">
                  <a16:creationId xmlns:a16="http://schemas.microsoft.com/office/drawing/2014/main" id="{00EAC040-BCBC-26AC-FEE2-797905B61175}"/>
                </a:ext>
              </a:extLst>
            </p:cNvPr>
            <p:cNvSpPr>
              <a:spLocks noChangeShapeType="1"/>
            </p:cNvSpPr>
            <p:nvPr/>
          </p:nvSpPr>
          <p:spPr bwMode="auto">
            <a:xfrm flipV="1">
              <a:off x="1317688" y="6448572"/>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0" name="Line 286">
              <a:extLst>
                <a:ext uri="{FF2B5EF4-FFF2-40B4-BE49-F238E27FC236}">
                  <a16:creationId xmlns:a16="http://schemas.microsoft.com/office/drawing/2014/main" id="{BDE834B7-DB20-2A2E-EAB1-8156D36BF17D}"/>
                </a:ext>
              </a:extLst>
            </p:cNvPr>
            <p:cNvSpPr>
              <a:spLocks noChangeShapeType="1"/>
            </p:cNvSpPr>
            <p:nvPr/>
          </p:nvSpPr>
          <p:spPr bwMode="auto">
            <a:xfrm>
              <a:off x="1376721" y="6468447"/>
              <a:ext cx="5098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1" name="Line 287">
              <a:extLst>
                <a:ext uri="{FF2B5EF4-FFF2-40B4-BE49-F238E27FC236}">
                  <a16:creationId xmlns:a16="http://schemas.microsoft.com/office/drawing/2014/main" id="{2CFEB393-03C0-0ECC-1BEF-55AB2B24EE8E}"/>
                </a:ext>
              </a:extLst>
            </p:cNvPr>
            <p:cNvSpPr>
              <a:spLocks noChangeShapeType="1"/>
            </p:cNvSpPr>
            <p:nvPr/>
          </p:nvSpPr>
          <p:spPr bwMode="auto">
            <a:xfrm flipV="1">
              <a:off x="1404447" y="6448572"/>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2" name="Line 288">
              <a:extLst>
                <a:ext uri="{FF2B5EF4-FFF2-40B4-BE49-F238E27FC236}">
                  <a16:creationId xmlns:a16="http://schemas.microsoft.com/office/drawing/2014/main" id="{BCFC788A-F4F0-9467-D206-08A026194A9B}"/>
                </a:ext>
              </a:extLst>
            </p:cNvPr>
            <p:cNvSpPr>
              <a:spLocks noChangeShapeType="1"/>
            </p:cNvSpPr>
            <p:nvPr/>
          </p:nvSpPr>
          <p:spPr bwMode="auto">
            <a:xfrm>
              <a:off x="1436647" y="6468447"/>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3" name="Line 289">
              <a:extLst>
                <a:ext uri="{FF2B5EF4-FFF2-40B4-BE49-F238E27FC236}">
                  <a16:creationId xmlns:a16="http://schemas.microsoft.com/office/drawing/2014/main" id="{D2040258-9B1A-831C-4366-2B110F4FFD6B}"/>
                </a:ext>
              </a:extLst>
            </p:cNvPr>
            <p:cNvSpPr>
              <a:spLocks noChangeShapeType="1"/>
            </p:cNvSpPr>
            <p:nvPr/>
          </p:nvSpPr>
          <p:spPr bwMode="auto">
            <a:xfrm flipV="1">
              <a:off x="1459902" y="6448572"/>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4" name="Line 290">
              <a:extLst>
                <a:ext uri="{FF2B5EF4-FFF2-40B4-BE49-F238E27FC236}">
                  <a16:creationId xmlns:a16="http://schemas.microsoft.com/office/drawing/2014/main" id="{CCD0383E-A37A-E7A0-83CE-503046011960}"/>
                </a:ext>
              </a:extLst>
            </p:cNvPr>
            <p:cNvSpPr>
              <a:spLocks noChangeShapeType="1"/>
            </p:cNvSpPr>
            <p:nvPr/>
          </p:nvSpPr>
          <p:spPr bwMode="auto">
            <a:xfrm>
              <a:off x="1455430" y="6468447"/>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5" name="Line 291">
              <a:extLst>
                <a:ext uri="{FF2B5EF4-FFF2-40B4-BE49-F238E27FC236}">
                  <a16:creationId xmlns:a16="http://schemas.microsoft.com/office/drawing/2014/main" id="{ACA4FB9A-DF15-1D3E-5B87-ED60EE2E792B}"/>
                </a:ext>
              </a:extLst>
            </p:cNvPr>
            <p:cNvSpPr>
              <a:spLocks noChangeShapeType="1"/>
            </p:cNvSpPr>
            <p:nvPr/>
          </p:nvSpPr>
          <p:spPr bwMode="auto">
            <a:xfrm flipV="1">
              <a:off x="1478685" y="6448572"/>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6" name="Line 292">
              <a:extLst>
                <a:ext uri="{FF2B5EF4-FFF2-40B4-BE49-F238E27FC236}">
                  <a16:creationId xmlns:a16="http://schemas.microsoft.com/office/drawing/2014/main" id="{A866622F-34EB-50F7-7C33-F0A0036A3B10}"/>
                </a:ext>
              </a:extLst>
            </p:cNvPr>
            <p:cNvSpPr>
              <a:spLocks noChangeShapeType="1"/>
            </p:cNvSpPr>
            <p:nvPr/>
          </p:nvSpPr>
          <p:spPr bwMode="auto">
            <a:xfrm>
              <a:off x="1464375" y="6468447"/>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7" name="Line 293">
              <a:extLst>
                <a:ext uri="{FF2B5EF4-FFF2-40B4-BE49-F238E27FC236}">
                  <a16:creationId xmlns:a16="http://schemas.microsoft.com/office/drawing/2014/main" id="{8B48252A-41B6-4ED1-18D0-36D289746078}"/>
                </a:ext>
              </a:extLst>
            </p:cNvPr>
            <p:cNvSpPr>
              <a:spLocks noChangeShapeType="1"/>
            </p:cNvSpPr>
            <p:nvPr/>
          </p:nvSpPr>
          <p:spPr bwMode="auto">
            <a:xfrm flipV="1">
              <a:off x="1487630" y="6448572"/>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8" name="Line 294">
              <a:extLst>
                <a:ext uri="{FF2B5EF4-FFF2-40B4-BE49-F238E27FC236}">
                  <a16:creationId xmlns:a16="http://schemas.microsoft.com/office/drawing/2014/main" id="{58613424-7349-FA48-15D6-9051D14DE517}"/>
                </a:ext>
              </a:extLst>
            </p:cNvPr>
            <p:cNvSpPr>
              <a:spLocks noChangeShapeType="1"/>
            </p:cNvSpPr>
            <p:nvPr/>
          </p:nvSpPr>
          <p:spPr bwMode="auto">
            <a:xfrm>
              <a:off x="1473319" y="6468447"/>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89" name="Line 295">
              <a:extLst>
                <a:ext uri="{FF2B5EF4-FFF2-40B4-BE49-F238E27FC236}">
                  <a16:creationId xmlns:a16="http://schemas.microsoft.com/office/drawing/2014/main" id="{DC225D8D-2D5A-2DBC-176B-3741ECF7C80B}"/>
                </a:ext>
              </a:extLst>
            </p:cNvPr>
            <p:cNvSpPr>
              <a:spLocks noChangeShapeType="1"/>
            </p:cNvSpPr>
            <p:nvPr/>
          </p:nvSpPr>
          <p:spPr bwMode="auto">
            <a:xfrm flipV="1">
              <a:off x="1496574" y="6448572"/>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0" name="Line 296">
              <a:extLst>
                <a:ext uri="{FF2B5EF4-FFF2-40B4-BE49-F238E27FC236}">
                  <a16:creationId xmlns:a16="http://schemas.microsoft.com/office/drawing/2014/main" id="{0EC02FD3-FA88-5871-84C8-7A87C97EF440}"/>
                </a:ext>
              </a:extLst>
            </p:cNvPr>
            <p:cNvSpPr>
              <a:spLocks noChangeShapeType="1"/>
            </p:cNvSpPr>
            <p:nvPr/>
          </p:nvSpPr>
          <p:spPr bwMode="auto">
            <a:xfrm>
              <a:off x="1510884" y="6468447"/>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191" name="Line 297">
              <a:extLst>
                <a:ext uri="{FF2B5EF4-FFF2-40B4-BE49-F238E27FC236}">
                  <a16:creationId xmlns:a16="http://schemas.microsoft.com/office/drawing/2014/main" id="{E6FF0977-7BFE-4287-7B7F-3AADF8741B67}"/>
                </a:ext>
              </a:extLst>
            </p:cNvPr>
            <p:cNvSpPr>
              <a:spLocks noChangeShapeType="1"/>
            </p:cNvSpPr>
            <p:nvPr/>
          </p:nvSpPr>
          <p:spPr bwMode="auto">
            <a:xfrm flipV="1">
              <a:off x="1533245" y="6448572"/>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79" name="Line 298">
              <a:extLst>
                <a:ext uri="{FF2B5EF4-FFF2-40B4-BE49-F238E27FC236}">
                  <a16:creationId xmlns:a16="http://schemas.microsoft.com/office/drawing/2014/main" id="{DFEBF585-1E48-E636-ACFB-40E5179D1ADD}"/>
                </a:ext>
              </a:extLst>
            </p:cNvPr>
            <p:cNvSpPr>
              <a:spLocks noChangeShapeType="1"/>
            </p:cNvSpPr>
            <p:nvPr/>
          </p:nvSpPr>
          <p:spPr bwMode="auto">
            <a:xfrm>
              <a:off x="1515356" y="6468447"/>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80" name="Line 299">
              <a:extLst>
                <a:ext uri="{FF2B5EF4-FFF2-40B4-BE49-F238E27FC236}">
                  <a16:creationId xmlns:a16="http://schemas.microsoft.com/office/drawing/2014/main" id="{02170B7C-D8DA-F36B-4BB7-FB91F19E819C}"/>
                </a:ext>
              </a:extLst>
            </p:cNvPr>
            <p:cNvSpPr>
              <a:spLocks noChangeShapeType="1"/>
            </p:cNvSpPr>
            <p:nvPr/>
          </p:nvSpPr>
          <p:spPr bwMode="auto">
            <a:xfrm flipV="1">
              <a:off x="1537717" y="6448572"/>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81" name="Line 300">
              <a:extLst>
                <a:ext uri="{FF2B5EF4-FFF2-40B4-BE49-F238E27FC236}">
                  <a16:creationId xmlns:a16="http://schemas.microsoft.com/office/drawing/2014/main" id="{EC0597BB-DBA3-1329-8199-C39886AE4340}"/>
                </a:ext>
              </a:extLst>
            </p:cNvPr>
            <p:cNvSpPr>
              <a:spLocks noChangeShapeType="1"/>
            </p:cNvSpPr>
            <p:nvPr/>
          </p:nvSpPr>
          <p:spPr bwMode="auto">
            <a:xfrm>
              <a:off x="1584228" y="6468447"/>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82" name="Line 301">
              <a:extLst>
                <a:ext uri="{FF2B5EF4-FFF2-40B4-BE49-F238E27FC236}">
                  <a16:creationId xmlns:a16="http://schemas.microsoft.com/office/drawing/2014/main" id="{C833CCE3-FD62-901F-2BCD-40F29B9A27CD}"/>
                </a:ext>
              </a:extLst>
            </p:cNvPr>
            <p:cNvSpPr>
              <a:spLocks noChangeShapeType="1"/>
            </p:cNvSpPr>
            <p:nvPr/>
          </p:nvSpPr>
          <p:spPr bwMode="auto">
            <a:xfrm flipV="1">
              <a:off x="1607483" y="6448572"/>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83" name="Line 302">
              <a:extLst>
                <a:ext uri="{FF2B5EF4-FFF2-40B4-BE49-F238E27FC236}">
                  <a16:creationId xmlns:a16="http://schemas.microsoft.com/office/drawing/2014/main" id="{50545E5A-493D-7AB8-B86C-46F17E3B9C92}"/>
                </a:ext>
              </a:extLst>
            </p:cNvPr>
            <p:cNvSpPr>
              <a:spLocks noChangeShapeType="1"/>
            </p:cNvSpPr>
            <p:nvPr/>
          </p:nvSpPr>
          <p:spPr bwMode="auto">
            <a:xfrm>
              <a:off x="1676353" y="6578532"/>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84" name="Line 303">
              <a:extLst>
                <a:ext uri="{FF2B5EF4-FFF2-40B4-BE49-F238E27FC236}">
                  <a16:creationId xmlns:a16="http://schemas.microsoft.com/office/drawing/2014/main" id="{083B10E6-2AC9-50A0-8648-8BB097945E41}"/>
                </a:ext>
              </a:extLst>
            </p:cNvPr>
            <p:cNvSpPr>
              <a:spLocks noChangeShapeType="1"/>
            </p:cNvSpPr>
            <p:nvPr/>
          </p:nvSpPr>
          <p:spPr bwMode="auto">
            <a:xfrm flipV="1">
              <a:off x="1698714" y="6558655"/>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85" name="Line 304">
              <a:extLst>
                <a:ext uri="{FF2B5EF4-FFF2-40B4-BE49-F238E27FC236}">
                  <a16:creationId xmlns:a16="http://schemas.microsoft.com/office/drawing/2014/main" id="{D9FDEE9A-EDAD-CE50-5658-D4E750794562}"/>
                </a:ext>
              </a:extLst>
            </p:cNvPr>
            <p:cNvSpPr>
              <a:spLocks noChangeShapeType="1"/>
            </p:cNvSpPr>
            <p:nvPr/>
          </p:nvSpPr>
          <p:spPr bwMode="auto">
            <a:xfrm>
              <a:off x="1786368" y="6578532"/>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86" name="Line 305">
              <a:extLst>
                <a:ext uri="{FF2B5EF4-FFF2-40B4-BE49-F238E27FC236}">
                  <a16:creationId xmlns:a16="http://schemas.microsoft.com/office/drawing/2014/main" id="{CCEB07E2-D1DD-7438-601D-25419704195B}"/>
                </a:ext>
              </a:extLst>
            </p:cNvPr>
            <p:cNvSpPr>
              <a:spLocks noChangeShapeType="1"/>
            </p:cNvSpPr>
            <p:nvPr/>
          </p:nvSpPr>
          <p:spPr bwMode="auto">
            <a:xfrm flipV="1">
              <a:off x="1809623" y="6558655"/>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87" name="Line 306">
              <a:extLst>
                <a:ext uri="{FF2B5EF4-FFF2-40B4-BE49-F238E27FC236}">
                  <a16:creationId xmlns:a16="http://schemas.microsoft.com/office/drawing/2014/main" id="{7448D04D-B475-2E91-73B3-40D57CA595EA}"/>
                </a:ext>
              </a:extLst>
            </p:cNvPr>
            <p:cNvSpPr>
              <a:spLocks noChangeShapeType="1"/>
            </p:cNvSpPr>
            <p:nvPr/>
          </p:nvSpPr>
          <p:spPr bwMode="auto">
            <a:xfrm>
              <a:off x="1850767" y="6578532"/>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88" name="Line 307">
              <a:extLst>
                <a:ext uri="{FF2B5EF4-FFF2-40B4-BE49-F238E27FC236}">
                  <a16:creationId xmlns:a16="http://schemas.microsoft.com/office/drawing/2014/main" id="{A21AF3B9-4F3F-3FE9-E525-9E2D34BF48E2}"/>
                </a:ext>
              </a:extLst>
            </p:cNvPr>
            <p:cNvSpPr>
              <a:spLocks noChangeShapeType="1"/>
            </p:cNvSpPr>
            <p:nvPr/>
          </p:nvSpPr>
          <p:spPr bwMode="auto">
            <a:xfrm flipV="1">
              <a:off x="1874022" y="6558655"/>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89" name="Line 308">
              <a:extLst>
                <a:ext uri="{FF2B5EF4-FFF2-40B4-BE49-F238E27FC236}">
                  <a16:creationId xmlns:a16="http://schemas.microsoft.com/office/drawing/2014/main" id="{323A138B-4B66-FD54-914C-7DFD220B748A}"/>
                </a:ext>
              </a:extLst>
            </p:cNvPr>
            <p:cNvSpPr>
              <a:spLocks noChangeShapeType="1"/>
            </p:cNvSpPr>
            <p:nvPr/>
          </p:nvSpPr>
          <p:spPr bwMode="auto">
            <a:xfrm>
              <a:off x="1947365" y="6578532"/>
              <a:ext cx="5098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96" name="Line 309">
              <a:extLst>
                <a:ext uri="{FF2B5EF4-FFF2-40B4-BE49-F238E27FC236}">
                  <a16:creationId xmlns:a16="http://schemas.microsoft.com/office/drawing/2014/main" id="{2253E932-1DF9-89DA-B91D-8737189A8713}"/>
                </a:ext>
              </a:extLst>
            </p:cNvPr>
            <p:cNvSpPr>
              <a:spLocks noChangeShapeType="1"/>
            </p:cNvSpPr>
            <p:nvPr/>
          </p:nvSpPr>
          <p:spPr bwMode="auto">
            <a:xfrm flipV="1">
              <a:off x="1970620" y="6558655"/>
              <a:ext cx="0" cy="38988"/>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97" name="Line 310">
              <a:extLst>
                <a:ext uri="{FF2B5EF4-FFF2-40B4-BE49-F238E27FC236}">
                  <a16:creationId xmlns:a16="http://schemas.microsoft.com/office/drawing/2014/main" id="{F4A7188B-FF52-D3CB-7EC0-CE8D5D2B0A96}"/>
                </a:ext>
              </a:extLst>
            </p:cNvPr>
            <p:cNvSpPr>
              <a:spLocks noChangeShapeType="1"/>
            </p:cNvSpPr>
            <p:nvPr/>
          </p:nvSpPr>
          <p:spPr bwMode="auto">
            <a:xfrm>
              <a:off x="2030546" y="6731427"/>
              <a:ext cx="5008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699" name="Line 311">
              <a:extLst>
                <a:ext uri="{FF2B5EF4-FFF2-40B4-BE49-F238E27FC236}">
                  <a16:creationId xmlns:a16="http://schemas.microsoft.com/office/drawing/2014/main" id="{1C911667-FB31-5EFD-D5DA-78BD08E18AD7}"/>
                </a:ext>
              </a:extLst>
            </p:cNvPr>
            <p:cNvSpPr>
              <a:spLocks noChangeShapeType="1"/>
            </p:cNvSpPr>
            <p:nvPr/>
          </p:nvSpPr>
          <p:spPr bwMode="auto">
            <a:xfrm flipV="1">
              <a:off x="2053801" y="6711550"/>
              <a:ext cx="0" cy="3975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00" name="Line 312">
              <a:extLst>
                <a:ext uri="{FF2B5EF4-FFF2-40B4-BE49-F238E27FC236}">
                  <a16:creationId xmlns:a16="http://schemas.microsoft.com/office/drawing/2014/main" id="{0637F8CF-0E61-83EC-5481-0C080686A35A}"/>
                </a:ext>
              </a:extLst>
            </p:cNvPr>
            <p:cNvSpPr>
              <a:spLocks noChangeShapeType="1"/>
            </p:cNvSpPr>
            <p:nvPr/>
          </p:nvSpPr>
          <p:spPr bwMode="auto">
            <a:xfrm>
              <a:off x="2062745" y="6731427"/>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01" name="Line 313">
              <a:extLst>
                <a:ext uri="{FF2B5EF4-FFF2-40B4-BE49-F238E27FC236}">
                  <a16:creationId xmlns:a16="http://schemas.microsoft.com/office/drawing/2014/main" id="{AF17FD33-5A39-DA1D-B1DF-0E84B71E1EA0}"/>
                </a:ext>
              </a:extLst>
            </p:cNvPr>
            <p:cNvSpPr>
              <a:spLocks noChangeShapeType="1"/>
            </p:cNvSpPr>
            <p:nvPr/>
          </p:nvSpPr>
          <p:spPr bwMode="auto">
            <a:xfrm flipV="1">
              <a:off x="2086000" y="6711550"/>
              <a:ext cx="0" cy="3975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02" name="Line 314">
              <a:extLst>
                <a:ext uri="{FF2B5EF4-FFF2-40B4-BE49-F238E27FC236}">
                  <a16:creationId xmlns:a16="http://schemas.microsoft.com/office/drawing/2014/main" id="{1426BAF0-4108-F159-C9A8-D33B1F84B794}"/>
                </a:ext>
              </a:extLst>
            </p:cNvPr>
            <p:cNvSpPr>
              <a:spLocks noChangeShapeType="1"/>
            </p:cNvSpPr>
            <p:nvPr/>
          </p:nvSpPr>
          <p:spPr bwMode="auto">
            <a:xfrm>
              <a:off x="2071690" y="6731427"/>
              <a:ext cx="5098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03" name="Line 315">
              <a:extLst>
                <a:ext uri="{FF2B5EF4-FFF2-40B4-BE49-F238E27FC236}">
                  <a16:creationId xmlns:a16="http://schemas.microsoft.com/office/drawing/2014/main" id="{3FB8BA6D-842C-389E-6110-E27EF751E2BC}"/>
                </a:ext>
              </a:extLst>
            </p:cNvPr>
            <p:cNvSpPr>
              <a:spLocks noChangeShapeType="1"/>
            </p:cNvSpPr>
            <p:nvPr/>
          </p:nvSpPr>
          <p:spPr bwMode="auto">
            <a:xfrm flipV="1">
              <a:off x="2094945" y="6711550"/>
              <a:ext cx="0" cy="3975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20" name="Line 316">
              <a:extLst>
                <a:ext uri="{FF2B5EF4-FFF2-40B4-BE49-F238E27FC236}">
                  <a16:creationId xmlns:a16="http://schemas.microsoft.com/office/drawing/2014/main" id="{526612C9-F855-7B4F-F5FA-5041D21A07D6}"/>
                </a:ext>
              </a:extLst>
            </p:cNvPr>
            <p:cNvSpPr>
              <a:spLocks noChangeShapeType="1"/>
            </p:cNvSpPr>
            <p:nvPr/>
          </p:nvSpPr>
          <p:spPr bwMode="auto">
            <a:xfrm>
              <a:off x="2430355" y="6979116"/>
              <a:ext cx="5098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21" name="Line 317">
              <a:extLst>
                <a:ext uri="{FF2B5EF4-FFF2-40B4-BE49-F238E27FC236}">
                  <a16:creationId xmlns:a16="http://schemas.microsoft.com/office/drawing/2014/main" id="{76A7F4A6-0A62-C4DF-0F8C-90E7C2E4D4BA}"/>
                </a:ext>
              </a:extLst>
            </p:cNvPr>
            <p:cNvSpPr>
              <a:spLocks noChangeShapeType="1"/>
            </p:cNvSpPr>
            <p:nvPr/>
          </p:nvSpPr>
          <p:spPr bwMode="auto">
            <a:xfrm flipV="1">
              <a:off x="2458082" y="6959240"/>
              <a:ext cx="0" cy="3975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22" name="Line 318">
              <a:extLst>
                <a:ext uri="{FF2B5EF4-FFF2-40B4-BE49-F238E27FC236}">
                  <a16:creationId xmlns:a16="http://schemas.microsoft.com/office/drawing/2014/main" id="{7230C10F-4FA4-C2C1-13FF-CBB5852BB7C1}"/>
                </a:ext>
              </a:extLst>
            </p:cNvPr>
            <p:cNvSpPr>
              <a:spLocks noChangeShapeType="1"/>
            </p:cNvSpPr>
            <p:nvPr/>
          </p:nvSpPr>
          <p:spPr bwMode="auto">
            <a:xfrm>
              <a:off x="2476865" y="6979116"/>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23" name="Line 319">
              <a:extLst>
                <a:ext uri="{FF2B5EF4-FFF2-40B4-BE49-F238E27FC236}">
                  <a16:creationId xmlns:a16="http://schemas.microsoft.com/office/drawing/2014/main" id="{2E2BCDCB-A4A0-20AB-B53E-55769AE4DDDB}"/>
                </a:ext>
              </a:extLst>
            </p:cNvPr>
            <p:cNvSpPr>
              <a:spLocks noChangeShapeType="1"/>
            </p:cNvSpPr>
            <p:nvPr/>
          </p:nvSpPr>
          <p:spPr bwMode="auto">
            <a:xfrm flipV="1">
              <a:off x="2499226" y="6959240"/>
              <a:ext cx="0" cy="3975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24" name="Line 320">
              <a:extLst>
                <a:ext uri="{FF2B5EF4-FFF2-40B4-BE49-F238E27FC236}">
                  <a16:creationId xmlns:a16="http://schemas.microsoft.com/office/drawing/2014/main" id="{FB8AF912-B8D1-633F-41B9-A9B448A29F81}"/>
                </a:ext>
              </a:extLst>
            </p:cNvPr>
            <p:cNvSpPr>
              <a:spLocks noChangeShapeType="1"/>
            </p:cNvSpPr>
            <p:nvPr/>
          </p:nvSpPr>
          <p:spPr bwMode="auto">
            <a:xfrm>
              <a:off x="2660223" y="6979116"/>
              <a:ext cx="46510"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25" name="Line 321">
              <a:extLst>
                <a:ext uri="{FF2B5EF4-FFF2-40B4-BE49-F238E27FC236}">
                  <a16:creationId xmlns:a16="http://schemas.microsoft.com/office/drawing/2014/main" id="{51F7D503-CE58-00FD-96D2-8AFA066AD21E}"/>
                </a:ext>
              </a:extLst>
            </p:cNvPr>
            <p:cNvSpPr>
              <a:spLocks noChangeShapeType="1"/>
            </p:cNvSpPr>
            <p:nvPr/>
          </p:nvSpPr>
          <p:spPr bwMode="auto">
            <a:xfrm flipV="1">
              <a:off x="2683478" y="6959240"/>
              <a:ext cx="0" cy="3975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26" name="Line 322">
              <a:extLst>
                <a:ext uri="{FF2B5EF4-FFF2-40B4-BE49-F238E27FC236}">
                  <a16:creationId xmlns:a16="http://schemas.microsoft.com/office/drawing/2014/main" id="{4826FA09-7658-1459-8B2A-0DD85A473631}"/>
                </a:ext>
              </a:extLst>
            </p:cNvPr>
            <p:cNvSpPr>
              <a:spLocks noChangeShapeType="1"/>
            </p:cNvSpPr>
            <p:nvPr/>
          </p:nvSpPr>
          <p:spPr bwMode="auto">
            <a:xfrm>
              <a:off x="2936600" y="6979116"/>
              <a:ext cx="45615"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27" name="Line 323">
              <a:extLst>
                <a:ext uri="{FF2B5EF4-FFF2-40B4-BE49-F238E27FC236}">
                  <a16:creationId xmlns:a16="http://schemas.microsoft.com/office/drawing/2014/main" id="{9E23E985-E64E-268B-2CE0-A0945BF48A77}"/>
                </a:ext>
              </a:extLst>
            </p:cNvPr>
            <p:cNvSpPr>
              <a:spLocks noChangeShapeType="1"/>
            </p:cNvSpPr>
            <p:nvPr/>
          </p:nvSpPr>
          <p:spPr bwMode="auto">
            <a:xfrm flipV="1">
              <a:off x="2959856" y="6959240"/>
              <a:ext cx="0" cy="39752"/>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328" name="Rectangle 324">
              <a:extLst>
                <a:ext uri="{FF2B5EF4-FFF2-40B4-BE49-F238E27FC236}">
                  <a16:creationId xmlns:a16="http://schemas.microsoft.com/office/drawing/2014/main" id="{E3D5B59D-3C8A-8AAB-848A-01BA109C8E08}"/>
                </a:ext>
              </a:extLst>
            </p:cNvPr>
            <p:cNvSpPr>
              <a:spLocks noChangeArrowheads="1"/>
            </p:cNvSpPr>
            <p:nvPr/>
          </p:nvSpPr>
          <p:spPr bwMode="auto">
            <a:xfrm>
              <a:off x="705006" y="8407649"/>
              <a:ext cx="16188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19</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29" name="Rectangle 325">
              <a:extLst>
                <a:ext uri="{FF2B5EF4-FFF2-40B4-BE49-F238E27FC236}">
                  <a16:creationId xmlns:a16="http://schemas.microsoft.com/office/drawing/2014/main" id="{410E8CA9-2372-4A24-C00E-D2525074B750}"/>
                </a:ext>
              </a:extLst>
            </p:cNvPr>
            <p:cNvSpPr>
              <a:spLocks noChangeArrowheads="1"/>
            </p:cNvSpPr>
            <p:nvPr/>
          </p:nvSpPr>
          <p:spPr bwMode="auto">
            <a:xfrm>
              <a:off x="1073510" y="8407649"/>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9</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30" name="Rectangle 326">
              <a:extLst>
                <a:ext uri="{FF2B5EF4-FFF2-40B4-BE49-F238E27FC236}">
                  <a16:creationId xmlns:a16="http://schemas.microsoft.com/office/drawing/2014/main" id="{2C7D0195-392C-4547-B49F-027A1478BA83}"/>
                </a:ext>
              </a:extLst>
            </p:cNvPr>
            <p:cNvSpPr>
              <a:spLocks noChangeArrowheads="1"/>
            </p:cNvSpPr>
            <p:nvPr/>
          </p:nvSpPr>
          <p:spPr bwMode="auto">
            <a:xfrm>
              <a:off x="1418759" y="8407649"/>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31" name="Rectangle 327">
              <a:extLst>
                <a:ext uri="{FF2B5EF4-FFF2-40B4-BE49-F238E27FC236}">
                  <a16:creationId xmlns:a16="http://schemas.microsoft.com/office/drawing/2014/main" id="{7868B72A-CF67-67C2-B004-49CA7571F977}"/>
                </a:ext>
              </a:extLst>
            </p:cNvPr>
            <p:cNvSpPr>
              <a:spLocks noChangeArrowheads="1"/>
            </p:cNvSpPr>
            <p:nvPr/>
          </p:nvSpPr>
          <p:spPr bwMode="auto">
            <a:xfrm>
              <a:off x="1764007" y="8407649"/>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32" name="Rectangle 328">
              <a:extLst>
                <a:ext uri="{FF2B5EF4-FFF2-40B4-BE49-F238E27FC236}">
                  <a16:creationId xmlns:a16="http://schemas.microsoft.com/office/drawing/2014/main" id="{0EE50853-70C7-A58A-1028-C3252798713F}"/>
                </a:ext>
              </a:extLst>
            </p:cNvPr>
            <p:cNvSpPr>
              <a:spLocks noChangeArrowheads="1"/>
            </p:cNvSpPr>
            <p:nvPr/>
          </p:nvSpPr>
          <p:spPr bwMode="auto">
            <a:xfrm>
              <a:off x="2108361" y="8407649"/>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33" name="Rectangle 329">
              <a:extLst>
                <a:ext uri="{FF2B5EF4-FFF2-40B4-BE49-F238E27FC236}">
                  <a16:creationId xmlns:a16="http://schemas.microsoft.com/office/drawing/2014/main" id="{8A87A838-4514-3D4B-5F28-4E3E98429B8F}"/>
                </a:ext>
              </a:extLst>
            </p:cNvPr>
            <p:cNvSpPr>
              <a:spLocks noChangeArrowheads="1"/>
            </p:cNvSpPr>
            <p:nvPr/>
          </p:nvSpPr>
          <p:spPr bwMode="auto">
            <a:xfrm>
              <a:off x="2453610" y="8407649"/>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34" name="Rectangle 330">
              <a:extLst>
                <a:ext uri="{FF2B5EF4-FFF2-40B4-BE49-F238E27FC236}">
                  <a16:creationId xmlns:a16="http://schemas.microsoft.com/office/drawing/2014/main" id="{D73930D5-8D38-8870-E0B8-E0BB74BB50FC}"/>
                </a:ext>
              </a:extLst>
            </p:cNvPr>
            <p:cNvSpPr>
              <a:spLocks noChangeArrowheads="1"/>
            </p:cNvSpPr>
            <p:nvPr/>
          </p:nvSpPr>
          <p:spPr bwMode="auto">
            <a:xfrm>
              <a:off x="2798857" y="8407649"/>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35" name="Rectangle 331">
              <a:extLst>
                <a:ext uri="{FF2B5EF4-FFF2-40B4-BE49-F238E27FC236}">
                  <a16:creationId xmlns:a16="http://schemas.microsoft.com/office/drawing/2014/main" id="{6B460056-7038-F583-77E7-1C69D2B8B9B6}"/>
                </a:ext>
              </a:extLst>
            </p:cNvPr>
            <p:cNvSpPr>
              <a:spLocks noChangeArrowheads="1"/>
            </p:cNvSpPr>
            <p:nvPr/>
          </p:nvSpPr>
          <p:spPr bwMode="auto">
            <a:xfrm>
              <a:off x="705006" y="8537891"/>
              <a:ext cx="16188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36" name="Rectangle 332">
              <a:extLst>
                <a:ext uri="{FF2B5EF4-FFF2-40B4-BE49-F238E27FC236}">
                  <a16:creationId xmlns:a16="http://schemas.microsoft.com/office/drawing/2014/main" id="{6606DBDC-6497-7A1A-8A05-9E4EA30236DB}"/>
                </a:ext>
              </a:extLst>
            </p:cNvPr>
            <p:cNvSpPr>
              <a:spLocks noChangeArrowheads="1"/>
            </p:cNvSpPr>
            <p:nvPr/>
          </p:nvSpPr>
          <p:spPr bwMode="auto">
            <a:xfrm>
              <a:off x="1050254" y="8537891"/>
              <a:ext cx="16188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37" name="Rectangle 333">
              <a:extLst>
                <a:ext uri="{FF2B5EF4-FFF2-40B4-BE49-F238E27FC236}">
                  <a16:creationId xmlns:a16="http://schemas.microsoft.com/office/drawing/2014/main" id="{6F556245-B358-BAB4-0165-B3203E1D86F5}"/>
                </a:ext>
              </a:extLst>
            </p:cNvPr>
            <p:cNvSpPr>
              <a:spLocks noChangeArrowheads="1"/>
            </p:cNvSpPr>
            <p:nvPr/>
          </p:nvSpPr>
          <p:spPr bwMode="auto">
            <a:xfrm>
              <a:off x="1395502" y="8537891"/>
              <a:ext cx="16188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17</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38" name="Rectangle 334">
              <a:extLst>
                <a:ext uri="{FF2B5EF4-FFF2-40B4-BE49-F238E27FC236}">
                  <a16:creationId xmlns:a16="http://schemas.microsoft.com/office/drawing/2014/main" id="{2A5E9306-CE8C-9597-3147-64C5E3BF51F3}"/>
                </a:ext>
              </a:extLst>
            </p:cNvPr>
            <p:cNvSpPr>
              <a:spLocks noChangeArrowheads="1"/>
            </p:cNvSpPr>
            <p:nvPr/>
          </p:nvSpPr>
          <p:spPr bwMode="auto">
            <a:xfrm>
              <a:off x="1764007" y="8537891"/>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39" name="Rectangle 335">
              <a:extLst>
                <a:ext uri="{FF2B5EF4-FFF2-40B4-BE49-F238E27FC236}">
                  <a16:creationId xmlns:a16="http://schemas.microsoft.com/office/drawing/2014/main" id="{ABBDC990-E0B0-3D60-66F3-370DDD1CA5A8}"/>
                </a:ext>
              </a:extLst>
            </p:cNvPr>
            <p:cNvSpPr>
              <a:spLocks noChangeArrowheads="1"/>
            </p:cNvSpPr>
            <p:nvPr/>
          </p:nvSpPr>
          <p:spPr bwMode="auto">
            <a:xfrm>
              <a:off x="2108361" y="8537891"/>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40" name="Rectangle 336">
              <a:extLst>
                <a:ext uri="{FF2B5EF4-FFF2-40B4-BE49-F238E27FC236}">
                  <a16:creationId xmlns:a16="http://schemas.microsoft.com/office/drawing/2014/main" id="{CD04E1AC-98C5-1079-B8B0-E6F6F1F59CD9}"/>
                </a:ext>
              </a:extLst>
            </p:cNvPr>
            <p:cNvSpPr>
              <a:spLocks noChangeArrowheads="1"/>
            </p:cNvSpPr>
            <p:nvPr/>
          </p:nvSpPr>
          <p:spPr bwMode="auto">
            <a:xfrm>
              <a:off x="2453610" y="8537891"/>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45" name="Rectangle 337">
              <a:extLst>
                <a:ext uri="{FF2B5EF4-FFF2-40B4-BE49-F238E27FC236}">
                  <a16:creationId xmlns:a16="http://schemas.microsoft.com/office/drawing/2014/main" id="{DE961AC3-5836-7CA4-28A3-5892EA937BE0}"/>
                </a:ext>
              </a:extLst>
            </p:cNvPr>
            <p:cNvSpPr>
              <a:spLocks noChangeArrowheads="1"/>
            </p:cNvSpPr>
            <p:nvPr/>
          </p:nvSpPr>
          <p:spPr bwMode="auto">
            <a:xfrm>
              <a:off x="2798857" y="8537891"/>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346" name="Rectangle 338">
              <a:extLst>
                <a:ext uri="{FF2B5EF4-FFF2-40B4-BE49-F238E27FC236}">
                  <a16:creationId xmlns:a16="http://schemas.microsoft.com/office/drawing/2014/main" id="{B71D001C-DC67-94E7-AFF0-89D99FBFF1F9}"/>
                </a:ext>
              </a:extLst>
            </p:cNvPr>
            <p:cNvSpPr>
              <a:spLocks noChangeArrowheads="1"/>
            </p:cNvSpPr>
            <p:nvPr/>
          </p:nvSpPr>
          <p:spPr bwMode="auto">
            <a:xfrm>
              <a:off x="705006" y="8670315"/>
              <a:ext cx="16188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35</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347" name="Rectangle 339">
              <a:extLst>
                <a:ext uri="{FF2B5EF4-FFF2-40B4-BE49-F238E27FC236}">
                  <a16:creationId xmlns:a16="http://schemas.microsoft.com/office/drawing/2014/main" id="{009BF733-23EC-AF3A-2B96-9D92C11FA021}"/>
                </a:ext>
              </a:extLst>
            </p:cNvPr>
            <p:cNvSpPr>
              <a:spLocks noChangeArrowheads="1"/>
            </p:cNvSpPr>
            <p:nvPr/>
          </p:nvSpPr>
          <p:spPr bwMode="auto">
            <a:xfrm>
              <a:off x="1050254" y="8670315"/>
              <a:ext cx="16188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33</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372" name="Rectangle 340">
              <a:extLst>
                <a:ext uri="{FF2B5EF4-FFF2-40B4-BE49-F238E27FC236}">
                  <a16:creationId xmlns:a16="http://schemas.microsoft.com/office/drawing/2014/main" id="{09CE8F93-F917-4CCD-9831-49D8537A7E3A}"/>
                </a:ext>
              </a:extLst>
            </p:cNvPr>
            <p:cNvSpPr>
              <a:spLocks noChangeArrowheads="1"/>
            </p:cNvSpPr>
            <p:nvPr/>
          </p:nvSpPr>
          <p:spPr bwMode="auto">
            <a:xfrm>
              <a:off x="1395502" y="8670315"/>
              <a:ext cx="16188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04" name="Rectangle 341">
              <a:extLst>
                <a:ext uri="{FF2B5EF4-FFF2-40B4-BE49-F238E27FC236}">
                  <a16:creationId xmlns:a16="http://schemas.microsoft.com/office/drawing/2014/main" id="{AF73B51E-A2DA-6568-3753-ACE1F60C6577}"/>
                </a:ext>
              </a:extLst>
            </p:cNvPr>
            <p:cNvSpPr>
              <a:spLocks noChangeArrowheads="1"/>
            </p:cNvSpPr>
            <p:nvPr/>
          </p:nvSpPr>
          <p:spPr bwMode="auto">
            <a:xfrm>
              <a:off x="1740753" y="8670315"/>
              <a:ext cx="16188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05" name="Rectangle 342">
              <a:extLst>
                <a:ext uri="{FF2B5EF4-FFF2-40B4-BE49-F238E27FC236}">
                  <a16:creationId xmlns:a16="http://schemas.microsoft.com/office/drawing/2014/main" id="{FA4AB952-F22A-5F60-3EDC-FF1C6F2FF870}"/>
                </a:ext>
              </a:extLst>
            </p:cNvPr>
            <p:cNvSpPr>
              <a:spLocks noChangeArrowheads="1"/>
            </p:cNvSpPr>
            <p:nvPr/>
          </p:nvSpPr>
          <p:spPr bwMode="auto">
            <a:xfrm>
              <a:off x="2108361" y="8670315"/>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06" name="Rectangle 343">
              <a:extLst>
                <a:ext uri="{FF2B5EF4-FFF2-40B4-BE49-F238E27FC236}">
                  <a16:creationId xmlns:a16="http://schemas.microsoft.com/office/drawing/2014/main" id="{AE4922E2-018C-5959-7B80-00E5AAFCA3B1}"/>
                </a:ext>
              </a:extLst>
            </p:cNvPr>
            <p:cNvSpPr>
              <a:spLocks noChangeArrowheads="1"/>
            </p:cNvSpPr>
            <p:nvPr/>
          </p:nvSpPr>
          <p:spPr bwMode="auto">
            <a:xfrm>
              <a:off x="2453610" y="8670315"/>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07" name="Rectangle 344">
              <a:extLst>
                <a:ext uri="{FF2B5EF4-FFF2-40B4-BE49-F238E27FC236}">
                  <a16:creationId xmlns:a16="http://schemas.microsoft.com/office/drawing/2014/main" id="{6F96452B-1B28-BFDE-21E6-7E1E970634D0}"/>
                </a:ext>
              </a:extLst>
            </p:cNvPr>
            <p:cNvSpPr>
              <a:spLocks noChangeArrowheads="1"/>
            </p:cNvSpPr>
            <p:nvPr/>
          </p:nvSpPr>
          <p:spPr bwMode="auto">
            <a:xfrm>
              <a:off x="2798857" y="8670315"/>
              <a:ext cx="8094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08" name="Rectangle 348">
              <a:extLst>
                <a:ext uri="{FF2B5EF4-FFF2-40B4-BE49-F238E27FC236}">
                  <a16:creationId xmlns:a16="http://schemas.microsoft.com/office/drawing/2014/main" id="{6C709696-505B-0092-F207-769DDE3B9906}"/>
                </a:ext>
              </a:extLst>
            </p:cNvPr>
            <p:cNvSpPr>
              <a:spLocks noChangeArrowheads="1"/>
            </p:cNvSpPr>
            <p:nvPr/>
          </p:nvSpPr>
          <p:spPr bwMode="auto">
            <a:xfrm>
              <a:off x="350719" y="8267239"/>
              <a:ext cx="94202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Number at risk</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709" name="Rectangle 35">
              <a:extLst>
                <a:ext uri="{FF2B5EF4-FFF2-40B4-BE49-F238E27FC236}">
                  <a16:creationId xmlns:a16="http://schemas.microsoft.com/office/drawing/2014/main" id="{5B4D34DC-276A-4B97-674B-2E2005A9084B}"/>
                </a:ext>
              </a:extLst>
            </p:cNvPr>
            <p:cNvSpPr>
              <a:spLocks noChangeArrowheads="1"/>
            </p:cNvSpPr>
            <p:nvPr/>
          </p:nvSpPr>
          <p:spPr bwMode="auto">
            <a:xfrm rot="16200000">
              <a:off x="98202" y="7150861"/>
              <a:ext cx="480901" cy="173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dirty="0">
                  <a:ln>
                    <a:noFill/>
                  </a:ln>
                  <a:solidFill>
                    <a:schemeClr val="tx1"/>
                  </a:solidFill>
                  <a:effectLst/>
                  <a:latin typeface="Arial" panose="020B0604020202020204" pitchFamily="34" charset="0"/>
                </a:rPr>
                <a:t>Survival</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710" name="Rectangle 171">
              <a:extLst>
                <a:ext uri="{FF2B5EF4-FFF2-40B4-BE49-F238E27FC236}">
                  <a16:creationId xmlns:a16="http://schemas.microsoft.com/office/drawing/2014/main" id="{147DAA8D-4A34-B52F-DB56-32C81EA3896F}"/>
                </a:ext>
              </a:extLst>
            </p:cNvPr>
            <p:cNvSpPr>
              <a:spLocks noChangeArrowheads="1"/>
            </p:cNvSpPr>
            <p:nvPr/>
          </p:nvSpPr>
          <p:spPr bwMode="auto">
            <a:xfrm>
              <a:off x="542077" y="8537606"/>
              <a:ext cx="12916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2</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711" name="Rectangle 172">
              <a:extLst>
                <a:ext uri="{FF2B5EF4-FFF2-40B4-BE49-F238E27FC236}">
                  <a16:creationId xmlns:a16="http://schemas.microsoft.com/office/drawing/2014/main" id="{0ECEC6C4-B04B-8A23-B7F4-15C605B38392}"/>
                </a:ext>
              </a:extLst>
            </p:cNvPr>
            <p:cNvSpPr>
              <a:spLocks noChangeArrowheads="1"/>
            </p:cNvSpPr>
            <p:nvPr/>
          </p:nvSpPr>
          <p:spPr bwMode="auto">
            <a:xfrm>
              <a:off x="542077" y="8665432"/>
              <a:ext cx="12916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3</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712" name="Rectangle 171">
              <a:extLst>
                <a:ext uri="{FF2B5EF4-FFF2-40B4-BE49-F238E27FC236}">
                  <a16:creationId xmlns:a16="http://schemas.microsoft.com/office/drawing/2014/main" id="{93DD8DC7-84EF-8171-9B6E-52033CC51322}"/>
                </a:ext>
              </a:extLst>
            </p:cNvPr>
            <p:cNvSpPr>
              <a:spLocks noChangeArrowheads="1"/>
            </p:cNvSpPr>
            <p:nvPr/>
          </p:nvSpPr>
          <p:spPr bwMode="auto">
            <a:xfrm>
              <a:off x="542077" y="8409312"/>
              <a:ext cx="129163"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dirty="0">
                  <a:solidFill>
                    <a:srgbClr val="000000"/>
                  </a:solidFill>
                </a:rPr>
                <a:t>1</a:t>
              </a:r>
              <a:r>
                <a:rPr kumimoji="0" lang="en-US" altLang="ja-JP" sz="1050" b="0" i="0" u="none" strike="noStrike" cap="none" normalizeH="0" baseline="0" dirty="0">
                  <a:ln>
                    <a:noFill/>
                  </a:ln>
                  <a:solidFill>
                    <a:srgbClr val="000000"/>
                  </a:solidFill>
                  <a:effectLst/>
                </a:rPr>
                <a:t>)</a:t>
              </a:r>
              <a:endParaRPr kumimoji="0" lang="ja-JP" altLang="ja-JP" sz="1050" b="0" i="0" u="none" strike="noStrike" cap="none" normalizeH="0" baseline="0" dirty="0">
                <a:ln>
                  <a:noFill/>
                </a:ln>
                <a:solidFill>
                  <a:schemeClr val="tx1"/>
                </a:solidFill>
                <a:effectLst/>
              </a:endParaRPr>
            </a:p>
          </p:txBody>
        </p:sp>
        <p:sp>
          <p:nvSpPr>
            <p:cNvPr id="713" name="テキスト ボックス 712">
              <a:extLst>
                <a:ext uri="{FF2B5EF4-FFF2-40B4-BE49-F238E27FC236}">
                  <a16:creationId xmlns:a16="http://schemas.microsoft.com/office/drawing/2014/main" id="{232A2D02-413E-364D-0D86-51F54F03BEBA}"/>
                </a:ext>
              </a:extLst>
            </p:cNvPr>
            <p:cNvSpPr txBox="1"/>
            <p:nvPr/>
          </p:nvSpPr>
          <p:spPr>
            <a:xfrm>
              <a:off x="814198" y="7406247"/>
              <a:ext cx="862156" cy="253916"/>
            </a:xfrm>
            <a:prstGeom prst="rect">
              <a:avLst/>
            </a:prstGeom>
            <a:noFill/>
          </p:spPr>
          <p:txBody>
            <a:bodyPr wrap="square">
              <a:spAutoFit/>
            </a:bodyPr>
            <a:lstStyle/>
            <a:p>
              <a:pPr algn="ctr"/>
              <a:r>
                <a:rPr kumimoji="1" lang="en-US" altLang="ja-JP" sz="1050" dirty="0"/>
                <a:t>3) High</a:t>
              </a:r>
            </a:p>
          </p:txBody>
        </p:sp>
        <p:sp>
          <p:nvSpPr>
            <p:cNvPr id="714" name="テキスト ボックス 713">
              <a:extLst>
                <a:ext uri="{FF2B5EF4-FFF2-40B4-BE49-F238E27FC236}">
                  <a16:creationId xmlns:a16="http://schemas.microsoft.com/office/drawing/2014/main" id="{6DE5AFC7-63C4-9C29-35B0-6077241F8D39}"/>
                </a:ext>
              </a:extLst>
            </p:cNvPr>
            <p:cNvSpPr txBox="1"/>
            <p:nvPr/>
          </p:nvSpPr>
          <p:spPr>
            <a:xfrm>
              <a:off x="1886729" y="7152824"/>
              <a:ext cx="862156" cy="253916"/>
            </a:xfrm>
            <a:prstGeom prst="rect">
              <a:avLst/>
            </a:prstGeom>
            <a:noFill/>
          </p:spPr>
          <p:txBody>
            <a:bodyPr wrap="square">
              <a:spAutoFit/>
            </a:bodyPr>
            <a:lstStyle/>
            <a:p>
              <a:pPr algn="ctr"/>
              <a:r>
                <a:rPr lang="en-US" altLang="ja-JP" sz="1050" dirty="0"/>
                <a:t>2</a:t>
              </a:r>
              <a:r>
                <a:rPr kumimoji="1" lang="en-US" altLang="ja-JP" sz="1050" dirty="0"/>
                <a:t>) </a:t>
              </a:r>
              <a:r>
                <a:rPr lang="en-US" altLang="ja-JP" sz="1050" dirty="0"/>
                <a:t>Int</a:t>
              </a:r>
              <a:endParaRPr kumimoji="1" lang="en-US" altLang="ja-JP" sz="1050" dirty="0"/>
            </a:p>
          </p:txBody>
        </p:sp>
        <p:sp>
          <p:nvSpPr>
            <p:cNvPr id="715" name="テキスト ボックス 714">
              <a:extLst>
                <a:ext uri="{FF2B5EF4-FFF2-40B4-BE49-F238E27FC236}">
                  <a16:creationId xmlns:a16="http://schemas.microsoft.com/office/drawing/2014/main" id="{B181C48F-F0F2-F196-8672-90B04C376201}"/>
                </a:ext>
              </a:extLst>
            </p:cNvPr>
            <p:cNvSpPr txBox="1"/>
            <p:nvPr/>
          </p:nvSpPr>
          <p:spPr>
            <a:xfrm>
              <a:off x="2007675" y="6457459"/>
              <a:ext cx="862156" cy="253916"/>
            </a:xfrm>
            <a:prstGeom prst="rect">
              <a:avLst/>
            </a:prstGeom>
            <a:noFill/>
          </p:spPr>
          <p:txBody>
            <a:bodyPr wrap="square">
              <a:spAutoFit/>
            </a:bodyPr>
            <a:lstStyle/>
            <a:p>
              <a:pPr algn="ctr"/>
              <a:r>
                <a:rPr kumimoji="1" lang="en-US" altLang="ja-JP" sz="1050" dirty="0"/>
                <a:t>1) Low</a:t>
              </a:r>
            </a:p>
          </p:txBody>
        </p:sp>
      </p:grpSp>
      <p:sp>
        <p:nvSpPr>
          <p:cNvPr id="717" name="テキスト ボックス 716">
            <a:extLst>
              <a:ext uri="{FF2B5EF4-FFF2-40B4-BE49-F238E27FC236}">
                <a16:creationId xmlns:a16="http://schemas.microsoft.com/office/drawing/2014/main" id="{5F17207C-A031-EC4C-A225-CCA5618D9C60}"/>
              </a:ext>
            </a:extLst>
          </p:cNvPr>
          <p:cNvSpPr txBox="1"/>
          <p:nvPr/>
        </p:nvSpPr>
        <p:spPr>
          <a:xfrm>
            <a:off x="1258079" y="6088559"/>
            <a:ext cx="1153434" cy="307777"/>
          </a:xfrm>
          <a:prstGeom prst="rect">
            <a:avLst/>
          </a:prstGeom>
          <a:noFill/>
        </p:spPr>
        <p:txBody>
          <a:bodyPr wrap="square">
            <a:spAutoFit/>
          </a:bodyPr>
          <a:lstStyle/>
          <a:p>
            <a:pPr algn="ctr"/>
            <a:r>
              <a:rPr lang="en-US" altLang="ja-JP" sz="1400" b="1" kern="0" dirty="0">
                <a:latin typeface="+mj-lt"/>
                <a:ea typeface="メイリオ" panose="020B0604030504040204" pitchFamily="34" charset="-128"/>
              </a:rPr>
              <a:t>OS</a:t>
            </a:r>
            <a:endParaRPr lang="ja-JP" altLang="en-US" sz="1400" b="1" dirty="0"/>
          </a:p>
        </p:txBody>
      </p:sp>
      <p:sp>
        <p:nvSpPr>
          <p:cNvPr id="716" name="テキスト ボックス 715">
            <a:extLst>
              <a:ext uri="{FF2B5EF4-FFF2-40B4-BE49-F238E27FC236}">
                <a16:creationId xmlns:a16="http://schemas.microsoft.com/office/drawing/2014/main" id="{C9A2760F-4D16-6A82-9C23-A03DBB3B189A}"/>
              </a:ext>
            </a:extLst>
          </p:cNvPr>
          <p:cNvSpPr txBox="1"/>
          <p:nvPr/>
        </p:nvSpPr>
        <p:spPr>
          <a:xfrm>
            <a:off x="4613359" y="6133719"/>
            <a:ext cx="1209596" cy="307777"/>
          </a:xfrm>
          <a:prstGeom prst="rect">
            <a:avLst/>
          </a:prstGeom>
          <a:noFill/>
        </p:spPr>
        <p:txBody>
          <a:bodyPr wrap="square">
            <a:spAutoFit/>
          </a:bodyPr>
          <a:lstStyle/>
          <a:p>
            <a:pPr algn="ctr"/>
            <a:r>
              <a:rPr lang="en-US" altLang="ja-JP" sz="1400" b="1" kern="0" dirty="0">
                <a:latin typeface="+mj-lt"/>
                <a:ea typeface="メイリオ" panose="020B0604030504040204" pitchFamily="34" charset="-128"/>
              </a:rPr>
              <a:t>EFS</a:t>
            </a:r>
            <a:endParaRPr lang="ja-JP" altLang="en-US" sz="1400" b="1" dirty="0"/>
          </a:p>
        </p:txBody>
      </p:sp>
      <p:grpSp>
        <p:nvGrpSpPr>
          <p:cNvPr id="2" name="グループ化 1">
            <a:extLst>
              <a:ext uri="{FF2B5EF4-FFF2-40B4-BE49-F238E27FC236}">
                <a16:creationId xmlns:a16="http://schemas.microsoft.com/office/drawing/2014/main" id="{43A357FB-DAE9-59B9-809E-E385DC67AB04}"/>
              </a:ext>
            </a:extLst>
          </p:cNvPr>
          <p:cNvGrpSpPr/>
          <p:nvPr/>
        </p:nvGrpSpPr>
        <p:grpSpPr>
          <a:xfrm>
            <a:off x="3631338" y="6354117"/>
            <a:ext cx="3114289" cy="2470338"/>
            <a:chOff x="3631338" y="6354117"/>
            <a:chExt cx="3114289" cy="2470338"/>
          </a:xfrm>
        </p:grpSpPr>
        <p:sp>
          <p:nvSpPr>
            <p:cNvPr id="719" name="テキスト ボックス 718">
              <a:extLst>
                <a:ext uri="{FF2B5EF4-FFF2-40B4-BE49-F238E27FC236}">
                  <a16:creationId xmlns:a16="http://schemas.microsoft.com/office/drawing/2014/main" id="{025C4872-5290-2179-DCA9-1B4009E7785A}"/>
                </a:ext>
              </a:extLst>
            </p:cNvPr>
            <p:cNvSpPr txBox="1"/>
            <p:nvPr/>
          </p:nvSpPr>
          <p:spPr>
            <a:xfrm>
              <a:off x="4163236" y="7619756"/>
              <a:ext cx="986375" cy="253916"/>
            </a:xfrm>
            <a:prstGeom prst="rect">
              <a:avLst/>
            </a:prstGeom>
            <a:noFill/>
          </p:spPr>
          <p:txBody>
            <a:bodyPr wrap="square" rtlCol="0">
              <a:spAutoFit/>
            </a:bodyPr>
            <a:lstStyle/>
            <a:p>
              <a:r>
                <a:rPr kumimoji="1" lang="en-US" altLang="ja-JP" sz="1050" b="1" dirty="0"/>
                <a:t>P&lt;0.001</a:t>
              </a:r>
              <a:endParaRPr kumimoji="1" lang="ja-JP" altLang="en-US" sz="1050" b="1" dirty="0"/>
            </a:p>
          </p:txBody>
        </p:sp>
        <p:sp>
          <p:nvSpPr>
            <p:cNvPr id="720" name="Line 5">
              <a:extLst>
                <a:ext uri="{FF2B5EF4-FFF2-40B4-BE49-F238E27FC236}">
                  <a16:creationId xmlns:a16="http://schemas.microsoft.com/office/drawing/2014/main" id="{51AC5063-4B6D-A0F7-5BD2-55CE263DD3D5}"/>
                </a:ext>
              </a:extLst>
            </p:cNvPr>
            <p:cNvSpPr>
              <a:spLocks noChangeShapeType="1"/>
            </p:cNvSpPr>
            <p:nvPr/>
          </p:nvSpPr>
          <p:spPr bwMode="auto">
            <a:xfrm>
              <a:off x="4147711" y="8019425"/>
              <a:ext cx="2022527"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21" name="Line 6">
              <a:extLst>
                <a:ext uri="{FF2B5EF4-FFF2-40B4-BE49-F238E27FC236}">
                  <a16:creationId xmlns:a16="http://schemas.microsoft.com/office/drawing/2014/main" id="{E539D5C3-19C1-EDAD-EC24-6B1A80F84502}"/>
                </a:ext>
              </a:extLst>
            </p:cNvPr>
            <p:cNvSpPr>
              <a:spLocks noChangeShapeType="1"/>
            </p:cNvSpPr>
            <p:nvPr/>
          </p:nvSpPr>
          <p:spPr bwMode="auto">
            <a:xfrm>
              <a:off x="4147711" y="8019425"/>
              <a:ext cx="0" cy="3865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22" name="Line 7">
              <a:extLst>
                <a:ext uri="{FF2B5EF4-FFF2-40B4-BE49-F238E27FC236}">
                  <a16:creationId xmlns:a16="http://schemas.microsoft.com/office/drawing/2014/main" id="{A5126CB6-5A82-71EE-C708-1A2FB935C1E5}"/>
                </a:ext>
              </a:extLst>
            </p:cNvPr>
            <p:cNvSpPr>
              <a:spLocks noChangeShapeType="1"/>
            </p:cNvSpPr>
            <p:nvPr/>
          </p:nvSpPr>
          <p:spPr bwMode="auto">
            <a:xfrm>
              <a:off x="4483056" y="8019425"/>
              <a:ext cx="0" cy="3865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23" name="Line 8">
              <a:extLst>
                <a:ext uri="{FF2B5EF4-FFF2-40B4-BE49-F238E27FC236}">
                  <a16:creationId xmlns:a16="http://schemas.microsoft.com/office/drawing/2014/main" id="{1D52E38A-BA92-63FD-8C7D-7645467C7A93}"/>
                </a:ext>
              </a:extLst>
            </p:cNvPr>
            <p:cNvSpPr>
              <a:spLocks noChangeShapeType="1"/>
            </p:cNvSpPr>
            <p:nvPr/>
          </p:nvSpPr>
          <p:spPr bwMode="auto">
            <a:xfrm>
              <a:off x="4822423" y="8019425"/>
              <a:ext cx="0" cy="3865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24" name="Line 9">
              <a:extLst>
                <a:ext uri="{FF2B5EF4-FFF2-40B4-BE49-F238E27FC236}">
                  <a16:creationId xmlns:a16="http://schemas.microsoft.com/office/drawing/2014/main" id="{508E6111-7A21-0095-B151-1B8FB8879956}"/>
                </a:ext>
              </a:extLst>
            </p:cNvPr>
            <p:cNvSpPr>
              <a:spLocks noChangeShapeType="1"/>
            </p:cNvSpPr>
            <p:nvPr/>
          </p:nvSpPr>
          <p:spPr bwMode="auto">
            <a:xfrm>
              <a:off x="5161789" y="8019425"/>
              <a:ext cx="0" cy="3865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25" name="Line 10">
              <a:extLst>
                <a:ext uri="{FF2B5EF4-FFF2-40B4-BE49-F238E27FC236}">
                  <a16:creationId xmlns:a16="http://schemas.microsoft.com/office/drawing/2014/main" id="{DEBBDDA9-103A-FDF2-8F3F-ABF0159AE6D1}"/>
                </a:ext>
              </a:extLst>
            </p:cNvPr>
            <p:cNvSpPr>
              <a:spLocks noChangeShapeType="1"/>
            </p:cNvSpPr>
            <p:nvPr/>
          </p:nvSpPr>
          <p:spPr bwMode="auto">
            <a:xfrm>
              <a:off x="5496330" y="8019425"/>
              <a:ext cx="0" cy="3865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26" name="Line 11">
              <a:extLst>
                <a:ext uri="{FF2B5EF4-FFF2-40B4-BE49-F238E27FC236}">
                  <a16:creationId xmlns:a16="http://schemas.microsoft.com/office/drawing/2014/main" id="{6B2E945B-2ED8-B800-959C-8E57819DD8B8}"/>
                </a:ext>
              </a:extLst>
            </p:cNvPr>
            <p:cNvSpPr>
              <a:spLocks noChangeShapeType="1"/>
            </p:cNvSpPr>
            <p:nvPr/>
          </p:nvSpPr>
          <p:spPr bwMode="auto">
            <a:xfrm>
              <a:off x="5835696" y="8019425"/>
              <a:ext cx="0" cy="3865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27" name="Line 12">
              <a:extLst>
                <a:ext uri="{FF2B5EF4-FFF2-40B4-BE49-F238E27FC236}">
                  <a16:creationId xmlns:a16="http://schemas.microsoft.com/office/drawing/2014/main" id="{B5A7EA1A-0F9E-3D56-63EE-29FD66363858}"/>
                </a:ext>
              </a:extLst>
            </p:cNvPr>
            <p:cNvSpPr>
              <a:spLocks noChangeShapeType="1"/>
            </p:cNvSpPr>
            <p:nvPr/>
          </p:nvSpPr>
          <p:spPr bwMode="auto">
            <a:xfrm>
              <a:off x="6170238" y="8019425"/>
              <a:ext cx="0" cy="3865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28" name="Rectangle 13">
              <a:extLst>
                <a:ext uri="{FF2B5EF4-FFF2-40B4-BE49-F238E27FC236}">
                  <a16:creationId xmlns:a16="http://schemas.microsoft.com/office/drawing/2014/main" id="{74074588-9F48-E6E2-C75D-4ED4B161A2FE}"/>
                </a:ext>
              </a:extLst>
            </p:cNvPr>
            <p:cNvSpPr>
              <a:spLocks noChangeArrowheads="1"/>
            </p:cNvSpPr>
            <p:nvPr/>
          </p:nvSpPr>
          <p:spPr bwMode="auto">
            <a:xfrm>
              <a:off x="4114740" y="8104159"/>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29" name="Rectangle 14">
              <a:extLst>
                <a:ext uri="{FF2B5EF4-FFF2-40B4-BE49-F238E27FC236}">
                  <a16:creationId xmlns:a16="http://schemas.microsoft.com/office/drawing/2014/main" id="{5E3B8D2E-DBE7-174E-5D26-E874B031C189}"/>
                </a:ext>
              </a:extLst>
            </p:cNvPr>
            <p:cNvSpPr>
              <a:spLocks noChangeArrowheads="1"/>
            </p:cNvSpPr>
            <p:nvPr/>
          </p:nvSpPr>
          <p:spPr bwMode="auto">
            <a:xfrm>
              <a:off x="4410679" y="8104159"/>
              <a:ext cx="2546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30" name="Rectangle 15">
              <a:extLst>
                <a:ext uri="{FF2B5EF4-FFF2-40B4-BE49-F238E27FC236}">
                  <a16:creationId xmlns:a16="http://schemas.microsoft.com/office/drawing/2014/main" id="{B82C976F-2FE2-FCAB-C18D-25D4FB1EE941}"/>
                </a:ext>
              </a:extLst>
            </p:cNvPr>
            <p:cNvSpPr>
              <a:spLocks noChangeArrowheads="1"/>
            </p:cNvSpPr>
            <p:nvPr/>
          </p:nvSpPr>
          <p:spPr bwMode="auto">
            <a:xfrm>
              <a:off x="4750046" y="8104159"/>
              <a:ext cx="2546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31" name="Rectangle 16">
              <a:extLst>
                <a:ext uri="{FF2B5EF4-FFF2-40B4-BE49-F238E27FC236}">
                  <a16:creationId xmlns:a16="http://schemas.microsoft.com/office/drawing/2014/main" id="{72FE145F-4E2B-682C-5412-B90CAA04D51A}"/>
                </a:ext>
              </a:extLst>
            </p:cNvPr>
            <p:cNvSpPr>
              <a:spLocks noChangeArrowheads="1"/>
            </p:cNvSpPr>
            <p:nvPr/>
          </p:nvSpPr>
          <p:spPr bwMode="auto">
            <a:xfrm>
              <a:off x="5089412" y="8104159"/>
              <a:ext cx="2546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32" name="Rectangle 17">
              <a:extLst>
                <a:ext uri="{FF2B5EF4-FFF2-40B4-BE49-F238E27FC236}">
                  <a16:creationId xmlns:a16="http://schemas.microsoft.com/office/drawing/2014/main" id="{B777FADA-AAFA-94CF-5DA4-A79AD8FFB8A8}"/>
                </a:ext>
              </a:extLst>
            </p:cNvPr>
            <p:cNvSpPr>
              <a:spLocks noChangeArrowheads="1"/>
            </p:cNvSpPr>
            <p:nvPr/>
          </p:nvSpPr>
          <p:spPr bwMode="auto">
            <a:xfrm>
              <a:off x="5423954" y="8104159"/>
              <a:ext cx="2546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400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33" name="Rectangle 18">
              <a:extLst>
                <a:ext uri="{FF2B5EF4-FFF2-40B4-BE49-F238E27FC236}">
                  <a16:creationId xmlns:a16="http://schemas.microsoft.com/office/drawing/2014/main" id="{9062ACF9-3E23-6A00-9921-0D92D4BA8F0D}"/>
                </a:ext>
              </a:extLst>
            </p:cNvPr>
            <p:cNvSpPr>
              <a:spLocks noChangeArrowheads="1"/>
            </p:cNvSpPr>
            <p:nvPr/>
          </p:nvSpPr>
          <p:spPr bwMode="auto">
            <a:xfrm>
              <a:off x="5763320" y="8104159"/>
              <a:ext cx="2546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34" name="Rectangle 19">
              <a:extLst>
                <a:ext uri="{FF2B5EF4-FFF2-40B4-BE49-F238E27FC236}">
                  <a16:creationId xmlns:a16="http://schemas.microsoft.com/office/drawing/2014/main" id="{66017D09-07BB-9B58-B803-0DA95CC59C9A}"/>
                </a:ext>
              </a:extLst>
            </p:cNvPr>
            <p:cNvSpPr>
              <a:spLocks noChangeArrowheads="1"/>
            </p:cNvSpPr>
            <p:nvPr/>
          </p:nvSpPr>
          <p:spPr bwMode="auto">
            <a:xfrm>
              <a:off x="6097861" y="8104159"/>
              <a:ext cx="254649"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600</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735" name="Line 20">
              <a:extLst>
                <a:ext uri="{FF2B5EF4-FFF2-40B4-BE49-F238E27FC236}">
                  <a16:creationId xmlns:a16="http://schemas.microsoft.com/office/drawing/2014/main" id="{83156BD2-AD66-1FBC-A80D-C729410B7666}"/>
                </a:ext>
              </a:extLst>
            </p:cNvPr>
            <p:cNvSpPr>
              <a:spLocks noChangeShapeType="1"/>
            </p:cNvSpPr>
            <p:nvPr/>
          </p:nvSpPr>
          <p:spPr bwMode="auto">
            <a:xfrm flipV="1">
              <a:off x="4069706" y="6440711"/>
              <a:ext cx="0" cy="1517766"/>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36" name="Line 21">
              <a:extLst>
                <a:ext uri="{FF2B5EF4-FFF2-40B4-BE49-F238E27FC236}">
                  <a16:creationId xmlns:a16="http://schemas.microsoft.com/office/drawing/2014/main" id="{EACF7426-BFCC-3C47-58C9-32E0EA4155DE}"/>
                </a:ext>
              </a:extLst>
            </p:cNvPr>
            <p:cNvSpPr>
              <a:spLocks noChangeShapeType="1"/>
            </p:cNvSpPr>
            <p:nvPr/>
          </p:nvSpPr>
          <p:spPr bwMode="auto">
            <a:xfrm flipH="1">
              <a:off x="4027888" y="7958477"/>
              <a:ext cx="418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37" name="Line 22">
              <a:extLst>
                <a:ext uri="{FF2B5EF4-FFF2-40B4-BE49-F238E27FC236}">
                  <a16:creationId xmlns:a16="http://schemas.microsoft.com/office/drawing/2014/main" id="{683936CA-EB7F-E88C-9658-A30CF55E9F53}"/>
                </a:ext>
              </a:extLst>
            </p:cNvPr>
            <p:cNvSpPr>
              <a:spLocks noChangeShapeType="1"/>
            </p:cNvSpPr>
            <p:nvPr/>
          </p:nvSpPr>
          <p:spPr bwMode="auto">
            <a:xfrm flipH="1">
              <a:off x="4027888" y="7656708"/>
              <a:ext cx="418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38" name="Line 23">
              <a:extLst>
                <a:ext uri="{FF2B5EF4-FFF2-40B4-BE49-F238E27FC236}">
                  <a16:creationId xmlns:a16="http://schemas.microsoft.com/office/drawing/2014/main" id="{538F456A-7C0B-601B-43C4-C95D5BEBA85C}"/>
                </a:ext>
              </a:extLst>
            </p:cNvPr>
            <p:cNvSpPr>
              <a:spLocks noChangeShapeType="1"/>
            </p:cNvSpPr>
            <p:nvPr/>
          </p:nvSpPr>
          <p:spPr bwMode="auto">
            <a:xfrm flipH="1">
              <a:off x="4027888" y="7354938"/>
              <a:ext cx="418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39" name="Line 24">
              <a:extLst>
                <a:ext uri="{FF2B5EF4-FFF2-40B4-BE49-F238E27FC236}">
                  <a16:creationId xmlns:a16="http://schemas.microsoft.com/office/drawing/2014/main" id="{33B0FCEA-34AA-F098-430B-6E93B145A157}"/>
                </a:ext>
              </a:extLst>
            </p:cNvPr>
            <p:cNvSpPr>
              <a:spLocks noChangeShapeType="1"/>
            </p:cNvSpPr>
            <p:nvPr/>
          </p:nvSpPr>
          <p:spPr bwMode="auto">
            <a:xfrm flipH="1">
              <a:off x="4027888" y="7048710"/>
              <a:ext cx="418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40" name="Line 25">
              <a:extLst>
                <a:ext uri="{FF2B5EF4-FFF2-40B4-BE49-F238E27FC236}">
                  <a16:creationId xmlns:a16="http://schemas.microsoft.com/office/drawing/2014/main" id="{58CA711A-FB7D-7D59-3A9B-3B9DB1FF8E93}"/>
                </a:ext>
              </a:extLst>
            </p:cNvPr>
            <p:cNvSpPr>
              <a:spLocks noChangeShapeType="1"/>
            </p:cNvSpPr>
            <p:nvPr/>
          </p:nvSpPr>
          <p:spPr bwMode="auto">
            <a:xfrm flipH="1">
              <a:off x="4027888" y="6746940"/>
              <a:ext cx="418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41" name="Line 26">
              <a:extLst>
                <a:ext uri="{FF2B5EF4-FFF2-40B4-BE49-F238E27FC236}">
                  <a16:creationId xmlns:a16="http://schemas.microsoft.com/office/drawing/2014/main" id="{507E8E3D-C8A6-A377-6C7C-3A9A0E0C2016}"/>
                </a:ext>
              </a:extLst>
            </p:cNvPr>
            <p:cNvSpPr>
              <a:spLocks noChangeShapeType="1"/>
            </p:cNvSpPr>
            <p:nvPr/>
          </p:nvSpPr>
          <p:spPr bwMode="auto">
            <a:xfrm flipH="1">
              <a:off x="4027888" y="6440711"/>
              <a:ext cx="41818" cy="0"/>
            </a:xfrm>
            <a:prstGeom prst="line">
              <a:avLst/>
            </a:prstGeom>
            <a:noFill/>
            <a:ln w="7938" cap="rnd">
              <a:solidFill>
                <a:srgbClr val="00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42" name="Rectangle 27">
              <a:extLst>
                <a:ext uri="{FF2B5EF4-FFF2-40B4-BE49-F238E27FC236}">
                  <a16:creationId xmlns:a16="http://schemas.microsoft.com/office/drawing/2014/main" id="{785AA345-321F-FEFB-E902-02470EFCC413}"/>
                </a:ext>
              </a:extLst>
            </p:cNvPr>
            <p:cNvSpPr>
              <a:spLocks noChangeArrowheads="1"/>
            </p:cNvSpPr>
            <p:nvPr/>
          </p:nvSpPr>
          <p:spPr bwMode="auto">
            <a:xfrm>
              <a:off x="3830834" y="7871140"/>
              <a:ext cx="21130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43" name="Rectangle 28">
              <a:extLst>
                <a:ext uri="{FF2B5EF4-FFF2-40B4-BE49-F238E27FC236}">
                  <a16:creationId xmlns:a16="http://schemas.microsoft.com/office/drawing/2014/main" id="{C5268BD7-4F07-AA66-2285-39A6F1AE9613}"/>
                </a:ext>
              </a:extLst>
            </p:cNvPr>
            <p:cNvSpPr>
              <a:spLocks noChangeArrowheads="1"/>
            </p:cNvSpPr>
            <p:nvPr/>
          </p:nvSpPr>
          <p:spPr bwMode="auto">
            <a:xfrm>
              <a:off x="3830834" y="7569370"/>
              <a:ext cx="21130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44" name="Rectangle 29">
              <a:extLst>
                <a:ext uri="{FF2B5EF4-FFF2-40B4-BE49-F238E27FC236}">
                  <a16:creationId xmlns:a16="http://schemas.microsoft.com/office/drawing/2014/main" id="{CE3F3269-D24B-C4BD-8131-E811689688D8}"/>
                </a:ext>
              </a:extLst>
            </p:cNvPr>
            <p:cNvSpPr>
              <a:spLocks noChangeArrowheads="1"/>
            </p:cNvSpPr>
            <p:nvPr/>
          </p:nvSpPr>
          <p:spPr bwMode="auto">
            <a:xfrm>
              <a:off x="3830834" y="7263884"/>
              <a:ext cx="21130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0.4</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45" name="Rectangle 30">
              <a:extLst>
                <a:ext uri="{FF2B5EF4-FFF2-40B4-BE49-F238E27FC236}">
                  <a16:creationId xmlns:a16="http://schemas.microsoft.com/office/drawing/2014/main" id="{31AE13DD-D464-2274-8BED-48E8FEA753E1}"/>
                </a:ext>
              </a:extLst>
            </p:cNvPr>
            <p:cNvSpPr>
              <a:spLocks noChangeArrowheads="1"/>
            </p:cNvSpPr>
            <p:nvPr/>
          </p:nvSpPr>
          <p:spPr bwMode="auto">
            <a:xfrm>
              <a:off x="3830834" y="6961372"/>
              <a:ext cx="21130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0.6</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46" name="Rectangle 31">
              <a:extLst>
                <a:ext uri="{FF2B5EF4-FFF2-40B4-BE49-F238E27FC236}">
                  <a16:creationId xmlns:a16="http://schemas.microsoft.com/office/drawing/2014/main" id="{AEBD2345-0751-9B00-0BC2-0747FD59DC26}"/>
                </a:ext>
              </a:extLst>
            </p:cNvPr>
            <p:cNvSpPr>
              <a:spLocks noChangeArrowheads="1"/>
            </p:cNvSpPr>
            <p:nvPr/>
          </p:nvSpPr>
          <p:spPr bwMode="auto">
            <a:xfrm>
              <a:off x="3830834" y="6655886"/>
              <a:ext cx="21130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0.8</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47" name="Rectangle 32">
              <a:extLst>
                <a:ext uri="{FF2B5EF4-FFF2-40B4-BE49-F238E27FC236}">
                  <a16:creationId xmlns:a16="http://schemas.microsoft.com/office/drawing/2014/main" id="{3FA2154F-1B36-75EA-36E6-D22EFFAA30BB}"/>
                </a:ext>
              </a:extLst>
            </p:cNvPr>
            <p:cNvSpPr>
              <a:spLocks noChangeArrowheads="1"/>
            </p:cNvSpPr>
            <p:nvPr/>
          </p:nvSpPr>
          <p:spPr bwMode="auto">
            <a:xfrm>
              <a:off x="3830834" y="6354117"/>
              <a:ext cx="21130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748" name="Freeform 33">
              <a:extLst>
                <a:ext uri="{FF2B5EF4-FFF2-40B4-BE49-F238E27FC236}">
                  <a16:creationId xmlns:a16="http://schemas.microsoft.com/office/drawing/2014/main" id="{94BD56D8-3F53-C2E8-8E35-71CBFF7D9698}"/>
                </a:ext>
              </a:extLst>
            </p:cNvPr>
            <p:cNvSpPr>
              <a:spLocks/>
            </p:cNvSpPr>
            <p:nvPr/>
          </p:nvSpPr>
          <p:spPr bwMode="auto">
            <a:xfrm>
              <a:off x="4069706" y="6379763"/>
              <a:ext cx="2129484" cy="1639663"/>
            </a:xfrm>
            <a:custGeom>
              <a:avLst/>
              <a:gdLst>
                <a:gd name="T0" fmla="*/ 0 w 515"/>
                <a:gd name="T1" fmla="*/ 0 h 429"/>
                <a:gd name="T2" fmla="*/ 0 w 515"/>
                <a:gd name="T3" fmla="*/ 429 h 429"/>
                <a:gd name="T4" fmla="*/ 515 w 515"/>
                <a:gd name="T5" fmla="*/ 429 h 429"/>
              </a:gdLst>
              <a:ahLst/>
              <a:cxnLst>
                <a:cxn ang="0">
                  <a:pos x="T0" y="T1"/>
                </a:cxn>
                <a:cxn ang="0">
                  <a:pos x="T2" y="T3"/>
                </a:cxn>
                <a:cxn ang="0">
                  <a:pos x="T4" y="T5"/>
                </a:cxn>
              </a:cxnLst>
              <a:rect l="0" t="0" r="r" b="b"/>
              <a:pathLst>
                <a:path w="515" h="429">
                  <a:moveTo>
                    <a:pt x="0" y="0"/>
                  </a:moveTo>
                  <a:lnTo>
                    <a:pt x="0" y="429"/>
                  </a:lnTo>
                  <a:lnTo>
                    <a:pt x="515" y="429"/>
                  </a:lnTo>
                </a:path>
              </a:pathLst>
            </a:custGeom>
            <a:noFill/>
            <a:ln w="7938"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49" name="Freeform 36">
              <a:extLst>
                <a:ext uri="{FF2B5EF4-FFF2-40B4-BE49-F238E27FC236}">
                  <a16:creationId xmlns:a16="http://schemas.microsoft.com/office/drawing/2014/main" id="{6AD40131-AFAC-5416-726D-460DFBFDF76C}"/>
                </a:ext>
              </a:extLst>
            </p:cNvPr>
            <p:cNvSpPr>
              <a:spLocks/>
            </p:cNvSpPr>
            <p:nvPr/>
          </p:nvSpPr>
          <p:spPr bwMode="auto">
            <a:xfrm>
              <a:off x="4147711" y="6440711"/>
              <a:ext cx="1452359" cy="1517766"/>
            </a:xfrm>
            <a:custGeom>
              <a:avLst/>
              <a:gdLst>
                <a:gd name="T0" fmla="*/ 0 w 351"/>
                <a:gd name="T1" fmla="*/ 0 h 397"/>
                <a:gd name="T2" fmla="*/ 11 w 351"/>
                <a:gd name="T3" fmla="*/ 0 h 397"/>
                <a:gd name="T4" fmla="*/ 11 w 351"/>
                <a:gd name="T5" fmla="*/ 21 h 397"/>
                <a:gd name="T6" fmla="*/ 17 w 351"/>
                <a:gd name="T7" fmla="*/ 21 h 397"/>
                <a:gd name="T8" fmla="*/ 17 w 351"/>
                <a:gd name="T9" fmla="*/ 42 h 397"/>
                <a:gd name="T10" fmla="*/ 30 w 351"/>
                <a:gd name="T11" fmla="*/ 42 h 397"/>
                <a:gd name="T12" fmla="*/ 30 w 351"/>
                <a:gd name="T13" fmla="*/ 63 h 397"/>
                <a:gd name="T14" fmla="*/ 39 w 351"/>
                <a:gd name="T15" fmla="*/ 63 h 397"/>
                <a:gd name="T16" fmla="*/ 39 w 351"/>
                <a:gd name="T17" fmla="*/ 84 h 397"/>
                <a:gd name="T18" fmla="*/ 44 w 351"/>
                <a:gd name="T19" fmla="*/ 84 h 397"/>
                <a:gd name="T20" fmla="*/ 44 w 351"/>
                <a:gd name="T21" fmla="*/ 105 h 397"/>
                <a:gd name="T22" fmla="*/ 68 w 351"/>
                <a:gd name="T23" fmla="*/ 105 h 397"/>
                <a:gd name="T24" fmla="*/ 68 w 351"/>
                <a:gd name="T25" fmla="*/ 129 h 397"/>
                <a:gd name="T26" fmla="*/ 77 w 351"/>
                <a:gd name="T27" fmla="*/ 129 h 397"/>
                <a:gd name="T28" fmla="*/ 77 w 351"/>
                <a:gd name="T29" fmla="*/ 153 h 397"/>
                <a:gd name="T30" fmla="*/ 80 w 351"/>
                <a:gd name="T31" fmla="*/ 153 h 397"/>
                <a:gd name="T32" fmla="*/ 80 w 351"/>
                <a:gd name="T33" fmla="*/ 178 h 397"/>
                <a:gd name="T34" fmla="*/ 94 w 351"/>
                <a:gd name="T35" fmla="*/ 178 h 397"/>
                <a:gd name="T36" fmla="*/ 94 w 351"/>
                <a:gd name="T37" fmla="*/ 202 h 397"/>
                <a:gd name="T38" fmla="*/ 174 w 351"/>
                <a:gd name="T39" fmla="*/ 202 h 397"/>
                <a:gd name="T40" fmla="*/ 174 w 351"/>
                <a:gd name="T41" fmla="*/ 251 h 397"/>
                <a:gd name="T42" fmla="*/ 200 w 351"/>
                <a:gd name="T43" fmla="*/ 251 h 397"/>
                <a:gd name="T44" fmla="*/ 200 w 351"/>
                <a:gd name="T45" fmla="*/ 300 h 397"/>
                <a:gd name="T46" fmla="*/ 267 w 351"/>
                <a:gd name="T47" fmla="*/ 300 h 397"/>
                <a:gd name="T48" fmla="*/ 267 w 351"/>
                <a:gd name="T49" fmla="*/ 349 h 397"/>
                <a:gd name="T50" fmla="*/ 351 w 351"/>
                <a:gd name="T51" fmla="*/ 349 h 397"/>
                <a:gd name="T52" fmla="*/ 351 w 351"/>
                <a:gd name="T53"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51" h="397">
                  <a:moveTo>
                    <a:pt x="0" y="0"/>
                  </a:moveTo>
                  <a:lnTo>
                    <a:pt x="11" y="0"/>
                  </a:lnTo>
                  <a:lnTo>
                    <a:pt x="11" y="21"/>
                  </a:lnTo>
                  <a:lnTo>
                    <a:pt x="17" y="21"/>
                  </a:lnTo>
                  <a:lnTo>
                    <a:pt x="17" y="42"/>
                  </a:lnTo>
                  <a:lnTo>
                    <a:pt x="30" y="42"/>
                  </a:lnTo>
                  <a:lnTo>
                    <a:pt x="30" y="63"/>
                  </a:lnTo>
                  <a:lnTo>
                    <a:pt x="39" y="63"/>
                  </a:lnTo>
                  <a:lnTo>
                    <a:pt x="39" y="84"/>
                  </a:lnTo>
                  <a:lnTo>
                    <a:pt x="44" y="84"/>
                  </a:lnTo>
                  <a:lnTo>
                    <a:pt x="44" y="105"/>
                  </a:lnTo>
                  <a:lnTo>
                    <a:pt x="68" y="105"/>
                  </a:lnTo>
                  <a:lnTo>
                    <a:pt x="68" y="129"/>
                  </a:lnTo>
                  <a:lnTo>
                    <a:pt x="77" y="129"/>
                  </a:lnTo>
                  <a:lnTo>
                    <a:pt x="77" y="153"/>
                  </a:lnTo>
                  <a:lnTo>
                    <a:pt x="80" y="153"/>
                  </a:lnTo>
                  <a:lnTo>
                    <a:pt x="80" y="178"/>
                  </a:lnTo>
                  <a:lnTo>
                    <a:pt x="94" y="178"/>
                  </a:lnTo>
                  <a:lnTo>
                    <a:pt x="94" y="202"/>
                  </a:lnTo>
                  <a:lnTo>
                    <a:pt x="174" y="202"/>
                  </a:lnTo>
                  <a:lnTo>
                    <a:pt x="174" y="251"/>
                  </a:lnTo>
                  <a:lnTo>
                    <a:pt x="200" y="251"/>
                  </a:lnTo>
                  <a:lnTo>
                    <a:pt x="200" y="300"/>
                  </a:lnTo>
                  <a:lnTo>
                    <a:pt x="267" y="300"/>
                  </a:lnTo>
                  <a:lnTo>
                    <a:pt x="267" y="349"/>
                  </a:lnTo>
                  <a:lnTo>
                    <a:pt x="351" y="349"/>
                  </a:lnTo>
                  <a:lnTo>
                    <a:pt x="351" y="397"/>
                  </a:lnTo>
                </a:path>
              </a:pathLst>
            </a:custGeom>
            <a:noFill/>
            <a:ln w="12700" cap="rnd">
              <a:solidFill>
                <a:srgbClr val="FF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50" name="Line 37">
              <a:extLst>
                <a:ext uri="{FF2B5EF4-FFF2-40B4-BE49-F238E27FC236}">
                  <a16:creationId xmlns:a16="http://schemas.microsoft.com/office/drawing/2014/main" id="{D947D96E-2964-05A4-EB56-24935B565B15}"/>
                </a:ext>
              </a:extLst>
            </p:cNvPr>
            <p:cNvSpPr>
              <a:spLocks noChangeShapeType="1"/>
            </p:cNvSpPr>
            <p:nvPr/>
          </p:nvSpPr>
          <p:spPr bwMode="auto">
            <a:xfrm>
              <a:off x="4355191" y="6842079"/>
              <a:ext cx="41013"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51" name="Line 38">
              <a:extLst>
                <a:ext uri="{FF2B5EF4-FFF2-40B4-BE49-F238E27FC236}">
                  <a16:creationId xmlns:a16="http://schemas.microsoft.com/office/drawing/2014/main" id="{BFAC5CE2-40E7-D40E-D920-04E462AF0BF9}"/>
                </a:ext>
              </a:extLst>
            </p:cNvPr>
            <p:cNvSpPr>
              <a:spLocks noChangeShapeType="1"/>
            </p:cNvSpPr>
            <p:nvPr/>
          </p:nvSpPr>
          <p:spPr bwMode="auto">
            <a:xfrm flipV="1">
              <a:off x="4375296" y="6823498"/>
              <a:ext cx="0" cy="37907"/>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52" name="Line 39">
              <a:extLst>
                <a:ext uri="{FF2B5EF4-FFF2-40B4-BE49-F238E27FC236}">
                  <a16:creationId xmlns:a16="http://schemas.microsoft.com/office/drawing/2014/main" id="{38425FA9-D7DF-EA62-2344-63A4689DCF0E}"/>
                </a:ext>
              </a:extLst>
            </p:cNvPr>
            <p:cNvSpPr>
              <a:spLocks noChangeShapeType="1"/>
            </p:cNvSpPr>
            <p:nvPr/>
          </p:nvSpPr>
          <p:spPr bwMode="auto">
            <a:xfrm>
              <a:off x="4363233" y="6842079"/>
              <a:ext cx="41013"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53" name="Line 40">
              <a:extLst>
                <a:ext uri="{FF2B5EF4-FFF2-40B4-BE49-F238E27FC236}">
                  <a16:creationId xmlns:a16="http://schemas.microsoft.com/office/drawing/2014/main" id="{0C51DCA5-9B17-A368-14A4-80740A7CC90A}"/>
                </a:ext>
              </a:extLst>
            </p:cNvPr>
            <p:cNvSpPr>
              <a:spLocks noChangeShapeType="1"/>
            </p:cNvSpPr>
            <p:nvPr/>
          </p:nvSpPr>
          <p:spPr bwMode="auto">
            <a:xfrm flipV="1">
              <a:off x="4384141" y="6823498"/>
              <a:ext cx="0" cy="37907"/>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54" name="Line 41">
              <a:extLst>
                <a:ext uri="{FF2B5EF4-FFF2-40B4-BE49-F238E27FC236}">
                  <a16:creationId xmlns:a16="http://schemas.microsoft.com/office/drawing/2014/main" id="{7E0A4F8E-D3E6-BB1B-702C-F8C637426E2F}"/>
                </a:ext>
              </a:extLst>
            </p:cNvPr>
            <p:cNvSpPr>
              <a:spLocks noChangeShapeType="1"/>
            </p:cNvSpPr>
            <p:nvPr/>
          </p:nvSpPr>
          <p:spPr bwMode="auto">
            <a:xfrm>
              <a:off x="4714662" y="7212973"/>
              <a:ext cx="41013"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55" name="Line 42">
              <a:extLst>
                <a:ext uri="{FF2B5EF4-FFF2-40B4-BE49-F238E27FC236}">
                  <a16:creationId xmlns:a16="http://schemas.microsoft.com/office/drawing/2014/main" id="{980B1458-25B7-813F-1081-AB3DB6DAB0DC}"/>
                </a:ext>
              </a:extLst>
            </p:cNvPr>
            <p:cNvSpPr>
              <a:spLocks noChangeShapeType="1"/>
            </p:cNvSpPr>
            <p:nvPr/>
          </p:nvSpPr>
          <p:spPr bwMode="auto">
            <a:xfrm flipV="1">
              <a:off x="4735571" y="7194391"/>
              <a:ext cx="0" cy="37907"/>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56" name="Line 43">
              <a:extLst>
                <a:ext uri="{FF2B5EF4-FFF2-40B4-BE49-F238E27FC236}">
                  <a16:creationId xmlns:a16="http://schemas.microsoft.com/office/drawing/2014/main" id="{7E3CD1F5-CC47-318D-1304-CF49EFB6D8E3}"/>
                </a:ext>
              </a:extLst>
            </p:cNvPr>
            <p:cNvSpPr>
              <a:spLocks noChangeShapeType="1"/>
            </p:cNvSpPr>
            <p:nvPr/>
          </p:nvSpPr>
          <p:spPr bwMode="auto">
            <a:xfrm>
              <a:off x="4768542" y="7212973"/>
              <a:ext cx="45034"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57" name="Line 44">
              <a:extLst>
                <a:ext uri="{FF2B5EF4-FFF2-40B4-BE49-F238E27FC236}">
                  <a16:creationId xmlns:a16="http://schemas.microsoft.com/office/drawing/2014/main" id="{8C60BA48-B12D-3351-5C7C-C5C8C4317874}"/>
                </a:ext>
              </a:extLst>
            </p:cNvPr>
            <p:cNvSpPr>
              <a:spLocks noChangeShapeType="1"/>
            </p:cNvSpPr>
            <p:nvPr/>
          </p:nvSpPr>
          <p:spPr bwMode="auto">
            <a:xfrm flipV="1">
              <a:off x="4793473" y="7194391"/>
              <a:ext cx="0" cy="37907"/>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58" name="Line 45">
              <a:extLst>
                <a:ext uri="{FF2B5EF4-FFF2-40B4-BE49-F238E27FC236}">
                  <a16:creationId xmlns:a16="http://schemas.microsoft.com/office/drawing/2014/main" id="{74FBA483-51EC-F48B-85DB-A837EA0D7B8C}"/>
                </a:ext>
              </a:extLst>
            </p:cNvPr>
            <p:cNvSpPr>
              <a:spLocks noChangeShapeType="1"/>
            </p:cNvSpPr>
            <p:nvPr/>
          </p:nvSpPr>
          <p:spPr bwMode="auto">
            <a:xfrm>
              <a:off x="4784626" y="7212973"/>
              <a:ext cx="41818"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59" name="Line 46">
              <a:extLst>
                <a:ext uri="{FF2B5EF4-FFF2-40B4-BE49-F238E27FC236}">
                  <a16:creationId xmlns:a16="http://schemas.microsoft.com/office/drawing/2014/main" id="{1C72DA8F-6FDF-FCF4-A801-F6CEB027D800}"/>
                </a:ext>
              </a:extLst>
            </p:cNvPr>
            <p:cNvSpPr>
              <a:spLocks noChangeShapeType="1"/>
            </p:cNvSpPr>
            <p:nvPr/>
          </p:nvSpPr>
          <p:spPr bwMode="auto">
            <a:xfrm flipV="1">
              <a:off x="4805535" y="7194391"/>
              <a:ext cx="0" cy="37907"/>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60" name="Line 47">
              <a:extLst>
                <a:ext uri="{FF2B5EF4-FFF2-40B4-BE49-F238E27FC236}">
                  <a16:creationId xmlns:a16="http://schemas.microsoft.com/office/drawing/2014/main" id="{C900C46F-5E76-FFE6-6AB4-F626F0EB80A5}"/>
                </a:ext>
              </a:extLst>
            </p:cNvPr>
            <p:cNvSpPr>
              <a:spLocks noChangeShapeType="1"/>
            </p:cNvSpPr>
            <p:nvPr/>
          </p:nvSpPr>
          <p:spPr bwMode="auto">
            <a:xfrm>
              <a:off x="4813577" y="7212973"/>
              <a:ext cx="41818" cy="0"/>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61" name="Line 48">
              <a:extLst>
                <a:ext uri="{FF2B5EF4-FFF2-40B4-BE49-F238E27FC236}">
                  <a16:creationId xmlns:a16="http://schemas.microsoft.com/office/drawing/2014/main" id="{2795C2E3-42CC-3DB7-BDAA-538958C1CE15}"/>
                </a:ext>
              </a:extLst>
            </p:cNvPr>
            <p:cNvSpPr>
              <a:spLocks noChangeShapeType="1"/>
            </p:cNvSpPr>
            <p:nvPr/>
          </p:nvSpPr>
          <p:spPr bwMode="auto">
            <a:xfrm flipV="1">
              <a:off x="4834486" y="7194391"/>
              <a:ext cx="0" cy="37907"/>
            </a:xfrm>
            <a:prstGeom prst="line">
              <a:avLst/>
            </a:prstGeom>
            <a:noFill/>
            <a:ln w="7938" cap="rnd">
              <a:solidFill>
                <a:srgbClr val="FF0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62" name="Freeform 49">
              <a:extLst>
                <a:ext uri="{FF2B5EF4-FFF2-40B4-BE49-F238E27FC236}">
                  <a16:creationId xmlns:a16="http://schemas.microsoft.com/office/drawing/2014/main" id="{263F1873-2478-1991-BDA5-DEFF8411A8F5}"/>
                </a:ext>
              </a:extLst>
            </p:cNvPr>
            <p:cNvSpPr>
              <a:spLocks/>
            </p:cNvSpPr>
            <p:nvPr/>
          </p:nvSpPr>
          <p:spPr bwMode="auto">
            <a:xfrm>
              <a:off x="4147711" y="6440711"/>
              <a:ext cx="1857668" cy="1517766"/>
            </a:xfrm>
            <a:custGeom>
              <a:avLst/>
              <a:gdLst>
                <a:gd name="T0" fmla="*/ 0 w 449"/>
                <a:gd name="T1" fmla="*/ 0 h 397"/>
                <a:gd name="T2" fmla="*/ 10 w 449"/>
                <a:gd name="T3" fmla="*/ 0 h 397"/>
                <a:gd name="T4" fmla="*/ 10 w 449"/>
                <a:gd name="T5" fmla="*/ 11 h 397"/>
                <a:gd name="T6" fmla="*/ 25 w 449"/>
                <a:gd name="T7" fmla="*/ 11 h 397"/>
                <a:gd name="T8" fmla="*/ 25 w 449"/>
                <a:gd name="T9" fmla="*/ 23 h 397"/>
                <a:gd name="T10" fmla="*/ 35 w 449"/>
                <a:gd name="T11" fmla="*/ 23 h 397"/>
                <a:gd name="T12" fmla="*/ 35 w 449"/>
                <a:gd name="T13" fmla="*/ 46 h 397"/>
                <a:gd name="T14" fmla="*/ 48 w 449"/>
                <a:gd name="T15" fmla="*/ 46 h 397"/>
                <a:gd name="T16" fmla="*/ 48 w 449"/>
                <a:gd name="T17" fmla="*/ 57 h 397"/>
                <a:gd name="T18" fmla="*/ 75 w 449"/>
                <a:gd name="T19" fmla="*/ 57 h 397"/>
                <a:gd name="T20" fmla="*/ 75 w 449"/>
                <a:gd name="T21" fmla="*/ 69 h 397"/>
                <a:gd name="T22" fmla="*/ 98 w 449"/>
                <a:gd name="T23" fmla="*/ 69 h 397"/>
                <a:gd name="T24" fmla="*/ 98 w 449"/>
                <a:gd name="T25" fmla="*/ 82 h 397"/>
                <a:gd name="T26" fmla="*/ 116 w 449"/>
                <a:gd name="T27" fmla="*/ 82 h 397"/>
                <a:gd name="T28" fmla="*/ 116 w 449"/>
                <a:gd name="T29" fmla="*/ 97 h 397"/>
                <a:gd name="T30" fmla="*/ 121 w 449"/>
                <a:gd name="T31" fmla="*/ 97 h 397"/>
                <a:gd name="T32" fmla="*/ 121 w 449"/>
                <a:gd name="T33" fmla="*/ 112 h 397"/>
                <a:gd name="T34" fmla="*/ 125 w 449"/>
                <a:gd name="T35" fmla="*/ 112 h 397"/>
                <a:gd name="T36" fmla="*/ 125 w 449"/>
                <a:gd name="T37" fmla="*/ 127 h 397"/>
                <a:gd name="T38" fmla="*/ 134 w 449"/>
                <a:gd name="T39" fmla="*/ 127 h 397"/>
                <a:gd name="T40" fmla="*/ 134 w 449"/>
                <a:gd name="T41" fmla="*/ 144 h 397"/>
                <a:gd name="T42" fmla="*/ 147 w 449"/>
                <a:gd name="T43" fmla="*/ 144 h 397"/>
                <a:gd name="T44" fmla="*/ 147 w 449"/>
                <a:gd name="T45" fmla="*/ 162 h 397"/>
                <a:gd name="T46" fmla="*/ 153 w 449"/>
                <a:gd name="T47" fmla="*/ 162 h 397"/>
                <a:gd name="T48" fmla="*/ 153 w 449"/>
                <a:gd name="T49" fmla="*/ 180 h 397"/>
                <a:gd name="T50" fmla="*/ 156 w 449"/>
                <a:gd name="T51" fmla="*/ 180 h 397"/>
                <a:gd name="T52" fmla="*/ 156 w 449"/>
                <a:gd name="T53" fmla="*/ 198 h 397"/>
                <a:gd name="T54" fmla="*/ 178 w 449"/>
                <a:gd name="T55" fmla="*/ 198 h 397"/>
                <a:gd name="T56" fmla="*/ 178 w 449"/>
                <a:gd name="T57" fmla="*/ 221 h 397"/>
                <a:gd name="T58" fmla="*/ 253 w 449"/>
                <a:gd name="T59" fmla="*/ 221 h 397"/>
                <a:gd name="T60" fmla="*/ 253 w 449"/>
                <a:gd name="T61" fmla="*/ 256 h 397"/>
                <a:gd name="T62" fmla="*/ 270 w 449"/>
                <a:gd name="T63" fmla="*/ 256 h 397"/>
                <a:gd name="T64" fmla="*/ 270 w 449"/>
                <a:gd name="T65" fmla="*/ 291 h 397"/>
                <a:gd name="T66" fmla="*/ 449 w 449"/>
                <a:gd name="T67" fmla="*/ 291 h 397"/>
                <a:gd name="T68" fmla="*/ 449 w 449"/>
                <a:gd name="T69"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9" h="397">
                  <a:moveTo>
                    <a:pt x="0" y="0"/>
                  </a:moveTo>
                  <a:lnTo>
                    <a:pt x="10" y="0"/>
                  </a:lnTo>
                  <a:lnTo>
                    <a:pt x="10" y="11"/>
                  </a:lnTo>
                  <a:lnTo>
                    <a:pt x="25" y="11"/>
                  </a:lnTo>
                  <a:lnTo>
                    <a:pt x="25" y="23"/>
                  </a:lnTo>
                  <a:lnTo>
                    <a:pt x="35" y="23"/>
                  </a:lnTo>
                  <a:lnTo>
                    <a:pt x="35" y="46"/>
                  </a:lnTo>
                  <a:lnTo>
                    <a:pt x="48" y="46"/>
                  </a:lnTo>
                  <a:lnTo>
                    <a:pt x="48" y="57"/>
                  </a:lnTo>
                  <a:lnTo>
                    <a:pt x="75" y="57"/>
                  </a:lnTo>
                  <a:lnTo>
                    <a:pt x="75" y="69"/>
                  </a:lnTo>
                  <a:lnTo>
                    <a:pt x="98" y="69"/>
                  </a:lnTo>
                  <a:lnTo>
                    <a:pt x="98" y="82"/>
                  </a:lnTo>
                  <a:lnTo>
                    <a:pt x="116" y="82"/>
                  </a:lnTo>
                  <a:lnTo>
                    <a:pt x="116" y="97"/>
                  </a:lnTo>
                  <a:lnTo>
                    <a:pt x="121" y="97"/>
                  </a:lnTo>
                  <a:lnTo>
                    <a:pt x="121" y="112"/>
                  </a:lnTo>
                  <a:lnTo>
                    <a:pt x="125" y="112"/>
                  </a:lnTo>
                  <a:lnTo>
                    <a:pt x="125" y="127"/>
                  </a:lnTo>
                  <a:lnTo>
                    <a:pt x="134" y="127"/>
                  </a:lnTo>
                  <a:lnTo>
                    <a:pt x="134" y="144"/>
                  </a:lnTo>
                  <a:lnTo>
                    <a:pt x="147" y="144"/>
                  </a:lnTo>
                  <a:lnTo>
                    <a:pt x="147" y="162"/>
                  </a:lnTo>
                  <a:lnTo>
                    <a:pt x="153" y="162"/>
                  </a:lnTo>
                  <a:lnTo>
                    <a:pt x="153" y="180"/>
                  </a:lnTo>
                  <a:lnTo>
                    <a:pt x="156" y="180"/>
                  </a:lnTo>
                  <a:lnTo>
                    <a:pt x="156" y="198"/>
                  </a:lnTo>
                  <a:lnTo>
                    <a:pt x="178" y="198"/>
                  </a:lnTo>
                  <a:lnTo>
                    <a:pt x="178" y="221"/>
                  </a:lnTo>
                  <a:lnTo>
                    <a:pt x="253" y="221"/>
                  </a:lnTo>
                  <a:lnTo>
                    <a:pt x="253" y="256"/>
                  </a:lnTo>
                  <a:lnTo>
                    <a:pt x="270" y="256"/>
                  </a:lnTo>
                  <a:lnTo>
                    <a:pt x="270" y="291"/>
                  </a:lnTo>
                  <a:lnTo>
                    <a:pt x="449" y="291"/>
                  </a:lnTo>
                  <a:lnTo>
                    <a:pt x="449" y="397"/>
                  </a:lnTo>
                </a:path>
              </a:pathLst>
            </a:custGeom>
            <a:noFill/>
            <a:ln w="12700" cap="rnd">
              <a:solidFill>
                <a:srgbClr val="0000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63" name="Line 50">
              <a:extLst>
                <a:ext uri="{FF2B5EF4-FFF2-40B4-BE49-F238E27FC236}">
                  <a16:creationId xmlns:a16="http://schemas.microsoft.com/office/drawing/2014/main" id="{22E821F4-00BC-3A16-0595-68525200CC0F}"/>
                </a:ext>
              </a:extLst>
            </p:cNvPr>
            <p:cNvSpPr>
              <a:spLocks noChangeShapeType="1"/>
            </p:cNvSpPr>
            <p:nvPr/>
          </p:nvSpPr>
          <p:spPr bwMode="auto">
            <a:xfrm>
              <a:off x="4371275" y="6659234"/>
              <a:ext cx="41818"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64" name="Line 51">
              <a:extLst>
                <a:ext uri="{FF2B5EF4-FFF2-40B4-BE49-F238E27FC236}">
                  <a16:creationId xmlns:a16="http://schemas.microsoft.com/office/drawing/2014/main" id="{6F47C0A5-4FEE-BB09-D224-DAFECD561423}"/>
                </a:ext>
              </a:extLst>
            </p:cNvPr>
            <p:cNvSpPr>
              <a:spLocks noChangeShapeType="1"/>
            </p:cNvSpPr>
            <p:nvPr/>
          </p:nvSpPr>
          <p:spPr bwMode="auto">
            <a:xfrm flipV="1">
              <a:off x="4392183" y="6639908"/>
              <a:ext cx="0" cy="3790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65" name="Line 52">
              <a:extLst>
                <a:ext uri="{FF2B5EF4-FFF2-40B4-BE49-F238E27FC236}">
                  <a16:creationId xmlns:a16="http://schemas.microsoft.com/office/drawing/2014/main" id="{A0A1B6C0-5667-A8E8-89AA-329AAD849236}"/>
                </a:ext>
              </a:extLst>
            </p:cNvPr>
            <p:cNvSpPr>
              <a:spLocks noChangeShapeType="1"/>
            </p:cNvSpPr>
            <p:nvPr/>
          </p:nvSpPr>
          <p:spPr bwMode="auto">
            <a:xfrm>
              <a:off x="4425155" y="6659234"/>
              <a:ext cx="4101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66" name="Line 53">
              <a:extLst>
                <a:ext uri="{FF2B5EF4-FFF2-40B4-BE49-F238E27FC236}">
                  <a16:creationId xmlns:a16="http://schemas.microsoft.com/office/drawing/2014/main" id="{2F9B7328-1416-AD45-F344-97E083FD9AF9}"/>
                </a:ext>
              </a:extLst>
            </p:cNvPr>
            <p:cNvSpPr>
              <a:spLocks noChangeShapeType="1"/>
            </p:cNvSpPr>
            <p:nvPr/>
          </p:nvSpPr>
          <p:spPr bwMode="auto">
            <a:xfrm flipV="1">
              <a:off x="4446064" y="6639908"/>
              <a:ext cx="0" cy="3790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67" name="Line 54">
              <a:extLst>
                <a:ext uri="{FF2B5EF4-FFF2-40B4-BE49-F238E27FC236}">
                  <a16:creationId xmlns:a16="http://schemas.microsoft.com/office/drawing/2014/main" id="{6688B8F0-F86A-49C0-41AE-248E8AB4271A}"/>
                </a:ext>
              </a:extLst>
            </p:cNvPr>
            <p:cNvSpPr>
              <a:spLocks noChangeShapeType="1"/>
            </p:cNvSpPr>
            <p:nvPr/>
          </p:nvSpPr>
          <p:spPr bwMode="auto">
            <a:xfrm>
              <a:off x="4499944" y="6704574"/>
              <a:ext cx="4101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68" name="Line 55">
              <a:extLst>
                <a:ext uri="{FF2B5EF4-FFF2-40B4-BE49-F238E27FC236}">
                  <a16:creationId xmlns:a16="http://schemas.microsoft.com/office/drawing/2014/main" id="{76BD5FA4-BFB1-AAAF-0546-2747A611FF81}"/>
                </a:ext>
              </a:extLst>
            </p:cNvPr>
            <p:cNvSpPr>
              <a:spLocks noChangeShapeType="1"/>
            </p:cNvSpPr>
            <p:nvPr/>
          </p:nvSpPr>
          <p:spPr bwMode="auto">
            <a:xfrm flipV="1">
              <a:off x="4520049" y="6685992"/>
              <a:ext cx="0" cy="3790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69" name="Line 56">
              <a:extLst>
                <a:ext uri="{FF2B5EF4-FFF2-40B4-BE49-F238E27FC236}">
                  <a16:creationId xmlns:a16="http://schemas.microsoft.com/office/drawing/2014/main" id="{66AA814A-751B-4B9D-191B-9DC282F94D8E}"/>
                </a:ext>
              </a:extLst>
            </p:cNvPr>
            <p:cNvSpPr>
              <a:spLocks noChangeShapeType="1"/>
            </p:cNvSpPr>
            <p:nvPr/>
          </p:nvSpPr>
          <p:spPr bwMode="auto">
            <a:xfrm>
              <a:off x="4512007" y="6704574"/>
              <a:ext cx="45839"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70" name="Line 57">
              <a:extLst>
                <a:ext uri="{FF2B5EF4-FFF2-40B4-BE49-F238E27FC236}">
                  <a16:creationId xmlns:a16="http://schemas.microsoft.com/office/drawing/2014/main" id="{0D924173-DF6C-5D2F-EA9E-15DA184D81EE}"/>
                </a:ext>
              </a:extLst>
            </p:cNvPr>
            <p:cNvSpPr>
              <a:spLocks noChangeShapeType="1"/>
            </p:cNvSpPr>
            <p:nvPr/>
          </p:nvSpPr>
          <p:spPr bwMode="auto">
            <a:xfrm flipV="1">
              <a:off x="4536937" y="6685992"/>
              <a:ext cx="0" cy="3790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71" name="Line 58">
              <a:extLst>
                <a:ext uri="{FF2B5EF4-FFF2-40B4-BE49-F238E27FC236}">
                  <a16:creationId xmlns:a16="http://schemas.microsoft.com/office/drawing/2014/main" id="{2CF5D578-19CF-52A6-895F-17BDEF066331}"/>
                </a:ext>
              </a:extLst>
            </p:cNvPr>
            <p:cNvSpPr>
              <a:spLocks noChangeShapeType="1"/>
            </p:cNvSpPr>
            <p:nvPr/>
          </p:nvSpPr>
          <p:spPr bwMode="auto">
            <a:xfrm>
              <a:off x="4573930" y="6754373"/>
              <a:ext cx="41818"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72" name="Line 59">
              <a:extLst>
                <a:ext uri="{FF2B5EF4-FFF2-40B4-BE49-F238E27FC236}">
                  <a16:creationId xmlns:a16="http://schemas.microsoft.com/office/drawing/2014/main" id="{29E6E30A-BFC6-BCFE-717D-D6D453CA3FC0}"/>
                </a:ext>
              </a:extLst>
            </p:cNvPr>
            <p:cNvSpPr>
              <a:spLocks noChangeShapeType="1"/>
            </p:cNvSpPr>
            <p:nvPr/>
          </p:nvSpPr>
          <p:spPr bwMode="auto">
            <a:xfrm flipV="1">
              <a:off x="4594838" y="6735048"/>
              <a:ext cx="0" cy="3865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73" name="Line 60">
              <a:extLst>
                <a:ext uri="{FF2B5EF4-FFF2-40B4-BE49-F238E27FC236}">
                  <a16:creationId xmlns:a16="http://schemas.microsoft.com/office/drawing/2014/main" id="{F7BFC726-BBF2-95D8-79DE-BD951679C21E}"/>
                </a:ext>
              </a:extLst>
            </p:cNvPr>
            <p:cNvSpPr>
              <a:spLocks noChangeShapeType="1"/>
            </p:cNvSpPr>
            <p:nvPr/>
          </p:nvSpPr>
          <p:spPr bwMode="auto">
            <a:xfrm>
              <a:off x="4598859" y="6754373"/>
              <a:ext cx="4101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74" name="Line 61">
              <a:extLst>
                <a:ext uri="{FF2B5EF4-FFF2-40B4-BE49-F238E27FC236}">
                  <a16:creationId xmlns:a16="http://schemas.microsoft.com/office/drawing/2014/main" id="{7036F1AD-5FC0-8FED-E1DD-44B502B78477}"/>
                </a:ext>
              </a:extLst>
            </p:cNvPr>
            <p:cNvSpPr>
              <a:spLocks noChangeShapeType="1"/>
            </p:cNvSpPr>
            <p:nvPr/>
          </p:nvSpPr>
          <p:spPr bwMode="auto">
            <a:xfrm flipV="1">
              <a:off x="4619768" y="6735048"/>
              <a:ext cx="0" cy="3865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75" name="Line 62">
              <a:extLst>
                <a:ext uri="{FF2B5EF4-FFF2-40B4-BE49-F238E27FC236}">
                  <a16:creationId xmlns:a16="http://schemas.microsoft.com/office/drawing/2014/main" id="{49F25A54-E89A-D1ED-1E5C-66753BDAE46A}"/>
                </a:ext>
              </a:extLst>
            </p:cNvPr>
            <p:cNvSpPr>
              <a:spLocks noChangeShapeType="1"/>
            </p:cNvSpPr>
            <p:nvPr/>
          </p:nvSpPr>
          <p:spPr bwMode="auto">
            <a:xfrm>
              <a:off x="4602880" y="6754373"/>
              <a:ext cx="45839"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76" name="Line 63">
              <a:extLst>
                <a:ext uri="{FF2B5EF4-FFF2-40B4-BE49-F238E27FC236}">
                  <a16:creationId xmlns:a16="http://schemas.microsoft.com/office/drawing/2014/main" id="{4E646910-7EFA-5AEC-354A-798C715A0646}"/>
                </a:ext>
              </a:extLst>
            </p:cNvPr>
            <p:cNvSpPr>
              <a:spLocks noChangeShapeType="1"/>
            </p:cNvSpPr>
            <p:nvPr/>
          </p:nvSpPr>
          <p:spPr bwMode="auto">
            <a:xfrm flipV="1">
              <a:off x="4627810" y="6735048"/>
              <a:ext cx="0" cy="3865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77" name="Line 64">
              <a:extLst>
                <a:ext uri="{FF2B5EF4-FFF2-40B4-BE49-F238E27FC236}">
                  <a16:creationId xmlns:a16="http://schemas.microsoft.com/office/drawing/2014/main" id="{F8259B0E-F706-D64F-741F-BFBE0822ED9D}"/>
                </a:ext>
              </a:extLst>
            </p:cNvPr>
            <p:cNvSpPr>
              <a:spLocks noChangeShapeType="1"/>
            </p:cNvSpPr>
            <p:nvPr/>
          </p:nvSpPr>
          <p:spPr bwMode="auto">
            <a:xfrm>
              <a:off x="4652739" y="6926813"/>
              <a:ext cx="4101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78" name="Line 65">
              <a:extLst>
                <a:ext uri="{FF2B5EF4-FFF2-40B4-BE49-F238E27FC236}">
                  <a16:creationId xmlns:a16="http://schemas.microsoft.com/office/drawing/2014/main" id="{4857FF03-53BC-26B0-6B5E-BE811A4F9F4D}"/>
                </a:ext>
              </a:extLst>
            </p:cNvPr>
            <p:cNvSpPr>
              <a:spLocks noChangeShapeType="1"/>
            </p:cNvSpPr>
            <p:nvPr/>
          </p:nvSpPr>
          <p:spPr bwMode="auto">
            <a:xfrm flipV="1">
              <a:off x="4673648" y="6907487"/>
              <a:ext cx="0" cy="3790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79" name="Line 66">
              <a:extLst>
                <a:ext uri="{FF2B5EF4-FFF2-40B4-BE49-F238E27FC236}">
                  <a16:creationId xmlns:a16="http://schemas.microsoft.com/office/drawing/2014/main" id="{EEA7462E-4A6C-C85A-26E7-3BF129C625D9}"/>
                </a:ext>
              </a:extLst>
            </p:cNvPr>
            <p:cNvSpPr>
              <a:spLocks noChangeShapeType="1"/>
            </p:cNvSpPr>
            <p:nvPr/>
          </p:nvSpPr>
          <p:spPr bwMode="auto">
            <a:xfrm>
              <a:off x="4660781" y="6926813"/>
              <a:ext cx="45839"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80" name="Line 67">
              <a:extLst>
                <a:ext uri="{FF2B5EF4-FFF2-40B4-BE49-F238E27FC236}">
                  <a16:creationId xmlns:a16="http://schemas.microsoft.com/office/drawing/2014/main" id="{1DFD8E9A-8695-D973-55C8-48998C30E8A4}"/>
                </a:ext>
              </a:extLst>
            </p:cNvPr>
            <p:cNvSpPr>
              <a:spLocks noChangeShapeType="1"/>
            </p:cNvSpPr>
            <p:nvPr/>
          </p:nvSpPr>
          <p:spPr bwMode="auto">
            <a:xfrm flipV="1">
              <a:off x="4681690" y="6907487"/>
              <a:ext cx="0" cy="3790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81" name="Line 68">
              <a:extLst>
                <a:ext uri="{FF2B5EF4-FFF2-40B4-BE49-F238E27FC236}">
                  <a16:creationId xmlns:a16="http://schemas.microsoft.com/office/drawing/2014/main" id="{DC247D8E-A143-1660-F255-501B3163273E}"/>
                </a:ext>
              </a:extLst>
            </p:cNvPr>
            <p:cNvSpPr>
              <a:spLocks noChangeShapeType="1"/>
            </p:cNvSpPr>
            <p:nvPr/>
          </p:nvSpPr>
          <p:spPr bwMode="auto">
            <a:xfrm>
              <a:off x="4689732" y="6991477"/>
              <a:ext cx="41818"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82" name="Line 69">
              <a:extLst>
                <a:ext uri="{FF2B5EF4-FFF2-40B4-BE49-F238E27FC236}">
                  <a16:creationId xmlns:a16="http://schemas.microsoft.com/office/drawing/2014/main" id="{EB197C48-ABEA-0113-89C7-1677E66514B8}"/>
                </a:ext>
              </a:extLst>
            </p:cNvPr>
            <p:cNvSpPr>
              <a:spLocks noChangeShapeType="1"/>
            </p:cNvSpPr>
            <p:nvPr/>
          </p:nvSpPr>
          <p:spPr bwMode="auto">
            <a:xfrm flipV="1">
              <a:off x="4710641" y="6972153"/>
              <a:ext cx="0" cy="3865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83" name="Line 70">
              <a:extLst>
                <a:ext uri="{FF2B5EF4-FFF2-40B4-BE49-F238E27FC236}">
                  <a16:creationId xmlns:a16="http://schemas.microsoft.com/office/drawing/2014/main" id="{B5DBEF7A-4DB5-BB21-119F-0342CA81522B}"/>
                </a:ext>
              </a:extLst>
            </p:cNvPr>
            <p:cNvSpPr>
              <a:spLocks noChangeShapeType="1"/>
            </p:cNvSpPr>
            <p:nvPr/>
          </p:nvSpPr>
          <p:spPr bwMode="auto">
            <a:xfrm>
              <a:off x="4768542" y="7163173"/>
              <a:ext cx="45034"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84" name="Line 71">
              <a:extLst>
                <a:ext uri="{FF2B5EF4-FFF2-40B4-BE49-F238E27FC236}">
                  <a16:creationId xmlns:a16="http://schemas.microsoft.com/office/drawing/2014/main" id="{251808E2-67DF-18F5-5270-023F9A161CFF}"/>
                </a:ext>
              </a:extLst>
            </p:cNvPr>
            <p:cNvSpPr>
              <a:spLocks noChangeShapeType="1"/>
            </p:cNvSpPr>
            <p:nvPr/>
          </p:nvSpPr>
          <p:spPr bwMode="auto">
            <a:xfrm flipV="1">
              <a:off x="4793473" y="7144592"/>
              <a:ext cx="0" cy="3790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85" name="Line 72">
              <a:extLst>
                <a:ext uri="{FF2B5EF4-FFF2-40B4-BE49-F238E27FC236}">
                  <a16:creationId xmlns:a16="http://schemas.microsoft.com/office/drawing/2014/main" id="{DC0A4179-F67B-1E81-BD16-9528D8272E3D}"/>
                </a:ext>
              </a:extLst>
            </p:cNvPr>
            <p:cNvSpPr>
              <a:spLocks noChangeShapeType="1"/>
            </p:cNvSpPr>
            <p:nvPr/>
          </p:nvSpPr>
          <p:spPr bwMode="auto">
            <a:xfrm>
              <a:off x="4830465" y="7198107"/>
              <a:ext cx="4101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86" name="Line 73">
              <a:extLst>
                <a:ext uri="{FF2B5EF4-FFF2-40B4-BE49-F238E27FC236}">
                  <a16:creationId xmlns:a16="http://schemas.microsoft.com/office/drawing/2014/main" id="{51FA03BA-C09C-BADD-2990-8CC2CA53B7BE}"/>
                </a:ext>
              </a:extLst>
            </p:cNvPr>
            <p:cNvSpPr>
              <a:spLocks noChangeShapeType="1"/>
            </p:cNvSpPr>
            <p:nvPr/>
          </p:nvSpPr>
          <p:spPr bwMode="auto">
            <a:xfrm flipV="1">
              <a:off x="4851373" y="7178783"/>
              <a:ext cx="0" cy="4236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87" name="Line 74">
              <a:extLst>
                <a:ext uri="{FF2B5EF4-FFF2-40B4-BE49-F238E27FC236}">
                  <a16:creationId xmlns:a16="http://schemas.microsoft.com/office/drawing/2014/main" id="{90834C5B-B466-B4B6-97B3-4BAC83CBD420}"/>
                </a:ext>
              </a:extLst>
            </p:cNvPr>
            <p:cNvSpPr>
              <a:spLocks noChangeShapeType="1"/>
            </p:cNvSpPr>
            <p:nvPr/>
          </p:nvSpPr>
          <p:spPr bwMode="auto">
            <a:xfrm>
              <a:off x="4929380" y="7285814"/>
              <a:ext cx="41818"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88" name="Line 75">
              <a:extLst>
                <a:ext uri="{FF2B5EF4-FFF2-40B4-BE49-F238E27FC236}">
                  <a16:creationId xmlns:a16="http://schemas.microsoft.com/office/drawing/2014/main" id="{DCAA1B48-3F51-CAEF-7B97-7FB4E814141D}"/>
                </a:ext>
              </a:extLst>
            </p:cNvPr>
            <p:cNvSpPr>
              <a:spLocks noChangeShapeType="1"/>
            </p:cNvSpPr>
            <p:nvPr/>
          </p:nvSpPr>
          <p:spPr bwMode="auto">
            <a:xfrm flipV="1">
              <a:off x="4950288" y="7262772"/>
              <a:ext cx="0" cy="4236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89" name="Line 76">
              <a:extLst>
                <a:ext uri="{FF2B5EF4-FFF2-40B4-BE49-F238E27FC236}">
                  <a16:creationId xmlns:a16="http://schemas.microsoft.com/office/drawing/2014/main" id="{8856A09B-4B12-67E1-03CB-714386431689}"/>
                </a:ext>
              </a:extLst>
            </p:cNvPr>
            <p:cNvSpPr>
              <a:spLocks noChangeShapeType="1"/>
            </p:cNvSpPr>
            <p:nvPr/>
          </p:nvSpPr>
          <p:spPr bwMode="auto">
            <a:xfrm>
              <a:off x="5012210" y="7285814"/>
              <a:ext cx="41818"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90" name="Line 77">
              <a:extLst>
                <a:ext uri="{FF2B5EF4-FFF2-40B4-BE49-F238E27FC236}">
                  <a16:creationId xmlns:a16="http://schemas.microsoft.com/office/drawing/2014/main" id="{84BE0EE5-CAB1-EDF7-B5F9-709AA6F614C9}"/>
                </a:ext>
              </a:extLst>
            </p:cNvPr>
            <p:cNvSpPr>
              <a:spLocks noChangeShapeType="1"/>
            </p:cNvSpPr>
            <p:nvPr/>
          </p:nvSpPr>
          <p:spPr bwMode="auto">
            <a:xfrm flipV="1">
              <a:off x="5033119" y="7262772"/>
              <a:ext cx="0" cy="4236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91" name="Line 78">
              <a:extLst>
                <a:ext uri="{FF2B5EF4-FFF2-40B4-BE49-F238E27FC236}">
                  <a16:creationId xmlns:a16="http://schemas.microsoft.com/office/drawing/2014/main" id="{33091E7A-540D-AB2E-BB2E-0F962082AA95}"/>
                </a:ext>
              </a:extLst>
            </p:cNvPr>
            <p:cNvSpPr>
              <a:spLocks noChangeShapeType="1"/>
            </p:cNvSpPr>
            <p:nvPr/>
          </p:nvSpPr>
          <p:spPr bwMode="auto">
            <a:xfrm>
              <a:off x="5095042" y="7285814"/>
              <a:ext cx="41818"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92" name="Line 79">
              <a:extLst>
                <a:ext uri="{FF2B5EF4-FFF2-40B4-BE49-F238E27FC236}">
                  <a16:creationId xmlns:a16="http://schemas.microsoft.com/office/drawing/2014/main" id="{904FEAE7-6E5E-458C-F69E-4F5C6F8FDE04}"/>
                </a:ext>
              </a:extLst>
            </p:cNvPr>
            <p:cNvSpPr>
              <a:spLocks noChangeShapeType="1"/>
            </p:cNvSpPr>
            <p:nvPr/>
          </p:nvSpPr>
          <p:spPr bwMode="auto">
            <a:xfrm flipV="1">
              <a:off x="5115950" y="7262772"/>
              <a:ext cx="0" cy="42367"/>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93" name="Line 80">
              <a:extLst>
                <a:ext uri="{FF2B5EF4-FFF2-40B4-BE49-F238E27FC236}">
                  <a16:creationId xmlns:a16="http://schemas.microsoft.com/office/drawing/2014/main" id="{925BF562-E316-5ADA-BCBC-E0530AF2F673}"/>
                </a:ext>
              </a:extLst>
            </p:cNvPr>
            <p:cNvSpPr>
              <a:spLocks noChangeShapeType="1"/>
            </p:cNvSpPr>
            <p:nvPr/>
          </p:nvSpPr>
          <p:spPr bwMode="auto">
            <a:xfrm>
              <a:off x="5256683" y="7553393"/>
              <a:ext cx="4101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94" name="Line 81">
              <a:extLst>
                <a:ext uri="{FF2B5EF4-FFF2-40B4-BE49-F238E27FC236}">
                  <a16:creationId xmlns:a16="http://schemas.microsoft.com/office/drawing/2014/main" id="{CDE40090-A322-AFE7-1CDE-93DBFC39E0FF}"/>
                </a:ext>
              </a:extLst>
            </p:cNvPr>
            <p:cNvSpPr>
              <a:spLocks noChangeShapeType="1"/>
            </p:cNvSpPr>
            <p:nvPr/>
          </p:nvSpPr>
          <p:spPr bwMode="auto">
            <a:xfrm flipV="1">
              <a:off x="5277592" y="7534067"/>
              <a:ext cx="0" cy="3865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95" name="Line 82">
              <a:extLst>
                <a:ext uri="{FF2B5EF4-FFF2-40B4-BE49-F238E27FC236}">
                  <a16:creationId xmlns:a16="http://schemas.microsoft.com/office/drawing/2014/main" id="{EE3CB353-51FB-5975-2B04-4184F1382EE9}"/>
                </a:ext>
              </a:extLst>
            </p:cNvPr>
            <p:cNvSpPr>
              <a:spLocks noChangeShapeType="1"/>
            </p:cNvSpPr>
            <p:nvPr/>
          </p:nvSpPr>
          <p:spPr bwMode="auto">
            <a:xfrm>
              <a:off x="5335494" y="7553393"/>
              <a:ext cx="41013" cy="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96" name="Line 83">
              <a:extLst>
                <a:ext uri="{FF2B5EF4-FFF2-40B4-BE49-F238E27FC236}">
                  <a16:creationId xmlns:a16="http://schemas.microsoft.com/office/drawing/2014/main" id="{EBFD38FA-0AF1-EA29-8462-E48698B9F51B}"/>
                </a:ext>
              </a:extLst>
            </p:cNvPr>
            <p:cNvSpPr>
              <a:spLocks noChangeShapeType="1"/>
            </p:cNvSpPr>
            <p:nvPr/>
          </p:nvSpPr>
          <p:spPr bwMode="auto">
            <a:xfrm flipV="1">
              <a:off x="5355598" y="7534067"/>
              <a:ext cx="0" cy="38650"/>
            </a:xfrm>
            <a:prstGeom prst="line">
              <a:avLst/>
            </a:prstGeom>
            <a:noFill/>
            <a:ln w="7938" cap="rnd">
              <a:solidFill>
                <a:srgbClr val="0000FF"/>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97" name="Freeform 84">
              <a:extLst>
                <a:ext uri="{FF2B5EF4-FFF2-40B4-BE49-F238E27FC236}">
                  <a16:creationId xmlns:a16="http://schemas.microsoft.com/office/drawing/2014/main" id="{BC508C6F-D87D-9446-DF14-459E90A43782}"/>
                </a:ext>
              </a:extLst>
            </p:cNvPr>
            <p:cNvSpPr>
              <a:spLocks/>
            </p:cNvSpPr>
            <p:nvPr/>
          </p:nvSpPr>
          <p:spPr bwMode="auto">
            <a:xfrm>
              <a:off x="4147711" y="6440711"/>
              <a:ext cx="1973472" cy="1517766"/>
            </a:xfrm>
            <a:custGeom>
              <a:avLst/>
              <a:gdLst>
                <a:gd name="T0" fmla="*/ 0 w 477"/>
                <a:gd name="T1" fmla="*/ 0 h 397"/>
                <a:gd name="T2" fmla="*/ 96 w 477"/>
                <a:gd name="T3" fmla="*/ 0 h 397"/>
                <a:gd name="T4" fmla="*/ 96 w 477"/>
                <a:gd name="T5" fmla="*/ 14 h 397"/>
                <a:gd name="T6" fmla="*/ 149 w 477"/>
                <a:gd name="T7" fmla="*/ 14 h 397"/>
                <a:gd name="T8" fmla="*/ 149 w 477"/>
                <a:gd name="T9" fmla="*/ 32 h 397"/>
                <a:gd name="T10" fmla="*/ 188 w 477"/>
                <a:gd name="T11" fmla="*/ 32 h 397"/>
                <a:gd name="T12" fmla="*/ 188 w 477"/>
                <a:gd name="T13" fmla="*/ 60 h 397"/>
                <a:gd name="T14" fmla="*/ 222 w 477"/>
                <a:gd name="T15" fmla="*/ 60 h 397"/>
                <a:gd name="T16" fmla="*/ 222 w 477"/>
                <a:gd name="T17" fmla="*/ 94 h 397"/>
                <a:gd name="T18" fmla="*/ 377 w 477"/>
                <a:gd name="T19" fmla="*/ 94 h 397"/>
                <a:gd name="T20" fmla="*/ 377 w 477"/>
                <a:gd name="T21" fmla="*/ 155 h 397"/>
                <a:gd name="T22" fmla="*/ 477 w 477"/>
                <a:gd name="T23" fmla="*/ 155 h 397"/>
                <a:gd name="T24" fmla="*/ 477 w 477"/>
                <a:gd name="T25" fmla="*/ 397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77" h="397">
                  <a:moveTo>
                    <a:pt x="0" y="0"/>
                  </a:moveTo>
                  <a:lnTo>
                    <a:pt x="96" y="0"/>
                  </a:lnTo>
                  <a:lnTo>
                    <a:pt x="96" y="14"/>
                  </a:lnTo>
                  <a:lnTo>
                    <a:pt x="149" y="14"/>
                  </a:lnTo>
                  <a:lnTo>
                    <a:pt x="149" y="32"/>
                  </a:lnTo>
                  <a:lnTo>
                    <a:pt x="188" y="32"/>
                  </a:lnTo>
                  <a:lnTo>
                    <a:pt x="188" y="60"/>
                  </a:lnTo>
                  <a:lnTo>
                    <a:pt x="222" y="60"/>
                  </a:lnTo>
                  <a:lnTo>
                    <a:pt x="222" y="94"/>
                  </a:lnTo>
                  <a:lnTo>
                    <a:pt x="377" y="94"/>
                  </a:lnTo>
                  <a:lnTo>
                    <a:pt x="377" y="155"/>
                  </a:lnTo>
                  <a:lnTo>
                    <a:pt x="477" y="155"/>
                  </a:lnTo>
                  <a:lnTo>
                    <a:pt x="477" y="397"/>
                  </a:lnTo>
                </a:path>
              </a:pathLst>
            </a:custGeom>
            <a:noFill/>
            <a:ln w="12700" cap="rnd">
              <a:solidFill>
                <a:srgbClr val="008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98" name="Line 85">
              <a:extLst>
                <a:ext uri="{FF2B5EF4-FFF2-40B4-BE49-F238E27FC236}">
                  <a16:creationId xmlns:a16="http://schemas.microsoft.com/office/drawing/2014/main" id="{2E32F8A5-F900-600E-DADB-9E59E93DCB3F}"/>
                </a:ext>
              </a:extLst>
            </p:cNvPr>
            <p:cNvSpPr>
              <a:spLocks noChangeShapeType="1"/>
            </p:cNvSpPr>
            <p:nvPr/>
          </p:nvSpPr>
          <p:spPr bwMode="auto">
            <a:xfrm>
              <a:off x="4433197" y="6440711"/>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799" name="Line 86">
              <a:extLst>
                <a:ext uri="{FF2B5EF4-FFF2-40B4-BE49-F238E27FC236}">
                  <a16:creationId xmlns:a16="http://schemas.microsoft.com/office/drawing/2014/main" id="{33FBA74A-9CE7-5F11-BCD2-EF96A950DDFF}"/>
                </a:ext>
              </a:extLst>
            </p:cNvPr>
            <p:cNvSpPr>
              <a:spLocks noChangeShapeType="1"/>
            </p:cNvSpPr>
            <p:nvPr/>
          </p:nvSpPr>
          <p:spPr bwMode="auto">
            <a:xfrm flipV="1">
              <a:off x="4454106" y="6422130"/>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00" name="Line 87">
              <a:extLst>
                <a:ext uri="{FF2B5EF4-FFF2-40B4-BE49-F238E27FC236}">
                  <a16:creationId xmlns:a16="http://schemas.microsoft.com/office/drawing/2014/main" id="{40975DA3-E96C-0F20-B696-23B35A128041}"/>
                </a:ext>
              </a:extLst>
            </p:cNvPr>
            <p:cNvSpPr>
              <a:spLocks noChangeShapeType="1"/>
            </p:cNvSpPr>
            <p:nvPr/>
          </p:nvSpPr>
          <p:spPr bwMode="auto">
            <a:xfrm>
              <a:off x="4458127" y="6440711"/>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01" name="Line 88">
              <a:extLst>
                <a:ext uri="{FF2B5EF4-FFF2-40B4-BE49-F238E27FC236}">
                  <a16:creationId xmlns:a16="http://schemas.microsoft.com/office/drawing/2014/main" id="{D6B4BDF3-3FEB-9EEC-A959-265F34EDDACC}"/>
                </a:ext>
              </a:extLst>
            </p:cNvPr>
            <p:cNvSpPr>
              <a:spLocks noChangeShapeType="1"/>
            </p:cNvSpPr>
            <p:nvPr/>
          </p:nvSpPr>
          <p:spPr bwMode="auto">
            <a:xfrm flipV="1">
              <a:off x="4479036" y="6422130"/>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02" name="Line 89">
              <a:extLst>
                <a:ext uri="{FF2B5EF4-FFF2-40B4-BE49-F238E27FC236}">
                  <a16:creationId xmlns:a16="http://schemas.microsoft.com/office/drawing/2014/main" id="{D158CB79-BA47-4B95-AA4A-0293F713A9E8}"/>
                </a:ext>
              </a:extLst>
            </p:cNvPr>
            <p:cNvSpPr>
              <a:spLocks noChangeShapeType="1"/>
            </p:cNvSpPr>
            <p:nvPr/>
          </p:nvSpPr>
          <p:spPr bwMode="auto">
            <a:xfrm>
              <a:off x="4475014" y="6440711"/>
              <a:ext cx="410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03" name="Line 90">
              <a:extLst>
                <a:ext uri="{FF2B5EF4-FFF2-40B4-BE49-F238E27FC236}">
                  <a16:creationId xmlns:a16="http://schemas.microsoft.com/office/drawing/2014/main" id="{542BC61F-6A95-65CD-EBB0-7737506E1447}"/>
                </a:ext>
              </a:extLst>
            </p:cNvPr>
            <p:cNvSpPr>
              <a:spLocks noChangeShapeType="1"/>
            </p:cNvSpPr>
            <p:nvPr/>
          </p:nvSpPr>
          <p:spPr bwMode="auto">
            <a:xfrm flipV="1">
              <a:off x="4495119" y="6422130"/>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04" name="Line 91">
              <a:extLst>
                <a:ext uri="{FF2B5EF4-FFF2-40B4-BE49-F238E27FC236}">
                  <a16:creationId xmlns:a16="http://schemas.microsoft.com/office/drawing/2014/main" id="{35DD9EEE-EF91-5EED-0F5F-C3C0B5D08640}"/>
                </a:ext>
              </a:extLst>
            </p:cNvPr>
            <p:cNvSpPr>
              <a:spLocks noChangeShapeType="1"/>
            </p:cNvSpPr>
            <p:nvPr/>
          </p:nvSpPr>
          <p:spPr bwMode="auto">
            <a:xfrm>
              <a:off x="4479036" y="6440711"/>
              <a:ext cx="410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05" name="Line 92">
              <a:extLst>
                <a:ext uri="{FF2B5EF4-FFF2-40B4-BE49-F238E27FC236}">
                  <a16:creationId xmlns:a16="http://schemas.microsoft.com/office/drawing/2014/main" id="{10070285-19C2-2930-5C88-210BE755EBA6}"/>
                </a:ext>
              </a:extLst>
            </p:cNvPr>
            <p:cNvSpPr>
              <a:spLocks noChangeShapeType="1"/>
            </p:cNvSpPr>
            <p:nvPr/>
          </p:nvSpPr>
          <p:spPr bwMode="auto">
            <a:xfrm flipV="1">
              <a:off x="4499944" y="6422130"/>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06" name="Line 93">
              <a:extLst>
                <a:ext uri="{FF2B5EF4-FFF2-40B4-BE49-F238E27FC236}">
                  <a16:creationId xmlns:a16="http://schemas.microsoft.com/office/drawing/2014/main" id="{97B10701-06D4-E5F2-4EEB-D9F3E1C57E1D}"/>
                </a:ext>
              </a:extLst>
            </p:cNvPr>
            <p:cNvSpPr>
              <a:spLocks noChangeShapeType="1"/>
            </p:cNvSpPr>
            <p:nvPr/>
          </p:nvSpPr>
          <p:spPr bwMode="auto">
            <a:xfrm>
              <a:off x="4512007" y="6440711"/>
              <a:ext cx="4583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07" name="Line 94">
              <a:extLst>
                <a:ext uri="{FF2B5EF4-FFF2-40B4-BE49-F238E27FC236}">
                  <a16:creationId xmlns:a16="http://schemas.microsoft.com/office/drawing/2014/main" id="{74D1164A-38AF-9432-8DD2-9FF333CA3848}"/>
                </a:ext>
              </a:extLst>
            </p:cNvPr>
            <p:cNvSpPr>
              <a:spLocks noChangeShapeType="1"/>
            </p:cNvSpPr>
            <p:nvPr/>
          </p:nvSpPr>
          <p:spPr bwMode="auto">
            <a:xfrm flipV="1">
              <a:off x="4536937" y="6422130"/>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08" name="Line 95">
              <a:extLst>
                <a:ext uri="{FF2B5EF4-FFF2-40B4-BE49-F238E27FC236}">
                  <a16:creationId xmlns:a16="http://schemas.microsoft.com/office/drawing/2014/main" id="{72880AC8-3FCE-2968-9BC4-B99C7D341D2A}"/>
                </a:ext>
              </a:extLst>
            </p:cNvPr>
            <p:cNvSpPr>
              <a:spLocks noChangeShapeType="1"/>
            </p:cNvSpPr>
            <p:nvPr/>
          </p:nvSpPr>
          <p:spPr bwMode="auto">
            <a:xfrm>
              <a:off x="4524069" y="6467469"/>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09" name="Line 96">
              <a:extLst>
                <a:ext uri="{FF2B5EF4-FFF2-40B4-BE49-F238E27FC236}">
                  <a16:creationId xmlns:a16="http://schemas.microsoft.com/office/drawing/2014/main" id="{BBC0DD76-1E3F-656F-C873-A54A2E10DD51}"/>
                </a:ext>
              </a:extLst>
            </p:cNvPr>
            <p:cNvSpPr>
              <a:spLocks noChangeShapeType="1"/>
            </p:cNvSpPr>
            <p:nvPr/>
          </p:nvSpPr>
          <p:spPr bwMode="auto">
            <a:xfrm flipV="1">
              <a:off x="4544979" y="6448888"/>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10" name="Line 97">
              <a:extLst>
                <a:ext uri="{FF2B5EF4-FFF2-40B4-BE49-F238E27FC236}">
                  <a16:creationId xmlns:a16="http://schemas.microsoft.com/office/drawing/2014/main" id="{0AC27FD0-0C53-34A6-4972-75A88EE179D4}"/>
                </a:ext>
              </a:extLst>
            </p:cNvPr>
            <p:cNvSpPr>
              <a:spLocks noChangeShapeType="1"/>
            </p:cNvSpPr>
            <p:nvPr/>
          </p:nvSpPr>
          <p:spPr bwMode="auto">
            <a:xfrm>
              <a:off x="4549000" y="6494227"/>
              <a:ext cx="4583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11" name="Line 98">
              <a:extLst>
                <a:ext uri="{FF2B5EF4-FFF2-40B4-BE49-F238E27FC236}">
                  <a16:creationId xmlns:a16="http://schemas.microsoft.com/office/drawing/2014/main" id="{B348218E-0D84-91AB-9D33-B43E8956C2E1}"/>
                </a:ext>
              </a:extLst>
            </p:cNvPr>
            <p:cNvSpPr>
              <a:spLocks noChangeShapeType="1"/>
            </p:cNvSpPr>
            <p:nvPr/>
          </p:nvSpPr>
          <p:spPr bwMode="auto">
            <a:xfrm flipV="1">
              <a:off x="4573930" y="6475645"/>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12" name="Line 99">
              <a:extLst>
                <a:ext uri="{FF2B5EF4-FFF2-40B4-BE49-F238E27FC236}">
                  <a16:creationId xmlns:a16="http://schemas.microsoft.com/office/drawing/2014/main" id="{A2C959BC-55E3-BA9F-83AD-9C06F9FA6442}"/>
                </a:ext>
              </a:extLst>
            </p:cNvPr>
            <p:cNvSpPr>
              <a:spLocks noChangeShapeType="1"/>
            </p:cNvSpPr>
            <p:nvPr/>
          </p:nvSpPr>
          <p:spPr bwMode="auto">
            <a:xfrm>
              <a:off x="4553021" y="6494227"/>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13" name="Line 100">
              <a:extLst>
                <a:ext uri="{FF2B5EF4-FFF2-40B4-BE49-F238E27FC236}">
                  <a16:creationId xmlns:a16="http://schemas.microsoft.com/office/drawing/2014/main" id="{E757F7B4-61B3-7D0D-35AB-797565E833A3}"/>
                </a:ext>
              </a:extLst>
            </p:cNvPr>
            <p:cNvSpPr>
              <a:spLocks noChangeShapeType="1"/>
            </p:cNvSpPr>
            <p:nvPr/>
          </p:nvSpPr>
          <p:spPr bwMode="auto">
            <a:xfrm flipV="1">
              <a:off x="4573930" y="6475645"/>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14" name="Line 101">
              <a:extLst>
                <a:ext uri="{FF2B5EF4-FFF2-40B4-BE49-F238E27FC236}">
                  <a16:creationId xmlns:a16="http://schemas.microsoft.com/office/drawing/2014/main" id="{87561DEA-77E8-D342-C201-AF0D6424585E}"/>
                </a:ext>
              </a:extLst>
            </p:cNvPr>
            <p:cNvSpPr>
              <a:spLocks noChangeShapeType="1"/>
            </p:cNvSpPr>
            <p:nvPr/>
          </p:nvSpPr>
          <p:spPr bwMode="auto">
            <a:xfrm>
              <a:off x="4565888" y="6494227"/>
              <a:ext cx="410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15" name="Line 102">
              <a:extLst>
                <a:ext uri="{FF2B5EF4-FFF2-40B4-BE49-F238E27FC236}">
                  <a16:creationId xmlns:a16="http://schemas.microsoft.com/office/drawing/2014/main" id="{1DED7781-F69D-C135-41AA-1B94C6432BF5}"/>
                </a:ext>
              </a:extLst>
            </p:cNvPr>
            <p:cNvSpPr>
              <a:spLocks noChangeShapeType="1"/>
            </p:cNvSpPr>
            <p:nvPr/>
          </p:nvSpPr>
          <p:spPr bwMode="auto">
            <a:xfrm flipV="1">
              <a:off x="4586796" y="6475645"/>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16" name="Line 103">
              <a:extLst>
                <a:ext uri="{FF2B5EF4-FFF2-40B4-BE49-F238E27FC236}">
                  <a16:creationId xmlns:a16="http://schemas.microsoft.com/office/drawing/2014/main" id="{782D2278-3C18-70AD-58FF-4D878D9A75AE}"/>
                </a:ext>
              </a:extLst>
            </p:cNvPr>
            <p:cNvSpPr>
              <a:spLocks noChangeShapeType="1"/>
            </p:cNvSpPr>
            <p:nvPr/>
          </p:nvSpPr>
          <p:spPr bwMode="auto">
            <a:xfrm>
              <a:off x="4623789" y="6494227"/>
              <a:ext cx="410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17" name="Line 104">
              <a:extLst>
                <a:ext uri="{FF2B5EF4-FFF2-40B4-BE49-F238E27FC236}">
                  <a16:creationId xmlns:a16="http://schemas.microsoft.com/office/drawing/2014/main" id="{F32DB3AF-B726-EA17-7D85-83725340A677}"/>
                </a:ext>
              </a:extLst>
            </p:cNvPr>
            <p:cNvSpPr>
              <a:spLocks noChangeShapeType="1"/>
            </p:cNvSpPr>
            <p:nvPr/>
          </p:nvSpPr>
          <p:spPr bwMode="auto">
            <a:xfrm flipV="1">
              <a:off x="4644698" y="6475645"/>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18" name="Line 105">
              <a:extLst>
                <a:ext uri="{FF2B5EF4-FFF2-40B4-BE49-F238E27FC236}">
                  <a16:creationId xmlns:a16="http://schemas.microsoft.com/office/drawing/2014/main" id="{B1E54E22-C4A4-4F20-B04A-B19C047D086F}"/>
                </a:ext>
              </a:extLst>
            </p:cNvPr>
            <p:cNvSpPr>
              <a:spLocks noChangeShapeType="1"/>
            </p:cNvSpPr>
            <p:nvPr/>
          </p:nvSpPr>
          <p:spPr bwMode="auto">
            <a:xfrm>
              <a:off x="4664803" y="6494227"/>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19" name="Line 106">
              <a:extLst>
                <a:ext uri="{FF2B5EF4-FFF2-40B4-BE49-F238E27FC236}">
                  <a16:creationId xmlns:a16="http://schemas.microsoft.com/office/drawing/2014/main" id="{76C72680-DC0C-2DF1-7BA2-4943979AE3D3}"/>
                </a:ext>
              </a:extLst>
            </p:cNvPr>
            <p:cNvSpPr>
              <a:spLocks noChangeShapeType="1"/>
            </p:cNvSpPr>
            <p:nvPr/>
          </p:nvSpPr>
          <p:spPr bwMode="auto">
            <a:xfrm flipV="1">
              <a:off x="4685711" y="6475645"/>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20" name="Line 107">
              <a:extLst>
                <a:ext uri="{FF2B5EF4-FFF2-40B4-BE49-F238E27FC236}">
                  <a16:creationId xmlns:a16="http://schemas.microsoft.com/office/drawing/2014/main" id="{2946251B-F0E8-02F4-B9E2-14F96B91114F}"/>
                </a:ext>
              </a:extLst>
            </p:cNvPr>
            <p:cNvSpPr>
              <a:spLocks noChangeShapeType="1"/>
            </p:cNvSpPr>
            <p:nvPr/>
          </p:nvSpPr>
          <p:spPr bwMode="auto">
            <a:xfrm>
              <a:off x="4668823" y="6494227"/>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21" name="Line 108">
              <a:extLst>
                <a:ext uri="{FF2B5EF4-FFF2-40B4-BE49-F238E27FC236}">
                  <a16:creationId xmlns:a16="http://schemas.microsoft.com/office/drawing/2014/main" id="{4DFED1AE-D97B-A54E-8C7B-5093971BDD1E}"/>
                </a:ext>
              </a:extLst>
            </p:cNvPr>
            <p:cNvSpPr>
              <a:spLocks noChangeShapeType="1"/>
            </p:cNvSpPr>
            <p:nvPr/>
          </p:nvSpPr>
          <p:spPr bwMode="auto">
            <a:xfrm flipV="1">
              <a:off x="4689732" y="6475645"/>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22" name="Line 109">
              <a:extLst>
                <a:ext uri="{FF2B5EF4-FFF2-40B4-BE49-F238E27FC236}">
                  <a16:creationId xmlns:a16="http://schemas.microsoft.com/office/drawing/2014/main" id="{F459673E-3128-FDF2-5A79-C1D51D488F06}"/>
                </a:ext>
              </a:extLst>
            </p:cNvPr>
            <p:cNvSpPr>
              <a:spLocks noChangeShapeType="1"/>
            </p:cNvSpPr>
            <p:nvPr/>
          </p:nvSpPr>
          <p:spPr bwMode="auto">
            <a:xfrm>
              <a:off x="4751654" y="6563352"/>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23" name="Line 110">
              <a:extLst>
                <a:ext uri="{FF2B5EF4-FFF2-40B4-BE49-F238E27FC236}">
                  <a16:creationId xmlns:a16="http://schemas.microsoft.com/office/drawing/2014/main" id="{BA4576FB-D9F5-3FC7-CA5F-18F56DCBB5C6}"/>
                </a:ext>
              </a:extLst>
            </p:cNvPr>
            <p:cNvSpPr>
              <a:spLocks noChangeShapeType="1"/>
            </p:cNvSpPr>
            <p:nvPr/>
          </p:nvSpPr>
          <p:spPr bwMode="auto">
            <a:xfrm flipV="1">
              <a:off x="4772563" y="6544026"/>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24" name="Line 111">
              <a:extLst>
                <a:ext uri="{FF2B5EF4-FFF2-40B4-BE49-F238E27FC236}">
                  <a16:creationId xmlns:a16="http://schemas.microsoft.com/office/drawing/2014/main" id="{D5B54313-40C5-F9D1-D3D4-8F9C3A4BEAE3}"/>
                </a:ext>
              </a:extLst>
            </p:cNvPr>
            <p:cNvSpPr>
              <a:spLocks noChangeShapeType="1"/>
            </p:cNvSpPr>
            <p:nvPr/>
          </p:nvSpPr>
          <p:spPr bwMode="auto">
            <a:xfrm>
              <a:off x="4805535" y="6563352"/>
              <a:ext cx="45839"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25" name="Line 112">
              <a:extLst>
                <a:ext uri="{FF2B5EF4-FFF2-40B4-BE49-F238E27FC236}">
                  <a16:creationId xmlns:a16="http://schemas.microsoft.com/office/drawing/2014/main" id="{FEA4B76F-63B1-19A8-061E-701A1D6DD83C}"/>
                </a:ext>
              </a:extLst>
            </p:cNvPr>
            <p:cNvSpPr>
              <a:spLocks noChangeShapeType="1"/>
            </p:cNvSpPr>
            <p:nvPr/>
          </p:nvSpPr>
          <p:spPr bwMode="auto">
            <a:xfrm flipV="1">
              <a:off x="4830465" y="6544026"/>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26" name="Line 113">
              <a:extLst>
                <a:ext uri="{FF2B5EF4-FFF2-40B4-BE49-F238E27FC236}">
                  <a16:creationId xmlns:a16="http://schemas.microsoft.com/office/drawing/2014/main" id="{2CA565EA-82FD-A914-F0FF-D2B6380EC784}"/>
                </a:ext>
              </a:extLst>
            </p:cNvPr>
            <p:cNvSpPr>
              <a:spLocks noChangeShapeType="1"/>
            </p:cNvSpPr>
            <p:nvPr/>
          </p:nvSpPr>
          <p:spPr bwMode="auto">
            <a:xfrm>
              <a:off x="4826444" y="6563352"/>
              <a:ext cx="410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27" name="Line 114">
              <a:extLst>
                <a:ext uri="{FF2B5EF4-FFF2-40B4-BE49-F238E27FC236}">
                  <a16:creationId xmlns:a16="http://schemas.microsoft.com/office/drawing/2014/main" id="{7ADB1F65-C392-E660-F1DE-1D4D4672DA9F}"/>
                </a:ext>
              </a:extLst>
            </p:cNvPr>
            <p:cNvSpPr>
              <a:spLocks noChangeShapeType="1"/>
            </p:cNvSpPr>
            <p:nvPr/>
          </p:nvSpPr>
          <p:spPr bwMode="auto">
            <a:xfrm flipV="1">
              <a:off x="4847352" y="6544026"/>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28" name="Line 115">
              <a:extLst>
                <a:ext uri="{FF2B5EF4-FFF2-40B4-BE49-F238E27FC236}">
                  <a16:creationId xmlns:a16="http://schemas.microsoft.com/office/drawing/2014/main" id="{6FE70A13-E80D-395E-71C5-B34B5D8C6978}"/>
                </a:ext>
              </a:extLst>
            </p:cNvPr>
            <p:cNvSpPr>
              <a:spLocks noChangeShapeType="1"/>
            </p:cNvSpPr>
            <p:nvPr/>
          </p:nvSpPr>
          <p:spPr bwMode="auto">
            <a:xfrm>
              <a:off x="4834486" y="6563352"/>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29" name="Line 116">
              <a:extLst>
                <a:ext uri="{FF2B5EF4-FFF2-40B4-BE49-F238E27FC236}">
                  <a16:creationId xmlns:a16="http://schemas.microsoft.com/office/drawing/2014/main" id="{01325601-D244-5C4B-3760-DF8D9738C011}"/>
                </a:ext>
              </a:extLst>
            </p:cNvPr>
            <p:cNvSpPr>
              <a:spLocks noChangeShapeType="1"/>
            </p:cNvSpPr>
            <p:nvPr/>
          </p:nvSpPr>
          <p:spPr bwMode="auto">
            <a:xfrm flipV="1">
              <a:off x="4855394" y="6544026"/>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30" name="Line 117">
              <a:extLst>
                <a:ext uri="{FF2B5EF4-FFF2-40B4-BE49-F238E27FC236}">
                  <a16:creationId xmlns:a16="http://schemas.microsoft.com/office/drawing/2014/main" id="{0D25B000-EEB5-F209-5620-9504DDA2EB90}"/>
                </a:ext>
              </a:extLst>
            </p:cNvPr>
            <p:cNvSpPr>
              <a:spLocks noChangeShapeType="1"/>
            </p:cNvSpPr>
            <p:nvPr/>
          </p:nvSpPr>
          <p:spPr bwMode="auto">
            <a:xfrm>
              <a:off x="4842528" y="6563352"/>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31" name="Line 118">
              <a:extLst>
                <a:ext uri="{FF2B5EF4-FFF2-40B4-BE49-F238E27FC236}">
                  <a16:creationId xmlns:a16="http://schemas.microsoft.com/office/drawing/2014/main" id="{0488F0F5-F9D4-DBC9-F7E1-85D44555DC4F}"/>
                </a:ext>
              </a:extLst>
            </p:cNvPr>
            <p:cNvSpPr>
              <a:spLocks noChangeShapeType="1"/>
            </p:cNvSpPr>
            <p:nvPr/>
          </p:nvSpPr>
          <p:spPr bwMode="auto">
            <a:xfrm flipV="1">
              <a:off x="4863436" y="6544026"/>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32" name="Line 119">
              <a:extLst>
                <a:ext uri="{FF2B5EF4-FFF2-40B4-BE49-F238E27FC236}">
                  <a16:creationId xmlns:a16="http://schemas.microsoft.com/office/drawing/2014/main" id="{721FB80B-6D20-563E-F8A4-F496B4EF73E6}"/>
                </a:ext>
              </a:extLst>
            </p:cNvPr>
            <p:cNvSpPr>
              <a:spLocks noChangeShapeType="1"/>
            </p:cNvSpPr>
            <p:nvPr/>
          </p:nvSpPr>
          <p:spPr bwMode="auto">
            <a:xfrm>
              <a:off x="4880324" y="6563352"/>
              <a:ext cx="410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33" name="Line 120">
              <a:extLst>
                <a:ext uri="{FF2B5EF4-FFF2-40B4-BE49-F238E27FC236}">
                  <a16:creationId xmlns:a16="http://schemas.microsoft.com/office/drawing/2014/main" id="{56BFC266-3751-8E11-294C-A0E3BDF1AE8B}"/>
                </a:ext>
              </a:extLst>
            </p:cNvPr>
            <p:cNvSpPr>
              <a:spLocks noChangeShapeType="1"/>
            </p:cNvSpPr>
            <p:nvPr/>
          </p:nvSpPr>
          <p:spPr bwMode="auto">
            <a:xfrm flipV="1">
              <a:off x="4900429" y="6544026"/>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34" name="Line 121">
              <a:extLst>
                <a:ext uri="{FF2B5EF4-FFF2-40B4-BE49-F238E27FC236}">
                  <a16:creationId xmlns:a16="http://schemas.microsoft.com/office/drawing/2014/main" id="{D7434F1B-8107-AC65-84DE-2C822002CC7C}"/>
                </a:ext>
              </a:extLst>
            </p:cNvPr>
            <p:cNvSpPr>
              <a:spLocks noChangeShapeType="1"/>
            </p:cNvSpPr>
            <p:nvPr/>
          </p:nvSpPr>
          <p:spPr bwMode="auto">
            <a:xfrm>
              <a:off x="4880324" y="6563352"/>
              <a:ext cx="45034"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35" name="Line 122">
              <a:extLst>
                <a:ext uri="{FF2B5EF4-FFF2-40B4-BE49-F238E27FC236}">
                  <a16:creationId xmlns:a16="http://schemas.microsoft.com/office/drawing/2014/main" id="{58EC0C33-2DD1-4E82-0297-C09B5DAEDF77}"/>
                </a:ext>
              </a:extLst>
            </p:cNvPr>
            <p:cNvSpPr>
              <a:spLocks noChangeShapeType="1"/>
            </p:cNvSpPr>
            <p:nvPr/>
          </p:nvSpPr>
          <p:spPr bwMode="auto">
            <a:xfrm flipV="1">
              <a:off x="4905254" y="6544026"/>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36" name="Line 123">
              <a:extLst>
                <a:ext uri="{FF2B5EF4-FFF2-40B4-BE49-F238E27FC236}">
                  <a16:creationId xmlns:a16="http://schemas.microsoft.com/office/drawing/2014/main" id="{F7F69B37-01DE-1015-7FA8-EAA0F14D3F77}"/>
                </a:ext>
              </a:extLst>
            </p:cNvPr>
            <p:cNvSpPr>
              <a:spLocks noChangeShapeType="1"/>
            </p:cNvSpPr>
            <p:nvPr/>
          </p:nvSpPr>
          <p:spPr bwMode="auto">
            <a:xfrm>
              <a:off x="4950288" y="6670383"/>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37" name="Line 124">
              <a:extLst>
                <a:ext uri="{FF2B5EF4-FFF2-40B4-BE49-F238E27FC236}">
                  <a16:creationId xmlns:a16="http://schemas.microsoft.com/office/drawing/2014/main" id="{2BB12EC8-E80A-030E-ACB0-F0C21D0A1824}"/>
                </a:ext>
              </a:extLst>
            </p:cNvPr>
            <p:cNvSpPr>
              <a:spLocks noChangeShapeType="1"/>
            </p:cNvSpPr>
            <p:nvPr/>
          </p:nvSpPr>
          <p:spPr bwMode="auto">
            <a:xfrm flipV="1">
              <a:off x="4971198" y="6651058"/>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38" name="Line 125">
              <a:extLst>
                <a:ext uri="{FF2B5EF4-FFF2-40B4-BE49-F238E27FC236}">
                  <a16:creationId xmlns:a16="http://schemas.microsoft.com/office/drawing/2014/main" id="{F32E6325-A248-C42C-D77E-71924CF383C2}"/>
                </a:ext>
              </a:extLst>
            </p:cNvPr>
            <p:cNvSpPr>
              <a:spLocks noChangeShapeType="1"/>
            </p:cNvSpPr>
            <p:nvPr/>
          </p:nvSpPr>
          <p:spPr bwMode="auto">
            <a:xfrm>
              <a:off x="5041161" y="6670383"/>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39" name="Line 126">
              <a:extLst>
                <a:ext uri="{FF2B5EF4-FFF2-40B4-BE49-F238E27FC236}">
                  <a16:creationId xmlns:a16="http://schemas.microsoft.com/office/drawing/2014/main" id="{C6CEAD78-DA00-CBA6-D887-56C1AA6B6373}"/>
                </a:ext>
              </a:extLst>
            </p:cNvPr>
            <p:cNvSpPr>
              <a:spLocks noChangeShapeType="1"/>
            </p:cNvSpPr>
            <p:nvPr/>
          </p:nvSpPr>
          <p:spPr bwMode="auto">
            <a:xfrm flipV="1">
              <a:off x="5062071" y="6651058"/>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40" name="Line 127">
              <a:extLst>
                <a:ext uri="{FF2B5EF4-FFF2-40B4-BE49-F238E27FC236}">
                  <a16:creationId xmlns:a16="http://schemas.microsoft.com/office/drawing/2014/main" id="{C2A92A50-66F3-984E-3BC8-258F2A44303A}"/>
                </a:ext>
              </a:extLst>
            </p:cNvPr>
            <p:cNvSpPr>
              <a:spLocks noChangeShapeType="1"/>
            </p:cNvSpPr>
            <p:nvPr/>
          </p:nvSpPr>
          <p:spPr bwMode="auto">
            <a:xfrm>
              <a:off x="5306543" y="6800456"/>
              <a:ext cx="410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41" name="Line 128">
              <a:extLst>
                <a:ext uri="{FF2B5EF4-FFF2-40B4-BE49-F238E27FC236}">
                  <a16:creationId xmlns:a16="http://schemas.microsoft.com/office/drawing/2014/main" id="{D52E8AFA-FDCB-DA3E-369D-B14E97509DB0}"/>
                </a:ext>
              </a:extLst>
            </p:cNvPr>
            <p:cNvSpPr>
              <a:spLocks noChangeShapeType="1"/>
            </p:cNvSpPr>
            <p:nvPr/>
          </p:nvSpPr>
          <p:spPr bwMode="auto">
            <a:xfrm flipV="1">
              <a:off x="5326648" y="6781131"/>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42" name="Line 129">
              <a:extLst>
                <a:ext uri="{FF2B5EF4-FFF2-40B4-BE49-F238E27FC236}">
                  <a16:creationId xmlns:a16="http://schemas.microsoft.com/office/drawing/2014/main" id="{BEFB72EA-BB70-516D-2C92-3A68327F54CF}"/>
                </a:ext>
              </a:extLst>
            </p:cNvPr>
            <p:cNvSpPr>
              <a:spLocks noChangeShapeType="1"/>
            </p:cNvSpPr>
            <p:nvPr/>
          </p:nvSpPr>
          <p:spPr bwMode="auto">
            <a:xfrm>
              <a:off x="5388570" y="6800456"/>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43" name="Line 130">
              <a:extLst>
                <a:ext uri="{FF2B5EF4-FFF2-40B4-BE49-F238E27FC236}">
                  <a16:creationId xmlns:a16="http://schemas.microsoft.com/office/drawing/2014/main" id="{0B862FD7-C3BD-C9EB-3A04-A110A2A22FC0}"/>
                </a:ext>
              </a:extLst>
            </p:cNvPr>
            <p:cNvSpPr>
              <a:spLocks noChangeShapeType="1"/>
            </p:cNvSpPr>
            <p:nvPr/>
          </p:nvSpPr>
          <p:spPr bwMode="auto">
            <a:xfrm flipV="1">
              <a:off x="5409479" y="6781131"/>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44" name="Line 131">
              <a:extLst>
                <a:ext uri="{FF2B5EF4-FFF2-40B4-BE49-F238E27FC236}">
                  <a16:creationId xmlns:a16="http://schemas.microsoft.com/office/drawing/2014/main" id="{EA48C169-DE2C-342A-F171-9E8948EB9B38}"/>
                </a:ext>
              </a:extLst>
            </p:cNvPr>
            <p:cNvSpPr>
              <a:spLocks noChangeShapeType="1"/>
            </p:cNvSpPr>
            <p:nvPr/>
          </p:nvSpPr>
          <p:spPr bwMode="auto">
            <a:xfrm>
              <a:off x="5417520" y="6800456"/>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45" name="Line 132">
              <a:extLst>
                <a:ext uri="{FF2B5EF4-FFF2-40B4-BE49-F238E27FC236}">
                  <a16:creationId xmlns:a16="http://schemas.microsoft.com/office/drawing/2014/main" id="{1AF11BA9-846C-268B-BAA6-E67ED49ACC37}"/>
                </a:ext>
              </a:extLst>
            </p:cNvPr>
            <p:cNvSpPr>
              <a:spLocks noChangeShapeType="1"/>
            </p:cNvSpPr>
            <p:nvPr/>
          </p:nvSpPr>
          <p:spPr bwMode="auto">
            <a:xfrm flipV="1">
              <a:off x="5438429" y="6781131"/>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46" name="Line 133">
              <a:extLst>
                <a:ext uri="{FF2B5EF4-FFF2-40B4-BE49-F238E27FC236}">
                  <a16:creationId xmlns:a16="http://schemas.microsoft.com/office/drawing/2014/main" id="{61B98697-BDA5-B631-F059-EF20CEC0CE1C}"/>
                </a:ext>
              </a:extLst>
            </p:cNvPr>
            <p:cNvSpPr>
              <a:spLocks noChangeShapeType="1"/>
            </p:cNvSpPr>
            <p:nvPr/>
          </p:nvSpPr>
          <p:spPr bwMode="auto">
            <a:xfrm>
              <a:off x="5430387" y="6800456"/>
              <a:ext cx="41013"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47" name="Line 134">
              <a:extLst>
                <a:ext uri="{FF2B5EF4-FFF2-40B4-BE49-F238E27FC236}">
                  <a16:creationId xmlns:a16="http://schemas.microsoft.com/office/drawing/2014/main" id="{2285915B-6825-6075-8DDC-A560145FF4D2}"/>
                </a:ext>
              </a:extLst>
            </p:cNvPr>
            <p:cNvSpPr>
              <a:spLocks noChangeShapeType="1"/>
            </p:cNvSpPr>
            <p:nvPr/>
          </p:nvSpPr>
          <p:spPr bwMode="auto">
            <a:xfrm flipV="1">
              <a:off x="5451296" y="6781131"/>
              <a:ext cx="0" cy="3865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48" name="Line 135">
              <a:extLst>
                <a:ext uri="{FF2B5EF4-FFF2-40B4-BE49-F238E27FC236}">
                  <a16:creationId xmlns:a16="http://schemas.microsoft.com/office/drawing/2014/main" id="{DC17C90E-F20C-0C95-57F1-61E5CF713F43}"/>
                </a:ext>
              </a:extLst>
            </p:cNvPr>
            <p:cNvSpPr>
              <a:spLocks noChangeShapeType="1"/>
            </p:cNvSpPr>
            <p:nvPr/>
          </p:nvSpPr>
          <p:spPr bwMode="auto">
            <a:xfrm>
              <a:off x="5777796" y="7033844"/>
              <a:ext cx="45034"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49" name="Line 136">
              <a:extLst>
                <a:ext uri="{FF2B5EF4-FFF2-40B4-BE49-F238E27FC236}">
                  <a16:creationId xmlns:a16="http://schemas.microsoft.com/office/drawing/2014/main" id="{B6B52999-805A-FF17-2B95-80CF026EF8D4}"/>
                </a:ext>
              </a:extLst>
            </p:cNvPr>
            <p:cNvSpPr>
              <a:spLocks noChangeShapeType="1"/>
            </p:cNvSpPr>
            <p:nvPr/>
          </p:nvSpPr>
          <p:spPr bwMode="auto">
            <a:xfrm flipV="1">
              <a:off x="5802725" y="7014519"/>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50" name="Line 137">
              <a:extLst>
                <a:ext uri="{FF2B5EF4-FFF2-40B4-BE49-F238E27FC236}">
                  <a16:creationId xmlns:a16="http://schemas.microsoft.com/office/drawing/2014/main" id="{20008547-7F17-FB8B-C624-503A4449227B}"/>
                </a:ext>
              </a:extLst>
            </p:cNvPr>
            <p:cNvSpPr>
              <a:spLocks noChangeShapeType="1"/>
            </p:cNvSpPr>
            <p:nvPr/>
          </p:nvSpPr>
          <p:spPr bwMode="auto">
            <a:xfrm>
              <a:off x="5822830" y="7033844"/>
              <a:ext cx="41818"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51" name="Line 138">
              <a:extLst>
                <a:ext uri="{FF2B5EF4-FFF2-40B4-BE49-F238E27FC236}">
                  <a16:creationId xmlns:a16="http://schemas.microsoft.com/office/drawing/2014/main" id="{7529169F-8CC2-73D2-ED6B-89CC741DE198}"/>
                </a:ext>
              </a:extLst>
            </p:cNvPr>
            <p:cNvSpPr>
              <a:spLocks noChangeShapeType="1"/>
            </p:cNvSpPr>
            <p:nvPr/>
          </p:nvSpPr>
          <p:spPr bwMode="auto">
            <a:xfrm flipV="1">
              <a:off x="5843738" y="7014519"/>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52" name="Line 139">
              <a:extLst>
                <a:ext uri="{FF2B5EF4-FFF2-40B4-BE49-F238E27FC236}">
                  <a16:creationId xmlns:a16="http://schemas.microsoft.com/office/drawing/2014/main" id="{C5DC3D1D-D468-F017-FFE6-850884DA84B1}"/>
                </a:ext>
              </a:extLst>
            </p:cNvPr>
            <p:cNvSpPr>
              <a:spLocks noChangeShapeType="1"/>
            </p:cNvSpPr>
            <p:nvPr/>
          </p:nvSpPr>
          <p:spPr bwMode="auto">
            <a:xfrm>
              <a:off x="6001359" y="7033844"/>
              <a:ext cx="45034" cy="0"/>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53" name="Line 140">
              <a:extLst>
                <a:ext uri="{FF2B5EF4-FFF2-40B4-BE49-F238E27FC236}">
                  <a16:creationId xmlns:a16="http://schemas.microsoft.com/office/drawing/2014/main" id="{D3A22FC4-5767-2A8C-131B-B2E47E10AC87}"/>
                </a:ext>
              </a:extLst>
            </p:cNvPr>
            <p:cNvSpPr>
              <a:spLocks noChangeShapeType="1"/>
            </p:cNvSpPr>
            <p:nvPr/>
          </p:nvSpPr>
          <p:spPr bwMode="auto">
            <a:xfrm flipV="1">
              <a:off x="6021463" y="7014519"/>
              <a:ext cx="0" cy="37907"/>
            </a:xfrm>
            <a:prstGeom prst="line">
              <a:avLst/>
            </a:prstGeom>
            <a:noFill/>
            <a:ln w="7938" cap="rnd">
              <a:solidFill>
                <a:srgbClr val="008000"/>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ja-JP" altLang="en-US" sz="1050"/>
            </a:p>
          </p:txBody>
        </p:sp>
        <p:sp>
          <p:nvSpPr>
            <p:cNvPr id="854" name="Rectangle 141">
              <a:extLst>
                <a:ext uri="{FF2B5EF4-FFF2-40B4-BE49-F238E27FC236}">
                  <a16:creationId xmlns:a16="http://schemas.microsoft.com/office/drawing/2014/main" id="{686A5FFF-798F-DFF1-4BEF-B5C3D89EFD81}"/>
                </a:ext>
              </a:extLst>
            </p:cNvPr>
            <p:cNvSpPr>
              <a:spLocks noChangeArrowheads="1"/>
            </p:cNvSpPr>
            <p:nvPr/>
          </p:nvSpPr>
          <p:spPr bwMode="auto">
            <a:xfrm>
              <a:off x="4093829" y="8408083"/>
              <a:ext cx="1697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19</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55" name="Rectangle 142">
              <a:extLst>
                <a:ext uri="{FF2B5EF4-FFF2-40B4-BE49-F238E27FC236}">
                  <a16:creationId xmlns:a16="http://schemas.microsoft.com/office/drawing/2014/main" id="{B3FBCA12-2849-A69C-05D2-ACCC9B295230}"/>
                </a:ext>
              </a:extLst>
            </p:cNvPr>
            <p:cNvSpPr>
              <a:spLocks noChangeArrowheads="1"/>
            </p:cNvSpPr>
            <p:nvPr/>
          </p:nvSpPr>
          <p:spPr bwMode="auto">
            <a:xfrm>
              <a:off x="4450085" y="8408083"/>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9</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56" name="Rectangle 143">
              <a:extLst>
                <a:ext uri="{FF2B5EF4-FFF2-40B4-BE49-F238E27FC236}">
                  <a16:creationId xmlns:a16="http://schemas.microsoft.com/office/drawing/2014/main" id="{9391983C-1959-9ED8-C5A2-1E3C68772FC9}"/>
                </a:ext>
              </a:extLst>
            </p:cNvPr>
            <p:cNvSpPr>
              <a:spLocks noChangeArrowheads="1"/>
            </p:cNvSpPr>
            <p:nvPr/>
          </p:nvSpPr>
          <p:spPr bwMode="auto">
            <a:xfrm>
              <a:off x="4789452" y="8408083"/>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57" name="Rectangle 144">
              <a:extLst>
                <a:ext uri="{FF2B5EF4-FFF2-40B4-BE49-F238E27FC236}">
                  <a16:creationId xmlns:a16="http://schemas.microsoft.com/office/drawing/2014/main" id="{2DB80800-B05C-4E6A-55AF-C1088A389B51}"/>
                </a:ext>
              </a:extLst>
            </p:cNvPr>
            <p:cNvSpPr>
              <a:spLocks noChangeArrowheads="1"/>
            </p:cNvSpPr>
            <p:nvPr/>
          </p:nvSpPr>
          <p:spPr bwMode="auto">
            <a:xfrm>
              <a:off x="5128818" y="8408083"/>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58" name="Rectangle 145">
              <a:extLst>
                <a:ext uri="{FF2B5EF4-FFF2-40B4-BE49-F238E27FC236}">
                  <a16:creationId xmlns:a16="http://schemas.microsoft.com/office/drawing/2014/main" id="{7A0FFA22-CDF5-960F-A6A9-842D7D8103DF}"/>
                </a:ext>
              </a:extLst>
            </p:cNvPr>
            <p:cNvSpPr>
              <a:spLocks noChangeArrowheads="1"/>
            </p:cNvSpPr>
            <p:nvPr/>
          </p:nvSpPr>
          <p:spPr bwMode="auto">
            <a:xfrm>
              <a:off x="5463359" y="8408083"/>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59" name="Rectangle 146">
              <a:extLst>
                <a:ext uri="{FF2B5EF4-FFF2-40B4-BE49-F238E27FC236}">
                  <a16:creationId xmlns:a16="http://schemas.microsoft.com/office/drawing/2014/main" id="{947698AF-1BA8-443E-0A5A-79F3224EA682}"/>
                </a:ext>
              </a:extLst>
            </p:cNvPr>
            <p:cNvSpPr>
              <a:spLocks noChangeArrowheads="1"/>
            </p:cNvSpPr>
            <p:nvPr/>
          </p:nvSpPr>
          <p:spPr bwMode="auto">
            <a:xfrm>
              <a:off x="5802725" y="8408083"/>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60" name="Rectangle 147">
              <a:extLst>
                <a:ext uri="{FF2B5EF4-FFF2-40B4-BE49-F238E27FC236}">
                  <a16:creationId xmlns:a16="http://schemas.microsoft.com/office/drawing/2014/main" id="{445D3434-C77D-DD9F-8CF8-FACF359BFD23}"/>
                </a:ext>
              </a:extLst>
            </p:cNvPr>
            <p:cNvSpPr>
              <a:spLocks noChangeArrowheads="1"/>
            </p:cNvSpPr>
            <p:nvPr/>
          </p:nvSpPr>
          <p:spPr bwMode="auto">
            <a:xfrm>
              <a:off x="6137267" y="8408083"/>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61" name="Rectangle 148">
              <a:extLst>
                <a:ext uri="{FF2B5EF4-FFF2-40B4-BE49-F238E27FC236}">
                  <a16:creationId xmlns:a16="http://schemas.microsoft.com/office/drawing/2014/main" id="{4136D3C3-423D-540C-D4E4-2574B624C818}"/>
                </a:ext>
              </a:extLst>
            </p:cNvPr>
            <p:cNvSpPr>
              <a:spLocks noChangeArrowheads="1"/>
            </p:cNvSpPr>
            <p:nvPr/>
          </p:nvSpPr>
          <p:spPr bwMode="auto">
            <a:xfrm>
              <a:off x="4093829" y="8536724"/>
              <a:ext cx="1697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62" name="Rectangle 149">
              <a:extLst>
                <a:ext uri="{FF2B5EF4-FFF2-40B4-BE49-F238E27FC236}">
                  <a16:creationId xmlns:a16="http://schemas.microsoft.com/office/drawing/2014/main" id="{BBD47C6B-8F91-A9F5-BACB-8F6A9B6824A7}"/>
                </a:ext>
              </a:extLst>
            </p:cNvPr>
            <p:cNvSpPr>
              <a:spLocks noChangeArrowheads="1"/>
            </p:cNvSpPr>
            <p:nvPr/>
          </p:nvSpPr>
          <p:spPr bwMode="auto">
            <a:xfrm>
              <a:off x="4429176" y="8536724"/>
              <a:ext cx="1697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27</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63" name="Rectangle 150">
              <a:extLst>
                <a:ext uri="{FF2B5EF4-FFF2-40B4-BE49-F238E27FC236}">
                  <a16:creationId xmlns:a16="http://schemas.microsoft.com/office/drawing/2014/main" id="{95BCDD4B-9E64-1C5B-B583-5CC2700B8F69}"/>
                </a:ext>
              </a:extLst>
            </p:cNvPr>
            <p:cNvSpPr>
              <a:spLocks noChangeArrowheads="1"/>
            </p:cNvSpPr>
            <p:nvPr/>
          </p:nvSpPr>
          <p:spPr bwMode="auto">
            <a:xfrm>
              <a:off x="4768543" y="8536724"/>
              <a:ext cx="1697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64" name="Rectangle 151">
              <a:extLst>
                <a:ext uri="{FF2B5EF4-FFF2-40B4-BE49-F238E27FC236}">
                  <a16:creationId xmlns:a16="http://schemas.microsoft.com/office/drawing/2014/main" id="{A4D28D47-42B1-8736-25DE-DE08F57F2E80}"/>
                </a:ext>
              </a:extLst>
            </p:cNvPr>
            <p:cNvSpPr>
              <a:spLocks noChangeArrowheads="1"/>
            </p:cNvSpPr>
            <p:nvPr/>
          </p:nvSpPr>
          <p:spPr bwMode="auto">
            <a:xfrm>
              <a:off x="5128818" y="8536724"/>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65" name="Rectangle 152">
              <a:extLst>
                <a:ext uri="{FF2B5EF4-FFF2-40B4-BE49-F238E27FC236}">
                  <a16:creationId xmlns:a16="http://schemas.microsoft.com/office/drawing/2014/main" id="{904E4F0F-FC7F-2197-797A-DCF3D718FEDF}"/>
                </a:ext>
              </a:extLst>
            </p:cNvPr>
            <p:cNvSpPr>
              <a:spLocks noChangeArrowheads="1"/>
            </p:cNvSpPr>
            <p:nvPr/>
          </p:nvSpPr>
          <p:spPr bwMode="auto">
            <a:xfrm>
              <a:off x="5463359" y="8536724"/>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66" name="Rectangle 153">
              <a:extLst>
                <a:ext uri="{FF2B5EF4-FFF2-40B4-BE49-F238E27FC236}">
                  <a16:creationId xmlns:a16="http://schemas.microsoft.com/office/drawing/2014/main" id="{EDA7E542-8D25-E5F5-51AC-DCC96C49998D}"/>
                </a:ext>
              </a:extLst>
            </p:cNvPr>
            <p:cNvSpPr>
              <a:spLocks noChangeArrowheads="1"/>
            </p:cNvSpPr>
            <p:nvPr/>
          </p:nvSpPr>
          <p:spPr bwMode="auto">
            <a:xfrm>
              <a:off x="5802725" y="8536724"/>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67" name="Rectangle 154">
              <a:extLst>
                <a:ext uri="{FF2B5EF4-FFF2-40B4-BE49-F238E27FC236}">
                  <a16:creationId xmlns:a16="http://schemas.microsoft.com/office/drawing/2014/main" id="{7D784771-7318-08DC-523D-02FD1D981ACD}"/>
                </a:ext>
              </a:extLst>
            </p:cNvPr>
            <p:cNvSpPr>
              <a:spLocks noChangeArrowheads="1"/>
            </p:cNvSpPr>
            <p:nvPr/>
          </p:nvSpPr>
          <p:spPr bwMode="auto">
            <a:xfrm>
              <a:off x="6137267" y="8536724"/>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68" name="Rectangle 155">
              <a:extLst>
                <a:ext uri="{FF2B5EF4-FFF2-40B4-BE49-F238E27FC236}">
                  <a16:creationId xmlns:a16="http://schemas.microsoft.com/office/drawing/2014/main" id="{0F5613F4-87CD-842D-B57C-67D2A3B5236E}"/>
                </a:ext>
              </a:extLst>
            </p:cNvPr>
            <p:cNvSpPr>
              <a:spLocks noChangeArrowheads="1"/>
            </p:cNvSpPr>
            <p:nvPr/>
          </p:nvSpPr>
          <p:spPr bwMode="auto">
            <a:xfrm>
              <a:off x="4093829" y="8662872"/>
              <a:ext cx="1697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69" name="Rectangle 156">
              <a:extLst>
                <a:ext uri="{FF2B5EF4-FFF2-40B4-BE49-F238E27FC236}">
                  <a16:creationId xmlns:a16="http://schemas.microsoft.com/office/drawing/2014/main" id="{7985CA7F-C95D-C99C-5C60-5CD442A2A61B}"/>
                </a:ext>
              </a:extLst>
            </p:cNvPr>
            <p:cNvSpPr>
              <a:spLocks noChangeArrowheads="1"/>
            </p:cNvSpPr>
            <p:nvPr/>
          </p:nvSpPr>
          <p:spPr bwMode="auto">
            <a:xfrm>
              <a:off x="4429176" y="8662872"/>
              <a:ext cx="1697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33</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70" name="Rectangle 157">
              <a:extLst>
                <a:ext uri="{FF2B5EF4-FFF2-40B4-BE49-F238E27FC236}">
                  <a16:creationId xmlns:a16="http://schemas.microsoft.com/office/drawing/2014/main" id="{7D404AC7-1195-B854-2EE7-6C9370EC17AB}"/>
                </a:ext>
              </a:extLst>
            </p:cNvPr>
            <p:cNvSpPr>
              <a:spLocks noChangeArrowheads="1"/>
            </p:cNvSpPr>
            <p:nvPr/>
          </p:nvSpPr>
          <p:spPr bwMode="auto">
            <a:xfrm>
              <a:off x="4768543" y="8662872"/>
              <a:ext cx="169765"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19</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71" name="Rectangle 158">
              <a:extLst>
                <a:ext uri="{FF2B5EF4-FFF2-40B4-BE49-F238E27FC236}">
                  <a16:creationId xmlns:a16="http://schemas.microsoft.com/office/drawing/2014/main" id="{FEB84ECE-7BBF-D915-E2F6-0E11777BF0CB}"/>
                </a:ext>
              </a:extLst>
            </p:cNvPr>
            <p:cNvSpPr>
              <a:spLocks noChangeArrowheads="1"/>
            </p:cNvSpPr>
            <p:nvPr/>
          </p:nvSpPr>
          <p:spPr bwMode="auto">
            <a:xfrm>
              <a:off x="5128818" y="8662872"/>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9</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72" name="Rectangle 159">
              <a:extLst>
                <a:ext uri="{FF2B5EF4-FFF2-40B4-BE49-F238E27FC236}">
                  <a16:creationId xmlns:a16="http://schemas.microsoft.com/office/drawing/2014/main" id="{97EBBD40-11E9-AE2A-8E97-48D8E590347E}"/>
                </a:ext>
              </a:extLst>
            </p:cNvPr>
            <p:cNvSpPr>
              <a:spLocks noChangeArrowheads="1"/>
            </p:cNvSpPr>
            <p:nvPr/>
          </p:nvSpPr>
          <p:spPr bwMode="auto">
            <a:xfrm>
              <a:off x="5463359" y="8662872"/>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5</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73" name="Rectangle 160">
              <a:extLst>
                <a:ext uri="{FF2B5EF4-FFF2-40B4-BE49-F238E27FC236}">
                  <a16:creationId xmlns:a16="http://schemas.microsoft.com/office/drawing/2014/main" id="{D32366F0-767C-E9B7-C20C-CCBFF308DF21}"/>
                </a:ext>
              </a:extLst>
            </p:cNvPr>
            <p:cNvSpPr>
              <a:spLocks noChangeArrowheads="1"/>
            </p:cNvSpPr>
            <p:nvPr/>
          </p:nvSpPr>
          <p:spPr bwMode="auto">
            <a:xfrm>
              <a:off x="5802725" y="8662872"/>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3</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74" name="Rectangle 161">
              <a:extLst>
                <a:ext uri="{FF2B5EF4-FFF2-40B4-BE49-F238E27FC236}">
                  <a16:creationId xmlns:a16="http://schemas.microsoft.com/office/drawing/2014/main" id="{2A2075AE-0B43-B3B3-FD52-879A3B5F064F}"/>
                </a:ext>
              </a:extLst>
            </p:cNvPr>
            <p:cNvSpPr>
              <a:spLocks noChangeArrowheads="1"/>
            </p:cNvSpPr>
            <p:nvPr/>
          </p:nvSpPr>
          <p:spPr bwMode="auto">
            <a:xfrm>
              <a:off x="6137267" y="8662872"/>
              <a:ext cx="84884"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0</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75" name="Rectangle 165">
              <a:extLst>
                <a:ext uri="{FF2B5EF4-FFF2-40B4-BE49-F238E27FC236}">
                  <a16:creationId xmlns:a16="http://schemas.microsoft.com/office/drawing/2014/main" id="{34C08422-198A-A303-F67C-D5C9B7794E77}"/>
                </a:ext>
              </a:extLst>
            </p:cNvPr>
            <p:cNvSpPr>
              <a:spLocks noChangeArrowheads="1"/>
            </p:cNvSpPr>
            <p:nvPr/>
          </p:nvSpPr>
          <p:spPr bwMode="auto">
            <a:xfrm>
              <a:off x="3751701" y="8255343"/>
              <a:ext cx="987891"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a:ln>
                    <a:noFill/>
                  </a:ln>
                  <a:solidFill>
                    <a:srgbClr val="000000"/>
                  </a:solidFill>
                  <a:effectLst/>
                  <a:latin typeface="Arial" panose="020B0604020202020204" pitchFamily="34" charset="0"/>
                </a:rPr>
                <a:t>Number at risk</a:t>
              </a:r>
              <a:endParaRPr kumimoji="0" lang="ja-JP" altLang="ja-JP" sz="1050" b="0" i="0" u="none" strike="noStrike" cap="none" normalizeH="0" baseline="0">
                <a:ln>
                  <a:noFill/>
                </a:ln>
                <a:solidFill>
                  <a:schemeClr val="tx1"/>
                </a:solidFill>
                <a:effectLst/>
                <a:latin typeface="Arial" panose="020B0604020202020204" pitchFamily="34" charset="0"/>
              </a:endParaRPr>
            </a:p>
          </p:txBody>
        </p:sp>
        <p:sp>
          <p:nvSpPr>
            <p:cNvPr id="876" name="Rectangle 35">
              <a:extLst>
                <a:ext uri="{FF2B5EF4-FFF2-40B4-BE49-F238E27FC236}">
                  <a16:creationId xmlns:a16="http://schemas.microsoft.com/office/drawing/2014/main" id="{DCF280EE-6F2F-4E45-4E9A-14024EC46D25}"/>
                </a:ext>
              </a:extLst>
            </p:cNvPr>
            <p:cNvSpPr>
              <a:spLocks noChangeArrowheads="1"/>
            </p:cNvSpPr>
            <p:nvPr/>
          </p:nvSpPr>
          <p:spPr bwMode="auto">
            <a:xfrm rot="16200000">
              <a:off x="3163715" y="7023649"/>
              <a:ext cx="1117294" cy="182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b="0" i="0" u="none" strike="noStrike" cap="none" normalizeH="0" baseline="0" dirty="0">
                  <a:ln>
                    <a:noFill/>
                  </a:ln>
                  <a:solidFill>
                    <a:schemeClr val="tx1"/>
                  </a:solidFill>
                  <a:effectLst/>
                  <a:latin typeface="Arial" panose="020B0604020202020204" pitchFamily="34" charset="0"/>
                </a:rPr>
                <a:t>Event-free survival</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877" name="Rectangle 205">
              <a:extLst>
                <a:ext uri="{FF2B5EF4-FFF2-40B4-BE49-F238E27FC236}">
                  <a16:creationId xmlns:a16="http://schemas.microsoft.com/office/drawing/2014/main" id="{83D9FD7F-3CFD-8808-8D0E-4B1C9CA076A4}"/>
                </a:ext>
              </a:extLst>
            </p:cNvPr>
            <p:cNvSpPr>
              <a:spLocks noChangeArrowheads="1"/>
            </p:cNvSpPr>
            <p:nvPr/>
          </p:nvSpPr>
          <p:spPr bwMode="auto">
            <a:xfrm>
              <a:off x="6398871" y="8098444"/>
              <a:ext cx="346756"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Days</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878" name="Rectangle 171">
              <a:extLst>
                <a:ext uri="{FF2B5EF4-FFF2-40B4-BE49-F238E27FC236}">
                  <a16:creationId xmlns:a16="http://schemas.microsoft.com/office/drawing/2014/main" id="{2E591EFB-12A4-B538-33BD-1B6B2FADD5D7}"/>
                </a:ext>
              </a:extLst>
            </p:cNvPr>
            <p:cNvSpPr>
              <a:spLocks noChangeArrowheads="1"/>
            </p:cNvSpPr>
            <p:nvPr/>
          </p:nvSpPr>
          <p:spPr bwMode="auto">
            <a:xfrm>
              <a:off x="3935278" y="8527604"/>
              <a:ext cx="1354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2</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879" name="Rectangle 172">
              <a:extLst>
                <a:ext uri="{FF2B5EF4-FFF2-40B4-BE49-F238E27FC236}">
                  <a16:creationId xmlns:a16="http://schemas.microsoft.com/office/drawing/2014/main" id="{3C0FFD49-1E67-DCFE-6560-1471E8556992}"/>
                </a:ext>
              </a:extLst>
            </p:cNvPr>
            <p:cNvSpPr>
              <a:spLocks noChangeArrowheads="1"/>
            </p:cNvSpPr>
            <p:nvPr/>
          </p:nvSpPr>
          <p:spPr bwMode="auto">
            <a:xfrm>
              <a:off x="3935278" y="8661220"/>
              <a:ext cx="1354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ja-JP" altLang="ja-JP" sz="1050" b="0" i="0" u="none" strike="noStrike" cap="none" normalizeH="0" baseline="0" dirty="0">
                  <a:ln>
                    <a:noFill/>
                  </a:ln>
                  <a:solidFill>
                    <a:srgbClr val="000000"/>
                  </a:solidFill>
                  <a:effectLst/>
                  <a:latin typeface="Arial" panose="020B0604020202020204" pitchFamily="34" charset="0"/>
                </a:rPr>
                <a:t>3</a:t>
              </a:r>
              <a:r>
                <a:rPr kumimoji="0" lang="en-US" altLang="ja-JP" sz="1050" b="0" i="0" u="none" strike="noStrike" cap="none" normalizeH="0" baseline="0" dirty="0">
                  <a:ln>
                    <a:noFill/>
                  </a:ln>
                  <a:solidFill>
                    <a:srgbClr val="000000"/>
                  </a:solidFill>
                  <a:effectLst/>
                  <a:latin typeface="Arial" panose="020B0604020202020204" pitchFamily="34" charset="0"/>
                </a:rPr>
                <a:t>)</a:t>
              </a:r>
              <a:endParaRPr kumimoji="0" lang="ja-JP" altLang="ja-JP" sz="1050" b="0" i="0" u="none" strike="noStrike" cap="none" normalizeH="0" baseline="0" dirty="0">
                <a:ln>
                  <a:noFill/>
                </a:ln>
                <a:solidFill>
                  <a:schemeClr val="tx1"/>
                </a:solidFill>
                <a:effectLst/>
                <a:latin typeface="Arial" panose="020B0604020202020204" pitchFamily="34" charset="0"/>
              </a:endParaRPr>
            </a:p>
          </p:txBody>
        </p:sp>
        <p:sp>
          <p:nvSpPr>
            <p:cNvPr id="880" name="Rectangle 171">
              <a:extLst>
                <a:ext uri="{FF2B5EF4-FFF2-40B4-BE49-F238E27FC236}">
                  <a16:creationId xmlns:a16="http://schemas.microsoft.com/office/drawing/2014/main" id="{4C2E75A9-B542-3B9A-F116-E0AAFE1F01A7}"/>
                </a:ext>
              </a:extLst>
            </p:cNvPr>
            <p:cNvSpPr>
              <a:spLocks noChangeArrowheads="1"/>
            </p:cNvSpPr>
            <p:nvPr/>
          </p:nvSpPr>
          <p:spPr bwMode="auto">
            <a:xfrm>
              <a:off x="3935278" y="8407999"/>
              <a:ext cx="135452" cy="161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ja-JP" sz="1050" dirty="0">
                  <a:solidFill>
                    <a:srgbClr val="000000"/>
                  </a:solidFill>
                </a:rPr>
                <a:t>1</a:t>
              </a:r>
              <a:r>
                <a:rPr kumimoji="0" lang="en-US" altLang="ja-JP" sz="1050" b="0" i="0" u="none" strike="noStrike" cap="none" normalizeH="0" baseline="0" dirty="0">
                  <a:ln>
                    <a:noFill/>
                  </a:ln>
                  <a:solidFill>
                    <a:srgbClr val="000000"/>
                  </a:solidFill>
                  <a:effectLst/>
                </a:rPr>
                <a:t>)</a:t>
              </a:r>
              <a:endParaRPr kumimoji="0" lang="ja-JP" altLang="ja-JP" sz="1050" b="0" i="0" u="none" strike="noStrike" cap="none" normalizeH="0" baseline="0" dirty="0">
                <a:ln>
                  <a:noFill/>
                </a:ln>
                <a:solidFill>
                  <a:schemeClr val="tx1"/>
                </a:solidFill>
                <a:effectLst/>
              </a:endParaRPr>
            </a:p>
          </p:txBody>
        </p:sp>
        <p:sp>
          <p:nvSpPr>
            <p:cNvPr id="881" name="テキスト ボックス 880">
              <a:extLst>
                <a:ext uri="{FF2B5EF4-FFF2-40B4-BE49-F238E27FC236}">
                  <a16:creationId xmlns:a16="http://schemas.microsoft.com/office/drawing/2014/main" id="{7934F432-9065-2875-4190-A9271D19B85C}"/>
                </a:ext>
              </a:extLst>
            </p:cNvPr>
            <p:cNvSpPr txBox="1"/>
            <p:nvPr/>
          </p:nvSpPr>
          <p:spPr>
            <a:xfrm>
              <a:off x="4179770" y="7262593"/>
              <a:ext cx="775173" cy="253916"/>
            </a:xfrm>
            <a:prstGeom prst="rect">
              <a:avLst/>
            </a:prstGeom>
            <a:noFill/>
          </p:spPr>
          <p:txBody>
            <a:bodyPr wrap="square">
              <a:spAutoFit/>
            </a:bodyPr>
            <a:lstStyle/>
            <a:p>
              <a:pPr algn="ctr"/>
              <a:r>
                <a:rPr kumimoji="1" lang="en-US" altLang="ja-JP" sz="1050" dirty="0"/>
                <a:t>3) High</a:t>
              </a:r>
            </a:p>
          </p:txBody>
        </p:sp>
        <p:sp>
          <p:nvSpPr>
            <p:cNvPr id="882" name="テキスト ボックス 881">
              <a:extLst>
                <a:ext uri="{FF2B5EF4-FFF2-40B4-BE49-F238E27FC236}">
                  <a16:creationId xmlns:a16="http://schemas.microsoft.com/office/drawing/2014/main" id="{F17D4100-55A0-7BDB-D5B2-FBC5F50D79B7}"/>
                </a:ext>
              </a:extLst>
            </p:cNvPr>
            <p:cNvSpPr txBox="1"/>
            <p:nvPr/>
          </p:nvSpPr>
          <p:spPr>
            <a:xfrm>
              <a:off x="5092360" y="7241233"/>
              <a:ext cx="775173" cy="253916"/>
            </a:xfrm>
            <a:prstGeom prst="rect">
              <a:avLst/>
            </a:prstGeom>
            <a:noFill/>
          </p:spPr>
          <p:txBody>
            <a:bodyPr wrap="square">
              <a:spAutoFit/>
            </a:bodyPr>
            <a:lstStyle/>
            <a:p>
              <a:pPr algn="ctr"/>
              <a:r>
                <a:rPr lang="en-US" altLang="ja-JP" sz="1050" dirty="0"/>
                <a:t>2</a:t>
              </a:r>
              <a:r>
                <a:rPr kumimoji="1" lang="en-US" altLang="ja-JP" sz="1050" dirty="0"/>
                <a:t>) </a:t>
              </a:r>
              <a:r>
                <a:rPr lang="en-US" altLang="ja-JP" sz="1050" dirty="0"/>
                <a:t>Int</a:t>
              </a:r>
              <a:endParaRPr kumimoji="1" lang="en-US" altLang="ja-JP" sz="1050" dirty="0"/>
            </a:p>
          </p:txBody>
        </p:sp>
        <p:sp>
          <p:nvSpPr>
            <p:cNvPr id="883" name="テキスト ボックス 882">
              <a:extLst>
                <a:ext uri="{FF2B5EF4-FFF2-40B4-BE49-F238E27FC236}">
                  <a16:creationId xmlns:a16="http://schemas.microsoft.com/office/drawing/2014/main" id="{3BF67640-B585-3734-6FBF-C1E1FBBD94DB}"/>
                </a:ext>
              </a:extLst>
            </p:cNvPr>
            <p:cNvSpPr txBox="1"/>
            <p:nvPr/>
          </p:nvSpPr>
          <p:spPr>
            <a:xfrm>
              <a:off x="5138677" y="6555158"/>
              <a:ext cx="775173" cy="253916"/>
            </a:xfrm>
            <a:prstGeom prst="rect">
              <a:avLst/>
            </a:prstGeom>
            <a:noFill/>
          </p:spPr>
          <p:txBody>
            <a:bodyPr wrap="square">
              <a:spAutoFit/>
            </a:bodyPr>
            <a:lstStyle/>
            <a:p>
              <a:pPr algn="ctr"/>
              <a:r>
                <a:rPr kumimoji="1" lang="en-US" altLang="ja-JP" sz="1050" dirty="0"/>
                <a:t>1) Low</a:t>
              </a:r>
            </a:p>
          </p:txBody>
        </p:sp>
      </p:grpSp>
    </p:spTree>
    <p:extLst>
      <p:ext uri="{BB962C8B-B14F-4D97-AF65-F5344CB8AC3E}">
        <p14:creationId xmlns:p14="http://schemas.microsoft.com/office/powerpoint/2010/main" val="2725249386"/>
      </p:ext>
    </p:extLst>
  </p:cSld>
  <p:clrMapOvr>
    <a:masterClrMapping/>
  </p:clrMapOvr>
</p:sld>
</file>

<file path=ppt/theme/theme1.xml><?xml version="1.0" encoding="utf-8"?>
<a:theme xmlns:a="http://schemas.openxmlformats.org/drawingml/2006/main" name="1_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2" id="{06F9AF14-F96A-404C-9030-A50616A38736}" vid="{1B1354AF-0711-4F3F-9CA2-09AD055579D0}"/>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発表2</Template>
  <TotalTime>17339</TotalTime>
  <Words>999</Words>
  <Application>Microsoft Office PowerPoint</Application>
  <PresentationFormat>レター サイズ 8.5x11 インチ</PresentationFormat>
  <Paragraphs>328</Paragraphs>
  <Slides>3</Slides>
  <Notes>1</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3</vt:i4>
      </vt:variant>
    </vt:vector>
  </HeadingPairs>
  <TitlesOfParts>
    <vt:vector size="9" baseType="lpstr">
      <vt:lpstr>游ゴシック</vt:lpstr>
      <vt:lpstr>Arial</vt:lpstr>
      <vt:lpstr>Times New Roman</vt:lpstr>
      <vt:lpstr>Wingdings</vt:lpstr>
      <vt:lpstr>Wingdings 2</vt:lpstr>
      <vt:lpstr>1_HDOfficeLightV0</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CEBPA bZIPドメインのin-frame変異は 予後良好である</dc:title>
  <dc:creator>Miyashita Naoki</dc:creator>
  <cp:lastModifiedBy>石丸 恵</cp:lastModifiedBy>
  <cp:revision>341</cp:revision>
  <cp:lastPrinted>2023-12-21T09:48:08Z</cp:lastPrinted>
  <dcterms:created xsi:type="dcterms:W3CDTF">2022-08-03T02:03:38Z</dcterms:created>
  <dcterms:modified xsi:type="dcterms:W3CDTF">2024-03-21T03:38:46Z</dcterms:modified>
</cp:coreProperties>
</file>