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57"/>
    <p:restoredTop sz="94660"/>
  </p:normalViewPr>
  <p:slideViewPr>
    <p:cSldViewPr snapToGrid="0">
      <p:cViewPr>
        <p:scale>
          <a:sx n="130" d="100"/>
          <a:sy n="130" d="100"/>
        </p:scale>
        <p:origin x="1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78754-7ABB-1E41-B4D8-D86B81601991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A7CDA-45E4-D245-AD5F-610D4892D9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34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A7CDA-45E4-D245-AD5F-610D4892D9F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13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70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81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01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85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80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89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25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12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3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63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74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23CC4-BCE6-EB4B-B671-E13B4F88F764}" type="datetimeFigureOut">
              <a:rPr kumimoji="1" lang="ja-JP" altLang="en-US" smtClean="0"/>
              <a:t>2024/11/9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A514BF-CA2D-044B-B5CC-DFBF429FA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86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94015EA-3FE5-1A6E-5092-E7FAC7C4A692}"/>
              </a:ext>
            </a:extLst>
          </p:cNvPr>
          <p:cNvSpPr txBox="1"/>
          <p:nvPr/>
        </p:nvSpPr>
        <p:spPr>
          <a:xfrm>
            <a:off x="0" y="85220"/>
            <a:ext cx="1618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Supplemental Fig. 1</a:t>
            </a:r>
            <a:endParaRPr kumimoji="1" lang="ja-JP" alt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0E82C28-037E-2EE0-12D9-5FC95D861855}"/>
              </a:ext>
            </a:extLst>
          </p:cNvPr>
          <p:cNvSpPr txBox="1"/>
          <p:nvPr/>
        </p:nvSpPr>
        <p:spPr>
          <a:xfrm>
            <a:off x="31031" y="400872"/>
            <a:ext cx="6612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100" dirty="0">
                <a:latin typeface="Calibri" panose="020F0502020204030204" pitchFamily="34" charset="0"/>
                <a:cs typeface="Calibri" panose="020F0502020204030204" pitchFamily="34" charset="0"/>
              </a:rPr>
              <a:t>The treatment distribution for HCC patients within the Japan criteria, stratified by Child-Pugh classification, was shown in</a:t>
            </a:r>
            <a:r>
              <a:rPr lang="en-US" altLang="ja-JP" sz="1100" dirty="0">
                <a:latin typeface="Calibri" panose="020F0502020204030204" pitchFamily="34" charset="0"/>
                <a:cs typeface="Calibri" panose="020F0502020204030204" pitchFamily="34" charset="0"/>
              </a:rPr>
              <a:t> pie charts (A-C). The overall survival rates for each treatment after HCC diagnosis were presented in the corresponding figures (A-C). Four patients who underwent liver transplantation were censored at the time of transplantation.</a:t>
            </a:r>
            <a:endParaRPr kumimoji="1" lang="ja-JP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EA7DD3E-72E4-13D1-3B25-3909A9814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6166"/>
            <a:ext cx="6858000" cy="2636196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F3AC45-5485-D2CD-E3A7-AB1C60E16FF6}"/>
              </a:ext>
            </a:extLst>
          </p:cNvPr>
          <p:cNvSpPr txBox="1"/>
          <p:nvPr/>
        </p:nvSpPr>
        <p:spPr>
          <a:xfrm>
            <a:off x="31031" y="12415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1" lang="ja-JP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8EFC19D-2BDE-4595-A597-972CEC016116}"/>
              </a:ext>
            </a:extLst>
          </p:cNvPr>
          <p:cNvSpPr txBox="1"/>
          <p:nvPr/>
        </p:nvSpPr>
        <p:spPr>
          <a:xfrm>
            <a:off x="0" y="391401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kumimoji="1" lang="ja-JP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ED8FB840-44CC-F3EE-579C-B389EDA98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60" y="4062362"/>
            <a:ext cx="5555399" cy="250634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8F87F274-BF6E-B303-57B5-F74DF8ADC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62" y="6688749"/>
            <a:ext cx="6228754" cy="2503616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CC7B2F-B261-7094-E63C-B4D63695F72D}"/>
              </a:ext>
            </a:extLst>
          </p:cNvPr>
          <p:cNvSpPr txBox="1"/>
          <p:nvPr/>
        </p:nvSpPr>
        <p:spPr>
          <a:xfrm>
            <a:off x="100462" y="651425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kumimoji="1" lang="ja-JP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94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2738</TotalTime>
  <Words>65</Words>
  <Application>Microsoft Macintosh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Aptos</vt:lpstr>
      <vt:lpstr>Aptos Display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了一 後藤</dc:creator>
  <cp:lastModifiedBy>了一 後藤</cp:lastModifiedBy>
  <cp:revision>5</cp:revision>
  <dcterms:created xsi:type="dcterms:W3CDTF">2024-10-21T12:37:24Z</dcterms:created>
  <dcterms:modified xsi:type="dcterms:W3CDTF">2024-11-09T10:51:50Z</dcterms:modified>
</cp:coreProperties>
</file>